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4"/>
  </p:notesMasterIdLst>
  <p:handoutMasterIdLst>
    <p:handoutMasterId r:id="rId35"/>
  </p:handoutMasterIdLst>
  <p:sldIdLst>
    <p:sldId id="734" r:id="rId2"/>
    <p:sldId id="735" r:id="rId3"/>
    <p:sldId id="572" r:id="rId4"/>
    <p:sldId id="573" r:id="rId5"/>
    <p:sldId id="580" r:id="rId6"/>
    <p:sldId id="712" r:id="rId7"/>
    <p:sldId id="689" r:id="rId8"/>
    <p:sldId id="729" r:id="rId9"/>
    <p:sldId id="731" r:id="rId10"/>
    <p:sldId id="717" r:id="rId11"/>
    <p:sldId id="576" r:id="rId12"/>
    <p:sldId id="578" r:id="rId13"/>
    <p:sldId id="715" r:id="rId14"/>
    <p:sldId id="714" r:id="rId15"/>
    <p:sldId id="690" r:id="rId16"/>
    <p:sldId id="692" r:id="rId17"/>
    <p:sldId id="693" r:id="rId18"/>
    <p:sldId id="698" r:id="rId19"/>
    <p:sldId id="687" r:id="rId20"/>
    <p:sldId id="701" r:id="rId21"/>
    <p:sldId id="702" r:id="rId22"/>
    <p:sldId id="703" r:id="rId23"/>
    <p:sldId id="704" r:id="rId24"/>
    <p:sldId id="705" r:id="rId25"/>
    <p:sldId id="706" r:id="rId26"/>
    <p:sldId id="707" r:id="rId27"/>
    <p:sldId id="708" r:id="rId28"/>
    <p:sldId id="709" r:id="rId29"/>
    <p:sldId id="733" r:id="rId30"/>
    <p:sldId id="626" r:id="rId31"/>
    <p:sldId id="625" r:id="rId32"/>
    <p:sldId id="686" r:id="rId33"/>
  </p:sldIdLst>
  <p:sldSz cx="12190413" cy="6858000"/>
  <p:notesSz cx="6797675" cy="9926638"/>
  <p:custDataLst>
    <p:tags r:id="rId36"/>
  </p:custDataLst>
  <p:defaultTex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981" userDrawn="1">
          <p15:clr>
            <a:srgbClr val="A4A3A4"/>
          </p15:clr>
        </p15:guide>
        <p15:guide id="2" pos="338" userDrawn="1">
          <p15:clr>
            <a:srgbClr val="A4A3A4"/>
          </p15:clr>
        </p15:guide>
        <p15:guide id="3" orient="horz" pos="3657" userDrawn="1">
          <p15:clr>
            <a:srgbClr val="A4A3A4"/>
          </p15:clr>
        </p15:guide>
        <p15:guide id="4" pos="7339" userDrawn="1">
          <p15:clr>
            <a:srgbClr val="A4A3A4"/>
          </p15:clr>
        </p15:guide>
        <p15:guide id="5" orient="horz">
          <p15:clr>
            <a:srgbClr val="A4A3A4"/>
          </p15:clr>
        </p15:guide>
        <p15:guide id="6">
          <p15:clr>
            <a:srgbClr val="A4A3A4"/>
          </p15:clr>
        </p15:guide>
        <p15:guide id="7" orient="horz" pos="984">
          <p15:clr>
            <a:srgbClr val="A4A3A4"/>
          </p15:clr>
        </p15:guide>
        <p15:guide id="8" pos="349">
          <p15:clr>
            <a:srgbClr val="A4A3A4"/>
          </p15:clr>
        </p15:guide>
      </p15:sldGuideLst>
    </p:ext>
    <p:ext uri="{2D200454-40CA-4A62-9FC3-DE9A4176ACB9}">
      <p15:notesGuideLst xmlns:p15="http://schemas.microsoft.com/office/powerpoint/2012/main" xmlns="">
        <p15:guide id="1" orient="horz" pos="3127">
          <p15:clr>
            <a:srgbClr val="A4A3A4"/>
          </p15:clr>
        </p15:guide>
        <p15:guide id="2" pos="2101">
          <p15:clr>
            <a:srgbClr val="A4A3A4"/>
          </p15:clr>
        </p15:guide>
        <p15:guide id="3"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99"/>
    <a:srgbClr val="BCE2D5"/>
    <a:srgbClr val="59B798"/>
    <a:srgbClr val="415B75"/>
    <a:srgbClr val="9BBB59"/>
    <a:srgbClr val="B2B2B2"/>
    <a:srgbClr val="FFD1A3"/>
    <a:srgbClr val="56A88D"/>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59" autoAdjust="0"/>
    <p:restoredTop sz="80719" autoAdjust="0"/>
  </p:normalViewPr>
  <p:slideViewPr>
    <p:cSldViewPr snapToGrid="0" snapToObjects="1" showGuides="1">
      <p:cViewPr>
        <p:scale>
          <a:sx n="57" d="100"/>
          <a:sy n="57" d="100"/>
        </p:scale>
        <p:origin x="-1440" y="-360"/>
      </p:cViewPr>
      <p:guideLst>
        <p:guide orient="horz" pos="981"/>
        <p:guide orient="horz" pos="3657"/>
        <p:guide orient="horz"/>
        <p:guide orient="horz" pos="984"/>
        <p:guide pos="338"/>
        <p:guide pos="7339"/>
        <p:guide/>
        <p:guide pos="349"/>
      </p:guideLst>
    </p:cSldViewPr>
  </p:slideViewPr>
  <p:outlineViewPr>
    <p:cViewPr>
      <p:scale>
        <a:sx n="33" d="100"/>
        <a:sy n="33" d="100"/>
      </p:scale>
      <p:origin x="0" y="46644"/>
    </p:cViewPr>
  </p:outlineViewPr>
  <p:notesTextViewPr>
    <p:cViewPr>
      <p:scale>
        <a:sx n="3" d="2"/>
        <a:sy n="3" d="2"/>
      </p:scale>
      <p:origin x="0" y="0"/>
    </p:cViewPr>
  </p:notesTextViewPr>
  <p:sorterViewPr>
    <p:cViewPr>
      <p:scale>
        <a:sx n="71" d="100"/>
        <a:sy n="71" d="100"/>
      </p:scale>
      <p:origin x="0" y="0"/>
    </p:cViewPr>
  </p:sorterViewPr>
  <p:notesViewPr>
    <p:cSldViewPr snapToGrid="0" snapToObjects="1">
      <p:cViewPr varScale="1">
        <p:scale>
          <a:sx n="77" d="100"/>
          <a:sy n="77" d="100"/>
        </p:scale>
        <p:origin x="4032" y="90"/>
      </p:cViewPr>
      <p:guideLst>
        <p:guide orient="horz" pos="3127"/>
        <p:guide pos="2101"/>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39405F-0597-4662-B9FA-1095EB453EF9}" type="doc">
      <dgm:prSet loTypeId="urn:microsoft.com/office/officeart/2005/8/layout/hierarchy3" loCatId="hierarchy" qsTypeId="urn:microsoft.com/office/officeart/2005/8/quickstyle/3d1" qsCatId="3D" csTypeId="urn:microsoft.com/office/officeart/2005/8/colors/accent1_1" csCatId="accent1" phldr="1"/>
      <dgm:spPr/>
      <dgm:t>
        <a:bodyPr/>
        <a:lstStyle/>
        <a:p>
          <a:endParaRPr lang="es-ES"/>
        </a:p>
      </dgm:t>
    </dgm:pt>
    <dgm:pt modelId="{76313BF0-A021-4985-9262-12A6BAF17CEC}">
      <dgm:prSet phldrT="[Texto]" custT="1"/>
      <dgm:spPr/>
      <dgm:t>
        <a:bodyPr/>
        <a:lstStyle/>
        <a:p>
          <a:pPr>
            <a:lnSpc>
              <a:spcPct val="100000"/>
            </a:lnSpc>
            <a:spcAft>
              <a:spcPts val="0"/>
            </a:spcAft>
          </a:pPr>
          <a:r>
            <a:rPr lang="es-ES" sz="2400" dirty="0"/>
            <a:t> </a:t>
          </a:r>
          <a:r>
            <a:rPr lang="es-ES" sz="2400" b="1" dirty="0"/>
            <a:t>PE 2015-2019</a:t>
          </a:r>
        </a:p>
        <a:p>
          <a:pPr>
            <a:lnSpc>
              <a:spcPct val="100000"/>
            </a:lnSpc>
            <a:spcAft>
              <a:spcPts val="0"/>
            </a:spcAft>
          </a:pPr>
          <a:r>
            <a:rPr lang="es-ES" sz="1400" b="1" dirty="0"/>
            <a:t>(REVISIÓN 2017-2020)</a:t>
          </a:r>
        </a:p>
        <a:p>
          <a:pPr>
            <a:lnSpc>
              <a:spcPct val="100000"/>
            </a:lnSpc>
            <a:spcAft>
              <a:spcPts val="0"/>
            </a:spcAft>
          </a:pPr>
          <a:r>
            <a:rPr lang="es-ES" sz="1400" b="1" dirty="0"/>
            <a:t> OBJETIVOS ESTRATÉGICOS</a:t>
          </a:r>
        </a:p>
      </dgm:t>
    </dgm:pt>
    <dgm:pt modelId="{B128B973-9ECB-4395-B599-3E1A6D895591}" type="parTrans" cxnId="{38131B04-4644-4081-831F-D6094703E1DC}">
      <dgm:prSet/>
      <dgm:spPr/>
      <dgm:t>
        <a:bodyPr/>
        <a:lstStyle/>
        <a:p>
          <a:endParaRPr lang="es-ES"/>
        </a:p>
      </dgm:t>
    </dgm:pt>
    <dgm:pt modelId="{8CD56BB8-735C-4900-8F97-80AB1CD86685}" type="sibTrans" cxnId="{38131B04-4644-4081-831F-D6094703E1DC}">
      <dgm:prSet/>
      <dgm:spPr/>
      <dgm:t>
        <a:bodyPr/>
        <a:lstStyle/>
        <a:p>
          <a:endParaRPr lang="es-ES"/>
        </a:p>
      </dgm:t>
    </dgm:pt>
    <dgm:pt modelId="{DD2488CB-8E12-4EC1-AFF8-085C6F80A09B}">
      <dgm:prSet phldrT="[Texto]"/>
      <dgm:spPr/>
      <dgm:t>
        <a:bodyPr/>
        <a:lstStyle/>
        <a:p>
          <a:r>
            <a:rPr lang="es-ES" b="1" dirty="0"/>
            <a:t>OE 1. MEJORAR SATISFACCIÓN DE LAS PERSONAS</a:t>
          </a:r>
        </a:p>
      </dgm:t>
    </dgm:pt>
    <dgm:pt modelId="{665BFBE1-094D-41F3-B5CC-CFB8BAB7D217}" type="parTrans" cxnId="{C912AB5E-3E99-4922-9634-13592B4CF13D}">
      <dgm:prSet/>
      <dgm:spPr/>
      <dgm:t>
        <a:bodyPr/>
        <a:lstStyle/>
        <a:p>
          <a:endParaRPr lang="es-ES"/>
        </a:p>
      </dgm:t>
    </dgm:pt>
    <dgm:pt modelId="{D5697CFD-4B0E-40AE-8D88-D6314B0FD08A}" type="sibTrans" cxnId="{C912AB5E-3E99-4922-9634-13592B4CF13D}">
      <dgm:prSet/>
      <dgm:spPr/>
      <dgm:t>
        <a:bodyPr/>
        <a:lstStyle/>
        <a:p>
          <a:endParaRPr lang="es-ES"/>
        </a:p>
      </dgm:t>
    </dgm:pt>
    <dgm:pt modelId="{05D2C3C3-8393-4883-830E-141AE069E7A5}">
      <dgm:prSet phldrT="[Texto]"/>
      <dgm:spPr/>
      <dgm:t>
        <a:bodyPr/>
        <a:lstStyle/>
        <a:p>
          <a:r>
            <a:rPr lang="es-ES" b="1" dirty="0"/>
            <a:t>OE 2. MEJORAR LA SATISFACCIÓN DE LOS PROFESIONALES</a:t>
          </a:r>
        </a:p>
      </dgm:t>
    </dgm:pt>
    <dgm:pt modelId="{2D94961A-399D-48A4-B37D-4ABA92180417}" type="parTrans" cxnId="{EA20EFB9-7F31-4FE6-B9AE-99FE2D76F60F}">
      <dgm:prSet/>
      <dgm:spPr/>
      <dgm:t>
        <a:bodyPr/>
        <a:lstStyle/>
        <a:p>
          <a:endParaRPr lang="es-ES"/>
        </a:p>
      </dgm:t>
    </dgm:pt>
    <dgm:pt modelId="{B6ED774E-F6D6-4F9C-888D-991879BF55B3}" type="sibTrans" cxnId="{EA20EFB9-7F31-4FE6-B9AE-99FE2D76F60F}">
      <dgm:prSet/>
      <dgm:spPr/>
      <dgm:t>
        <a:bodyPr/>
        <a:lstStyle/>
        <a:p>
          <a:endParaRPr lang="es-ES"/>
        </a:p>
      </dgm:t>
    </dgm:pt>
    <dgm:pt modelId="{CDCDA467-FEB7-42D6-B820-75EC59F2426E}">
      <dgm:prSet phldrT="[Texto]"/>
      <dgm:spPr/>
      <dgm:t>
        <a:bodyPr/>
        <a:lstStyle/>
        <a:p>
          <a:r>
            <a:rPr lang="es-ES" b="1" dirty="0"/>
            <a:t>OE 3. CONSOLIDAR UNA ESTRUCTURA ORGANITZATIVA, DINÁMICA Y BIEN GESTIONADA</a:t>
          </a:r>
        </a:p>
      </dgm:t>
    </dgm:pt>
    <dgm:pt modelId="{93DE660F-772B-4D41-89EE-EF36BDA443FA}" type="parTrans" cxnId="{D224EA2E-3CF4-467B-A913-CE5341647E61}">
      <dgm:prSet/>
      <dgm:spPr/>
      <dgm:t>
        <a:bodyPr/>
        <a:lstStyle/>
        <a:p>
          <a:endParaRPr lang="es-ES"/>
        </a:p>
      </dgm:t>
    </dgm:pt>
    <dgm:pt modelId="{CADA86F9-E29A-4DCA-81B2-EBDC71F04FF6}" type="sibTrans" cxnId="{D224EA2E-3CF4-467B-A913-CE5341647E61}">
      <dgm:prSet/>
      <dgm:spPr/>
      <dgm:t>
        <a:bodyPr/>
        <a:lstStyle/>
        <a:p>
          <a:endParaRPr lang="es-ES"/>
        </a:p>
      </dgm:t>
    </dgm:pt>
    <dgm:pt modelId="{AEDFE82E-31F9-48CE-B0A1-19679AE2CDD2}">
      <dgm:prSet/>
      <dgm:spPr/>
      <dgm:t>
        <a:bodyPr/>
        <a:lstStyle/>
        <a:p>
          <a:r>
            <a:rPr lang="es-ES" b="1" dirty="0"/>
            <a:t>OE 4. CONTRIBUIR A LA MEJORAR BIENESTAR DE LA SOCIEDAD GIPUZKOANA</a:t>
          </a:r>
        </a:p>
      </dgm:t>
    </dgm:pt>
    <dgm:pt modelId="{6C033DA9-42CC-4458-A144-24BA080D0945}" type="parTrans" cxnId="{D9953023-0E9D-4AFC-B82F-BC29429856E9}">
      <dgm:prSet/>
      <dgm:spPr/>
      <dgm:t>
        <a:bodyPr/>
        <a:lstStyle/>
        <a:p>
          <a:endParaRPr lang="es-ES"/>
        </a:p>
      </dgm:t>
    </dgm:pt>
    <dgm:pt modelId="{E7752E03-3FE8-4D56-A1FA-9D489EF0C427}" type="sibTrans" cxnId="{D9953023-0E9D-4AFC-B82F-BC29429856E9}">
      <dgm:prSet/>
      <dgm:spPr/>
      <dgm:t>
        <a:bodyPr/>
        <a:lstStyle/>
        <a:p>
          <a:endParaRPr lang="es-ES"/>
        </a:p>
      </dgm:t>
    </dgm:pt>
    <dgm:pt modelId="{B38F09EF-B436-48BC-BF42-F7CB746B203D}">
      <dgm:prSet/>
      <dgm:spPr/>
      <dgm:t>
        <a:bodyPr/>
        <a:lstStyle/>
        <a:p>
          <a:r>
            <a:rPr lang="es-ES" b="1" dirty="0"/>
            <a:t>OE 5.CONTRIBUIR A LA MEJORA Y DESARROLLO DEL SISTEMA SANITARIO VASCO</a:t>
          </a:r>
        </a:p>
      </dgm:t>
    </dgm:pt>
    <dgm:pt modelId="{F360A8F1-89A4-46A1-887D-6FF0B6BAD3A0}" type="parTrans" cxnId="{586337C9-8A9D-4CF2-BFB3-C6EED5B11434}">
      <dgm:prSet/>
      <dgm:spPr/>
      <dgm:t>
        <a:bodyPr/>
        <a:lstStyle/>
        <a:p>
          <a:endParaRPr lang="es-ES"/>
        </a:p>
      </dgm:t>
    </dgm:pt>
    <dgm:pt modelId="{4D7411B8-493C-494D-A6A3-DBDCF7659CD7}" type="sibTrans" cxnId="{586337C9-8A9D-4CF2-BFB3-C6EED5B11434}">
      <dgm:prSet/>
      <dgm:spPr/>
      <dgm:t>
        <a:bodyPr/>
        <a:lstStyle/>
        <a:p>
          <a:endParaRPr lang="es-ES"/>
        </a:p>
      </dgm:t>
    </dgm:pt>
    <dgm:pt modelId="{9BE1CA8E-68BD-4206-8423-6085430C9B6B}" type="pres">
      <dgm:prSet presAssocID="{EB39405F-0597-4662-B9FA-1095EB453EF9}" presName="diagram" presStyleCnt="0">
        <dgm:presLayoutVars>
          <dgm:chPref val="1"/>
          <dgm:dir/>
          <dgm:animOne val="branch"/>
          <dgm:animLvl val="lvl"/>
          <dgm:resizeHandles/>
        </dgm:presLayoutVars>
      </dgm:prSet>
      <dgm:spPr/>
      <dgm:t>
        <a:bodyPr/>
        <a:lstStyle/>
        <a:p>
          <a:endParaRPr lang="es-ES"/>
        </a:p>
      </dgm:t>
    </dgm:pt>
    <dgm:pt modelId="{1B8FBF24-A844-4EA4-9060-10929CD62B55}" type="pres">
      <dgm:prSet presAssocID="{76313BF0-A021-4985-9262-12A6BAF17CEC}" presName="root" presStyleCnt="0"/>
      <dgm:spPr/>
    </dgm:pt>
    <dgm:pt modelId="{78F8BB43-044A-4377-8AB9-C6928E738B39}" type="pres">
      <dgm:prSet presAssocID="{76313BF0-A021-4985-9262-12A6BAF17CEC}" presName="rootComposite" presStyleCnt="0"/>
      <dgm:spPr/>
    </dgm:pt>
    <dgm:pt modelId="{99147DA1-32E4-4355-BBAA-E8883D6B0ACF}" type="pres">
      <dgm:prSet presAssocID="{76313BF0-A021-4985-9262-12A6BAF17CEC}" presName="rootText" presStyleLbl="node1" presStyleIdx="0" presStyleCnt="1" custScaleX="158806" custLinFactNeighborX="-1565" custLinFactNeighborY="-29204"/>
      <dgm:spPr/>
      <dgm:t>
        <a:bodyPr/>
        <a:lstStyle/>
        <a:p>
          <a:endParaRPr lang="es-ES"/>
        </a:p>
      </dgm:t>
    </dgm:pt>
    <dgm:pt modelId="{EEB06AFA-E497-4B67-96BF-5E7A68737CC9}" type="pres">
      <dgm:prSet presAssocID="{76313BF0-A021-4985-9262-12A6BAF17CEC}" presName="rootConnector" presStyleLbl="node1" presStyleIdx="0" presStyleCnt="1"/>
      <dgm:spPr/>
      <dgm:t>
        <a:bodyPr/>
        <a:lstStyle/>
        <a:p>
          <a:endParaRPr lang="es-ES"/>
        </a:p>
      </dgm:t>
    </dgm:pt>
    <dgm:pt modelId="{45B943C9-47A2-4A04-9643-5CC1F105EE3B}" type="pres">
      <dgm:prSet presAssocID="{76313BF0-A021-4985-9262-12A6BAF17CEC}" presName="childShape" presStyleCnt="0"/>
      <dgm:spPr/>
    </dgm:pt>
    <dgm:pt modelId="{5B341240-57BD-4D91-95E2-0C117F517C0E}" type="pres">
      <dgm:prSet presAssocID="{665BFBE1-094D-41F3-B5CC-CFB8BAB7D217}" presName="Name13" presStyleLbl="parChTrans1D2" presStyleIdx="0" presStyleCnt="5"/>
      <dgm:spPr/>
      <dgm:t>
        <a:bodyPr/>
        <a:lstStyle/>
        <a:p>
          <a:endParaRPr lang="es-ES"/>
        </a:p>
      </dgm:t>
    </dgm:pt>
    <dgm:pt modelId="{6D5CD857-7788-42E9-8869-D31AF6A3156C}" type="pres">
      <dgm:prSet presAssocID="{DD2488CB-8E12-4EC1-AFF8-085C6F80A09B}" presName="childText" presStyleLbl="bgAcc1" presStyleIdx="0" presStyleCnt="5" custScaleX="134973" custLinFactNeighborX="-2219" custLinFactNeighborY="4335">
        <dgm:presLayoutVars>
          <dgm:bulletEnabled val="1"/>
        </dgm:presLayoutVars>
      </dgm:prSet>
      <dgm:spPr/>
      <dgm:t>
        <a:bodyPr/>
        <a:lstStyle/>
        <a:p>
          <a:endParaRPr lang="es-ES"/>
        </a:p>
      </dgm:t>
    </dgm:pt>
    <dgm:pt modelId="{A0836A03-9947-402F-8E52-15B38BFF7EB6}" type="pres">
      <dgm:prSet presAssocID="{2D94961A-399D-48A4-B37D-4ABA92180417}" presName="Name13" presStyleLbl="parChTrans1D2" presStyleIdx="1" presStyleCnt="5"/>
      <dgm:spPr/>
      <dgm:t>
        <a:bodyPr/>
        <a:lstStyle/>
        <a:p>
          <a:endParaRPr lang="es-ES"/>
        </a:p>
      </dgm:t>
    </dgm:pt>
    <dgm:pt modelId="{8E488F97-D0CC-4F7E-9FA9-8BAABAC97889}" type="pres">
      <dgm:prSet presAssocID="{05D2C3C3-8393-4883-830E-141AE069E7A5}" presName="childText" presStyleLbl="bgAcc1" presStyleIdx="1" presStyleCnt="5" custScaleX="134440" custLinFactNeighborX="-88" custLinFactNeighborY="-6871">
        <dgm:presLayoutVars>
          <dgm:bulletEnabled val="1"/>
        </dgm:presLayoutVars>
      </dgm:prSet>
      <dgm:spPr/>
      <dgm:t>
        <a:bodyPr/>
        <a:lstStyle/>
        <a:p>
          <a:endParaRPr lang="es-ES"/>
        </a:p>
      </dgm:t>
    </dgm:pt>
    <dgm:pt modelId="{CD881BA0-D66A-409C-BA9A-BE36552B0C23}" type="pres">
      <dgm:prSet presAssocID="{93DE660F-772B-4D41-89EE-EF36BDA443FA}" presName="Name13" presStyleLbl="parChTrans1D2" presStyleIdx="2" presStyleCnt="5"/>
      <dgm:spPr/>
      <dgm:t>
        <a:bodyPr/>
        <a:lstStyle/>
        <a:p>
          <a:endParaRPr lang="es-ES"/>
        </a:p>
      </dgm:t>
    </dgm:pt>
    <dgm:pt modelId="{35D758F1-A01E-48E0-B095-7FC78626FB2D}" type="pres">
      <dgm:prSet presAssocID="{CDCDA467-FEB7-42D6-B820-75EC59F2426E}" presName="childText" presStyleLbl="bgAcc1" presStyleIdx="2" presStyleCnt="5" custScaleX="136277" custLinFactNeighborX="0" custLinFactNeighborY="-16485">
        <dgm:presLayoutVars>
          <dgm:bulletEnabled val="1"/>
        </dgm:presLayoutVars>
      </dgm:prSet>
      <dgm:spPr/>
      <dgm:t>
        <a:bodyPr/>
        <a:lstStyle/>
        <a:p>
          <a:endParaRPr lang="es-ES"/>
        </a:p>
      </dgm:t>
    </dgm:pt>
    <dgm:pt modelId="{728FC6FC-0D0E-4B71-B5CD-4BDFD9A22EA9}" type="pres">
      <dgm:prSet presAssocID="{6C033DA9-42CC-4458-A144-24BA080D0945}" presName="Name13" presStyleLbl="parChTrans1D2" presStyleIdx="3" presStyleCnt="5"/>
      <dgm:spPr/>
      <dgm:t>
        <a:bodyPr/>
        <a:lstStyle/>
        <a:p>
          <a:endParaRPr lang="es-ES"/>
        </a:p>
      </dgm:t>
    </dgm:pt>
    <dgm:pt modelId="{BC47D743-8368-4190-A24B-E635E12058A3}" type="pres">
      <dgm:prSet presAssocID="{AEDFE82E-31F9-48CE-B0A1-19679AE2CDD2}" presName="childText" presStyleLbl="bgAcc1" presStyleIdx="3" presStyleCnt="5" custScaleX="136277" custLinFactNeighborX="-652" custLinFactNeighborY="-26179">
        <dgm:presLayoutVars>
          <dgm:bulletEnabled val="1"/>
        </dgm:presLayoutVars>
      </dgm:prSet>
      <dgm:spPr/>
      <dgm:t>
        <a:bodyPr/>
        <a:lstStyle/>
        <a:p>
          <a:endParaRPr lang="es-ES"/>
        </a:p>
      </dgm:t>
    </dgm:pt>
    <dgm:pt modelId="{9AAADBF6-16A8-45C6-9B84-8D31719111A2}" type="pres">
      <dgm:prSet presAssocID="{F360A8F1-89A4-46A1-887D-6FF0B6BAD3A0}" presName="Name13" presStyleLbl="parChTrans1D2" presStyleIdx="4" presStyleCnt="5"/>
      <dgm:spPr/>
      <dgm:t>
        <a:bodyPr/>
        <a:lstStyle/>
        <a:p>
          <a:endParaRPr lang="es-ES"/>
        </a:p>
      </dgm:t>
    </dgm:pt>
    <dgm:pt modelId="{9119E794-280A-4258-9C77-C956BA67F472}" type="pres">
      <dgm:prSet presAssocID="{B38F09EF-B436-48BC-BF42-F7CB746B203D}" presName="childText" presStyleLbl="bgAcc1" presStyleIdx="4" presStyleCnt="5" custScaleX="133494" custScaleY="100022" custLinFactNeighborX="-740" custLinFactNeighborY="-40241">
        <dgm:presLayoutVars>
          <dgm:bulletEnabled val="1"/>
        </dgm:presLayoutVars>
      </dgm:prSet>
      <dgm:spPr/>
      <dgm:t>
        <a:bodyPr/>
        <a:lstStyle/>
        <a:p>
          <a:endParaRPr lang="es-ES"/>
        </a:p>
      </dgm:t>
    </dgm:pt>
  </dgm:ptLst>
  <dgm:cxnLst>
    <dgm:cxn modelId="{D9953023-0E9D-4AFC-B82F-BC29429856E9}" srcId="{76313BF0-A021-4985-9262-12A6BAF17CEC}" destId="{AEDFE82E-31F9-48CE-B0A1-19679AE2CDD2}" srcOrd="3" destOrd="0" parTransId="{6C033DA9-42CC-4458-A144-24BA080D0945}" sibTransId="{E7752E03-3FE8-4D56-A1FA-9D489EF0C427}"/>
    <dgm:cxn modelId="{38131B04-4644-4081-831F-D6094703E1DC}" srcId="{EB39405F-0597-4662-B9FA-1095EB453EF9}" destId="{76313BF0-A021-4985-9262-12A6BAF17CEC}" srcOrd="0" destOrd="0" parTransId="{B128B973-9ECB-4395-B599-3E1A6D895591}" sibTransId="{8CD56BB8-735C-4900-8F97-80AB1CD86685}"/>
    <dgm:cxn modelId="{D622B536-2D84-4890-9519-602921A71276}" type="presOf" srcId="{EB39405F-0597-4662-B9FA-1095EB453EF9}" destId="{9BE1CA8E-68BD-4206-8423-6085430C9B6B}" srcOrd="0" destOrd="0" presId="urn:microsoft.com/office/officeart/2005/8/layout/hierarchy3"/>
    <dgm:cxn modelId="{B716076D-0B16-4EB6-982F-9682B7BCB16D}" type="presOf" srcId="{CDCDA467-FEB7-42D6-B820-75EC59F2426E}" destId="{35D758F1-A01E-48E0-B095-7FC78626FB2D}" srcOrd="0" destOrd="0" presId="urn:microsoft.com/office/officeart/2005/8/layout/hierarchy3"/>
    <dgm:cxn modelId="{1F97221A-652D-4213-8B13-CD16AEB3BBAC}" type="presOf" srcId="{93DE660F-772B-4D41-89EE-EF36BDA443FA}" destId="{CD881BA0-D66A-409C-BA9A-BE36552B0C23}" srcOrd="0" destOrd="0" presId="urn:microsoft.com/office/officeart/2005/8/layout/hierarchy3"/>
    <dgm:cxn modelId="{DB15FA20-331C-4C30-AF01-E952E2AEED57}" type="presOf" srcId="{B38F09EF-B436-48BC-BF42-F7CB746B203D}" destId="{9119E794-280A-4258-9C77-C956BA67F472}" srcOrd="0" destOrd="0" presId="urn:microsoft.com/office/officeart/2005/8/layout/hierarchy3"/>
    <dgm:cxn modelId="{4E1B7220-7050-4A93-BB87-FE00AEF2799B}" type="presOf" srcId="{76313BF0-A021-4985-9262-12A6BAF17CEC}" destId="{EEB06AFA-E497-4B67-96BF-5E7A68737CC9}" srcOrd="1" destOrd="0" presId="urn:microsoft.com/office/officeart/2005/8/layout/hierarchy3"/>
    <dgm:cxn modelId="{D224EA2E-3CF4-467B-A913-CE5341647E61}" srcId="{76313BF0-A021-4985-9262-12A6BAF17CEC}" destId="{CDCDA467-FEB7-42D6-B820-75EC59F2426E}" srcOrd="2" destOrd="0" parTransId="{93DE660F-772B-4D41-89EE-EF36BDA443FA}" sibTransId="{CADA86F9-E29A-4DCA-81B2-EBDC71F04FF6}"/>
    <dgm:cxn modelId="{C912AB5E-3E99-4922-9634-13592B4CF13D}" srcId="{76313BF0-A021-4985-9262-12A6BAF17CEC}" destId="{DD2488CB-8E12-4EC1-AFF8-085C6F80A09B}" srcOrd="0" destOrd="0" parTransId="{665BFBE1-094D-41F3-B5CC-CFB8BAB7D217}" sibTransId="{D5697CFD-4B0E-40AE-8D88-D6314B0FD08A}"/>
    <dgm:cxn modelId="{2011C255-A5F7-451E-99DF-E3182435ABDB}" type="presOf" srcId="{76313BF0-A021-4985-9262-12A6BAF17CEC}" destId="{99147DA1-32E4-4355-BBAA-E8883D6B0ACF}" srcOrd="0" destOrd="0" presId="urn:microsoft.com/office/officeart/2005/8/layout/hierarchy3"/>
    <dgm:cxn modelId="{EA20EFB9-7F31-4FE6-B9AE-99FE2D76F60F}" srcId="{76313BF0-A021-4985-9262-12A6BAF17CEC}" destId="{05D2C3C3-8393-4883-830E-141AE069E7A5}" srcOrd="1" destOrd="0" parTransId="{2D94961A-399D-48A4-B37D-4ABA92180417}" sibTransId="{B6ED774E-F6D6-4F9C-888D-991879BF55B3}"/>
    <dgm:cxn modelId="{FCA85ADB-616E-4287-9367-50BBEB70D434}" type="presOf" srcId="{6C033DA9-42CC-4458-A144-24BA080D0945}" destId="{728FC6FC-0D0E-4B71-B5CD-4BDFD9A22EA9}" srcOrd="0" destOrd="0" presId="urn:microsoft.com/office/officeart/2005/8/layout/hierarchy3"/>
    <dgm:cxn modelId="{4CA89735-9FA2-4C69-B7F1-1E32522AF7C6}" type="presOf" srcId="{DD2488CB-8E12-4EC1-AFF8-085C6F80A09B}" destId="{6D5CD857-7788-42E9-8869-D31AF6A3156C}" srcOrd="0" destOrd="0" presId="urn:microsoft.com/office/officeart/2005/8/layout/hierarchy3"/>
    <dgm:cxn modelId="{22E36317-A1D8-4B6C-AC25-FEA6F6F56D6A}" type="presOf" srcId="{AEDFE82E-31F9-48CE-B0A1-19679AE2CDD2}" destId="{BC47D743-8368-4190-A24B-E635E12058A3}" srcOrd="0" destOrd="0" presId="urn:microsoft.com/office/officeart/2005/8/layout/hierarchy3"/>
    <dgm:cxn modelId="{176E748D-C813-40EB-BC60-060BAB2620E5}" type="presOf" srcId="{665BFBE1-094D-41F3-B5CC-CFB8BAB7D217}" destId="{5B341240-57BD-4D91-95E2-0C117F517C0E}" srcOrd="0" destOrd="0" presId="urn:microsoft.com/office/officeart/2005/8/layout/hierarchy3"/>
    <dgm:cxn modelId="{A73A9B4D-9F00-4994-A320-0CAD75C1B919}" type="presOf" srcId="{05D2C3C3-8393-4883-830E-141AE069E7A5}" destId="{8E488F97-D0CC-4F7E-9FA9-8BAABAC97889}" srcOrd="0" destOrd="0" presId="urn:microsoft.com/office/officeart/2005/8/layout/hierarchy3"/>
    <dgm:cxn modelId="{EDF4F41E-B791-4CD4-92E9-A51D6A6639E5}" type="presOf" srcId="{F360A8F1-89A4-46A1-887D-6FF0B6BAD3A0}" destId="{9AAADBF6-16A8-45C6-9B84-8D31719111A2}" srcOrd="0" destOrd="0" presId="urn:microsoft.com/office/officeart/2005/8/layout/hierarchy3"/>
    <dgm:cxn modelId="{586337C9-8A9D-4CF2-BFB3-C6EED5B11434}" srcId="{76313BF0-A021-4985-9262-12A6BAF17CEC}" destId="{B38F09EF-B436-48BC-BF42-F7CB746B203D}" srcOrd="4" destOrd="0" parTransId="{F360A8F1-89A4-46A1-887D-6FF0B6BAD3A0}" sibTransId="{4D7411B8-493C-494D-A6A3-DBDCF7659CD7}"/>
    <dgm:cxn modelId="{6D3C903B-DD7F-48B1-8751-96A4670B0D10}" type="presOf" srcId="{2D94961A-399D-48A4-B37D-4ABA92180417}" destId="{A0836A03-9947-402F-8E52-15B38BFF7EB6}" srcOrd="0" destOrd="0" presId="urn:microsoft.com/office/officeart/2005/8/layout/hierarchy3"/>
    <dgm:cxn modelId="{2558DB2F-82C5-4306-9908-2817AD57E0DD}" type="presParOf" srcId="{9BE1CA8E-68BD-4206-8423-6085430C9B6B}" destId="{1B8FBF24-A844-4EA4-9060-10929CD62B55}" srcOrd="0" destOrd="0" presId="urn:microsoft.com/office/officeart/2005/8/layout/hierarchy3"/>
    <dgm:cxn modelId="{922E6971-EB41-4FBA-AC63-A4C45A777E66}" type="presParOf" srcId="{1B8FBF24-A844-4EA4-9060-10929CD62B55}" destId="{78F8BB43-044A-4377-8AB9-C6928E738B39}" srcOrd="0" destOrd="0" presId="urn:microsoft.com/office/officeart/2005/8/layout/hierarchy3"/>
    <dgm:cxn modelId="{63DA2E27-450A-4B16-BE6D-2B5D42E5EF1E}" type="presParOf" srcId="{78F8BB43-044A-4377-8AB9-C6928E738B39}" destId="{99147DA1-32E4-4355-BBAA-E8883D6B0ACF}" srcOrd="0" destOrd="0" presId="urn:microsoft.com/office/officeart/2005/8/layout/hierarchy3"/>
    <dgm:cxn modelId="{F9F65CF9-86E7-4719-8FF9-6AADC10482C0}" type="presParOf" srcId="{78F8BB43-044A-4377-8AB9-C6928E738B39}" destId="{EEB06AFA-E497-4B67-96BF-5E7A68737CC9}" srcOrd="1" destOrd="0" presId="urn:microsoft.com/office/officeart/2005/8/layout/hierarchy3"/>
    <dgm:cxn modelId="{4E5FFAD3-2E9C-4A40-B498-75348A231E4F}" type="presParOf" srcId="{1B8FBF24-A844-4EA4-9060-10929CD62B55}" destId="{45B943C9-47A2-4A04-9643-5CC1F105EE3B}" srcOrd="1" destOrd="0" presId="urn:microsoft.com/office/officeart/2005/8/layout/hierarchy3"/>
    <dgm:cxn modelId="{61AE2851-C7C6-4705-931E-79BEE8E91A6D}" type="presParOf" srcId="{45B943C9-47A2-4A04-9643-5CC1F105EE3B}" destId="{5B341240-57BD-4D91-95E2-0C117F517C0E}" srcOrd="0" destOrd="0" presId="urn:microsoft.com/office/officeart/2005/8/layout/hierarchy3"/>
    <dgm:cxn modelId="{6A3DA85A-AD6C-49CA-A286-93F85FAE9554}" type="presParOf" srcId="{45B943C9-47A2-4A04-9643-5CC1F105EE3B}" destId="{6D5CD857-7788-42E9-8869-D31AF6A3156C}" srcOrd="1" destOrd="0" presId="urn:microsoft.com/office/officeart/2005/8/layout/hierarchy3"/>
    <dgm:cxn modelId="{C9ABA0BB-0168-43DA-AE57-1947EAD72E40}" type="presParOf" srcId="{45B943C9-47A2-4A04-9643-5CC1F105EE3B}" destId="{A0836A03-9947-402F-8E52-15B38BFF7EB6}" srcOrd="2" destOrd="0" presId="urn:microsoft.com/office/officeart/2005/8/layout/hierarchy3"/>
    <dgm:cxn modelId="{055DF270-1E4C-4B50-8EB9-7996948BABD6}" type="presParOf" srcId="{45B943C9-47A2-4A04-9643-5CC1F105EE3B}" destId="{8E488F97-D0CC-4F7E-9FA9-8BAABAC97889}" srcOrd="3" destOrd="0" presId="urn:microsoft.com/office/officeart/2005/8/layout/hierarchy3"/>
    <dgm:cxn modelId="{FA85A994-94E3-490D-8D40-936DEC4ADCBA}" type="presParOf" srcId="{45B943C9-47A2-4A04-9643-5CC1F105EE3B}" destId="{CD881BA0-D66A-409C-BA9A-BE36552B0C23}" srcOrd="4" destOrd="0" presId="urn:microsoft.com/office/officeart/2005/8/layout/hierarchy3"/>
    <dgm:cxn modelId="{7A9B5506-C9DB-4803-B620-2388DF46221A}" type="presParOf" srcId="{45B943C9-47A2-4A04-9643-5CC1F105EE3B}" destId="{35D758F1-A01E-48E0-B095-7FC78626FB2D}" srcOrd="5" destOrd="0" presId="urn:microsoft.com/office/officeart/2005/8/layout/hierarchy3"/>
    <dgm:cxn modelId="{70A2DAF3-0E18-4042-BF22-F0E89ED78CBF}" type="presParOf" srcId="{45B943C9-47A2-4A04-9643-5CC1F105EE3B}" destId="{728FC6FC-0D0E-4B71-B5CD-4BDFD9A22EA9}" srcOrd="6" destOrd="0" presId="urn:microsoft.com/office/officeart/2005/8/layout/hierarchy3"/>
    <dgm:cxn modelId="{2A106E3D-7472-4046-AA11-39DF77E73A8B}" type="presParOf" srcId="{45B943C9-47A2-4A04-9643-5CC1F105EE3B}" destId="{BC47D743-8368-4190-A24B-E635E12058A3}" srcOrd="7" destOrd="0" presId="urn:microsoft.com/office/officeart/2005/8/layout/hierarchy3"/>
    <dgm:cxn modelId="{A6B017AC-2FF4-430B-927C-04A906C3BF2B}" type="presParOf" srcId="{45B943C9-47A2-4A04-9643-5CC1F105EE3B}" destId="{9AAADBF6-16A8-45C6-9B84-8D31719111A2}" srcOrd="8" destOrd="0" presId="urn:microsoft.com/office/officeart/2005/8/layout/hierarchy3"/>
    <dgm:cxn modelId="{8AA97785-2F9D-4B51-B8FC-A88F60A1CFA2}" type="presParOf" srcId="{45B943C9-47A2-4A04-9643-5CC1F105EE3B}" destId="{9119E794-280A-4258-9C77-C956BA67F472}" srcOrd="9"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39405F-0597-4662-B9FA-1095EB453EF9}" type="doc">
      <dgm:prSet loTypeId="urn:microsoft.com/office/officeart/2005/8/layout/hierarchy3" loCatId="hierarchy" qsTypeId="urn:microsoft.com/office/officeart/2005/8/quickstyle/3d1" qsCatId="3D" csTypeId="urn:microsoft.com/office/officeart/2005/8/colors/accent1_1" csCatId="accent1" phldr="1"/>
      <dgm:spPr/>
      <dgm:t>
        <a:bodyPr/>
        <a:lstStyle/>
        <a:p>
          <a:endParaRPr lang="es-ES"/>
        </a:p>
      </dgm:t>
    </dgm:pt>
    <dgm:pt modelId="{76313BF0-A021-4985-9262-12A6BAF17CEC}">
      <dgm:prSet phldrT="[Texto]" custT="1"/>
      <dgm:spPr/>
      <dgm:t>
        <a:bodyPr/>
        <a:lstStyle/>
        <a:p>
          <a:pPr>
            <a:lnSpc>
              <a:spcPct val="100000"/>
            </a:lnSpc>
            <a:spcAft>
              <a:spcPts val="0"/>
            </a:spcAft>
          </a:pPr>
          <a:r>
            <a:rPr lang="es-ES" sz="2400" dirty="0"/>
            <a:t> </a:t>
          </a:r>
          <a:r>
            <a:rPr lang="es-ES" sz="2400" b="1" dirty="0"/>
            <a:t>PE 2015-2019</a:t>
          </a:r>
        </a:p>
        <a:p>
          <a:pPr>
            <a:lnSpc>
              <a:spcPct val="100000"/>
            </a:lnSpc>
            <a:spcAft>
              <a:spcPts val="0"/>
            </a:spcAft>
          </a:pPr>
          <a:r>
            <a:rPr lang="es-ES" sz="1400" b="1" dirty="0"/>
            <a:t>(REVISIÓN 2017-2020)</a:t>
          </a:r>
        </a:p>
        <a:p>
          <a:pPr>
            <a:lnSpc>
              <a:spcPct val="100000"/>
            </a:lnSpc>
            <a:spcAft>
              <a:spcPts val="0"/>
            </a:spcAft>
          </a:pPr>
          <a:r>
            <a:rPr lang="es-ES" sz="1400" b="1" dirty="0"/>
            <a:t> OBJETIVOS ESTRATÉGICOS</a:t>
          </a:r>
        </a:p>
      </dgm:t>
    </dgm:pt>
    <dgm:pt modelId="{B128B973-9ECB-4395-B599-3E1A6D895591}" type="parTrans" cxnId="{38131B04-4644-4081-831F-D6094703E1DC}">
      <dgm:prSet/>
      <dgm:spPr/>
      <dgm:t>
        <a:bodyPr/>
        <a:lstStyle/>
        <a:p>
          <a:endParaRPr lang="es-ES"/>
        </a:p>
      </dgm:t>
    </dgm:pt>
    <dgm:pt modelId="{8CD56BB8-735C-4900-8F97-80AB1CD86685}" type="sibTrans" cxnId="{38131B04-4644-4081-831F-D6094703E1DC}">
      <dgm:prSet/>
      <dgm:spPr/>
      <dgm:t>
        <a:bodyPr/>
        <a:lstStyle/>
        <a:p>
          <a:endParaRPr lang="es-ES"/>
        </a:p>
      </dgm:t>
    </dgm:pt>
    <dgm:pt modelId="{DD2488CB-8E12-4EC1-AFF8-085C6F80A09B}">
      <dgm:prSet phldrT="[Texto]"/>
      <dgm:spPr/>
      <dgm:t>
        <a:bodyPr/>
        <a:lstStyle/>
        <a:p>
          <a:r>
            <a:rPr lang="es-ES" b="1" dirty="0"/>
            <a:t>OE 1. MEJORAR SATISFACCIÓN DE LAS PERSONAS</a:t>
          </a:r>
        </a:p>
      </dgm:t>
    </dgm:pt>
    <dgm:pt modelId="{665BFBE1-094D-41F3-B5CC-CFB8BAB7D217}" type="parTrans" cxnId="{C912AB5E-3E99-4922-9634-13592B4CF13D}">
      <dgm:prSet/>
      <dgm:spPr/>
      <dgm:t>
        <a:bodyPr/>
        <a:lstStyle/>
        <a:p>
          <a:endParaRPr lang="es-ES"/>
        </a:p>
      </dgm:t>
    </dgm:pt>
    <dgm:pt modelId="{D5697CFD-4B0E-40AE-8D88-D6314B0FD08A}" type="sibTrans" cxnId="{C912AB5E-3E99-4922-9634-13592B4CF13D}">
      <dgm:prSet/>
      <dgm:spPr/>
      <dgm:t>
        <a:bodyPr/>
        <a:lstStyle/>
        <a:p>
          <a:endParaRPr lang="es-ES"/>
        </a:p>
      </dgm:t>
    </dgm:pt>
    <dgm:pt modelId="{05D2C3C3-8393-4883-830E-141AE069E7A5}">
      <dgm:prSet phldrT="[Texto]"/>
      <dgm:spPr/>
      <dgm:t>
        <a:bodyPr/>
        <a:lstStyle/>
        <a:p>
          <a:r>
            <a:rPr lang="es-ES" b="1" dirty="0"/>
            <a:t>OE 2. MEJORAR LA SATISFACCIÓN DE LOS PROFESIONALES</a:t>
          </a:r>
        </a:p>
      </dgm:t>
    </dgm:pt>
    <dgm:pt modelId="{2D94961A-399D-48A4-B37D-4ABA92180417}" type="parTrans" cxnId="{EA20EFB9-7F31-4FE6-B9AE-99FE2D76F60F}">
      <dgm:prSet/>
      <dgm:spPr/>
      <dgm:t>
        <a:bodyPr/>
        <a:lstStyle/>
        <a:p>
          <a:endParaRPr lang="es-ES"/>
        </a:p>
      </dgm:t>
    </dgm:pt>
    <dgm:pt modelId="{B6ED774E-F6D6-4F9C-888D-991879BF55B3}" type="sibTrans" cxnId="{EA20EFB9-7F31-4FE6-B9AE-99FE2D76F60F}">
      <dgm:prSet/>
      <dgm:spPr/>
      <dgm:t>
        <a:bodyPr/>
        <a:lstStyle/>
        <a:p>
          <a:endParaRPr lang="es-ES"/>
        </a:p>
      </dgm:t>
    </dgm:pt>
    <dgm:pt modelId="{CDCDA467-FEB7-42D6-B820-75EC59F2426E}">
      <dgm:prSet phldrT="[Texto]"/>
      <dgm:spPr/>
      <dgm:t>
        <a:bodyPr/>
        <a:lstStyle/>
        <a:p>
          <a:r>
            <a:rPr lang="es-ES" b="1" dirty="0"/>
            <a:t>OE 3. CONSOLIDAR UNA ESTRUCTURA ORGANITZATIVA, DINÁMICA Y BIEN GESTIONADA</a:t>
          </a:r>
        </a:p>
      </dgm:t>
    </dgm:pt>
    <dgm:pt modelId="{93DE660F-772B-4D41-89EE-EF36BDA443FA}" type="parTrans" cxnId="{D224EA2E-3CF4-467B-A913-CE5341647E61}">
      <dgm:prSet/>
      <dgm:spPr/>
      <dgm:t>
        <a:bodyPr/>
        <a:lstStyle/>
        <a:p>
          <a:endParaRPr lang="es-ES"/>
        </a:p>
      </dgm:t>
    </dgm:pt>
    <dgm:pt modelId="{CADA86F9-E29A-4DCA-81B2-EBDC71F04FF6}" type="sibTrans" cxnId="{D224EA2E-3CF4-467B-A913-CE5341647E61}">
      <dgm:prSet/>
      <dgm:spPr/>
      <dgm:t>
        <a:bodyPr/>
        <a:lstStyle/>
        <a:p>
          <a:endParaRPr lang="es-ES"/>
        </a:p>
      </dgm:t>
    </dgm:pt>
    <dgm:pt modelId="{AEDFE82E-31F9-48CE-B0A1-19679AE2CDD2}">
      <dgm:prSet/>
      <dgm:spPr/>
      <dgm:t>
        <a:bodyPr/>
        <a:lstStyle/>
        <a:p>
          <a:r>
            <a:rPr lang="es-ES" b="1" dirty="0"/>
            <a:t>OE 4. CONTRIBUIR A LA MEJORAR BIENESTAR DE LA SOCIEDAD GIPUZKOANA</a:t>
          </a:r>
        </a:p>
      </dgm:t>
    </dgm:pt>
    <dgm:pt modelId="{6C033DA9-42CC-4458-A144-24BA080D0945}" type="parTrans" cxnId="{D9953023-0E9D-4AFC-B82F-BC29429856E9}">
      <dgm:prSet/>
      <dgm:spPr/>
      <dgm:t>
        <a:bodyPr/>
        <a:lstStyle/>
        <a:p>
          <a:endParaRPr lang="es-ES"/>
        </a:p>
      </dgm:t>
    </dgm:pt>
    <dgm:pt modelId="{E7752E03-3FE8-4D56-A1FA-9D489EF0C427}" type="sibTrans" cxnId="{D9953023-0E9D-4AFC-B82F-BC29429856E9}">
      <dgm:prSet/>
      <dgm:spPr/>
      <dgm:t>
        <a:bodyPr/>
        <a:lstStyle/>
        <a:p>
          <a:endParaRPr lang="es-ES"/>
        </a:p>
      </dgm:t>
    </dgm:pt>
    <dgm:pt modelId="{B38F09EF-B436-48BC-BF42-F7CB746B203D}">
      <dgm:prSet/>
      <dgm:spPr/>
      <dgm:t>
        <a:bodyPr/>
        <a:lstStyle/>
        <a:p>
          <a:r>
            <a:rPr lang="es-ES" b="1" dirty="0"/>
            <a:t>OE 5.CONTRIBUIR A LA MEJORA Y DESARROLLO DEL SISTEMA SANITARIO VASCO</a:t>
          </a:r>
        </a:p>
      </dgm:t>
    </dgm:pt>
    <dgm:pt modelId="{F360A8F1-89A4-46A1-887D-6FF0B6BAD3A0}" type="parTrans" cxnId="{586337C9-8A9D-4CF2-BFB3-C6EED5B11434}">
      <dgm:prSet/>
      <dgm:spPr/>
      <dgm:t>
        <a:bodyPr/>
        <a:lstStyle/>
        <a:p>
          <a:endParaRPr lang="es-ES"/>
        </a:p>
      </dgm:t>
    </dgm:pt>
    <dgm:pt modelId="{4D7411B8-493C-494D-A6A3-DBDCF7659CD7}" type="sibTrans" cxnId="{586337C9-8A9D-4CF2-BFB3-C6EED5B11434}">
      <dgm:prSet/>
      <dgm:spPr/>
      <dgm:t>
        <a:bodyPr/>
        <a:lstStyle/>
        <a:p>
          <a:endParaRPr lang="es-ES"/>
        </a:p>
      </dgm:t>
    </dgm:pt>
    <dgm:pt modelId="{9BE1CA8E-68BD-4206-8423-6085430C9B6B}" type="pres">
      <dgm:prSet presAssocID="{EB39405F-0597-4662-B9FA-1095EB453EF9}" presName="diagram" presStyleCnt="0">
        <dgm:presLayoutVars>
          <dgm:chPref val="1"/>
          <dgm:dir/>
          <dgm:animOne val="branch"/>
          <dgm:animLvl val="lvl"/>
          <dgm:resizeHandles/>
        </dgm:presLayoutVars>
      </dgm:prSet>
      <dgm:spPr/>
      <dgm:t>
        <a:bodyPr/>
        <a:lstStyle/>
        <a:p>
          <a:endParaRPr lang="es-ES"/>
        </a:p>
      </dgm:t>
    </dgm:pt>
    <dgm:pt modelId="{1B8FBF24-A844-4EA4-9060-10929CD62B55}" type="pres">
      <dgm:prSet presAssocID="{76313BF0-A021-4985-9262-12A6BAF17CEC}" presName="root" presStyleCnt="0"/>
      <dgm:spPr/>
    </dgm:pt>
    <dgm:pt modelId="{78F8BB43-044A-4377-8AB9-C6928E738B39}" type="pres">
      <dgm:prSet presAssocID="{76313BF0-A021-4985-9262-12A6BAF17CEC}" presName="rootComposite" presStyleCnt="0"/>
      <dgm:spPr/>
    </dgm:pt>
    <dgm:pt modelId="{99147DA1-32E4-4355-BBAA-E8883D6B0ACF}" type="pres">
      <dgm:prSet presAssocID="{76313BF0-A021-4985-9262-12A6BAF17CEC}" presName="rootText" presStyleLbl="node1" presStyleIdx="0" presStyleCnt="1" custScaleX="158806" custLinFactNeighborX="-1565" custLinFactNeighborY="-29204"/>
      <dgm:spPr/>
      <dgm:t>
        <a:bodyPr/>
        <a:lstStyle/>
        <a:p>
          <a:endParaRPr lang="es-ES"/>
        </a:p>
      </dgm:t>
    </dgm:pt>
    <dgm:pt modelId="{EEB06AFA-E497-4B67-96BF-5E7A68737CC9}" type="pres">
      <dgm:prSet presAssocID="{76313BF0-A021-4985-9262-12A6BAF17CEC}" presName="rootConnector" presStyleLbl="node1" presStyleIdx="0" presStyleCnt="1"/>
      <dgm:spPr/>
      <dgm:t>
        <a:bodyPr/>
        <a:lstStyle/>
        <a:p>
          <a:endParaRPr lang="es-ES"/>
        </a:p>
      </dgm:t>
    </dgm:pt>
    <dgm:pt modelId="{45B943C9-47A2-4A04-9643-5CC1F105EE3B}" type="pres">
      <dgm:prSet presAssocID="{76313BF0-A021-4985-9262-12A6BAF17CEC}" presName="childShape" presStyleCnt="0"/>
      <dgm:spPr/>
    </dgm:pt>
    <dgm:pt modelId="{5B341240-57BD-4D91-95E2-0C117F517C0E}" type="pres">
      <dgm:prSet presAssocID="{665BFBE1-094D-41F3-B5CC-CFB8BAB7D217}" presName="Name13" presStyleLbl="parChTrans1D2" presStyleIdx="0" presStyleCnt="5"/>
      <dgm:spPr/>
      <dgm:t>
        <a:bodyPr/>
        <a:lstStyle/>
        <a:p>
          <a:endParaRPr lang="es-ES"/>
        </a:p>
      </dgm:t>
    </dgm:pt>
    <dgm:pt modelId="{6D5CD857-7788-42E9-8869-D31AF6A3156C}" type="pres">
      <dgm:prSet presAssocID="{DD2488CB-8E12-4EC1-AFF8-085C6F80A09B}" presName="childText" presStyleLbl="bgAcc1" presStyleIdx="0" presStyleCnt="5" custScaleX="134973" custLinFactNeighborX="-2219" custLinFactNeighborY="4335">
        <dgm:presLayoutVars>
          <dgm:bulletEnabled val="1"/>
        </dgm:presLayoutVars>
      </dgm:prSet>
      <dgm:spPr/>
      <dgm:t>
        <a:bodyPr/>
        <a:lstStyle/>
        <a:p>
          <a:endParaRPr lang="es-ES"/>
        </a:p>
      </dgm:t>
    </dgm:pt>
    <dgm:pt modelId="{A0836A03-9947-402F-8E52-15B38BFF7EB6}" type="pres">
      <dgm:prSet presAssocID="{2D94961A-399D-48A4-B37D-4ABA92180417}" presName="Name13" presStyleLbl="parChTrans1D2" presStyleIdx="1" presStyleCnt="5"/>
      <dgm:spPr/>
      <dgm:t>
        <a:bodyPr/>
        <a:lstStyle/>
        <a:p>
          <a:endParaRPr lang="es-ES"/>
        </a:p>
      </dgm:t>
    </dgm:pt>
    <dgm:pt modelId="{8E488F97-D0CC-4F7E-9FA9-8BAABAC97889}" type="pres">
      <dgm:prSet presAssocID="{05D2C3C3-8393-4883-830E-141AE069E7A5}" presName="childText" presStyleLbl="bgAcc1" presStyleIdx="1" presStyleCnt="5" custScaleX="134440" custLinFactNeighborX="-88" custLinFactNeighborY="-6871">
        <dgm:presLayoutVars>
          <dgm:bulletEnabled val="1"/>
        </dgm:presLayoutVars>
      </dgm:prSet>
      <dgm:spPr/>
      <dgm:t>
        <a:bodyPr/>
        <a:lstStyle/>
        <a:p>
          <a:endParaRPr lang="es-ES"/>
        </a:p>
      </dgm:t>
    </dgm:pt>
    <dgm:pt modelId="{CD881BA0-D66A-409C-BA9A-BE36552B0C23}" type="pres">
      <dgm:prSet presAssocID="{93DE660F-772B-4D41-89EE-EF36BDA443FA}" presName="Name13" presStyleLbl="parChTrans1D2" presStyleIdx="2" presStyleCnt="5"/>
      <dgm:spPr/>
      <dgm:t>
        <a:bodyPr/>
        <a:lstStyle/>
        <a:p>
          <a:endParaRPr lang="es-ES"/>
        </a:p>
      </dgm:t>
    </dgm:pt>
    <dgm:pt modelId="{35D758F1-A01E-48E0-B095-7FC78626FB2D}" type="pres">
      <dgm:prSet presAssocID="{CDCDA467-FEB7-42D6-B820-75EC59F2426E}" presName="childText" presStyleLbl="bgAcc1" presStyleIdx="2" presStyleCnt="5" custScaleX="136277" custLinFactNeighborX="0" custLinFactNeighborY="-16485">
        <dgm:presLayoutVars>
          <dgm:bulletEnabled val="1"/>
        </dgm:presLayoutVars>
      </dgm:prSet>
      <dgm:spPr/>
      <dgm:t>
        <a:bodyPr/>
        <a:lstStyle/>
        <a:p>
          <a:endParaRPr lang="es-ES"/>
        </a:p>
      </dgm:t>
    </dgm:pt>
    <dgm:pt modelId="{728FC6FC-0D0E-4B71-B5CD-4BDFD9A22EA9}" type="pres">
      <dgm:prSet presAssocID="{6C033DA9-42CC-4458-A144-24BA080D0945}" presName="Name13" presStyleLbl="parChTrans1D2" presStyleIdx="3" presStyleCnt="5"/>
      <dgm:spPr/>
      <dgm:t>
        <a:bodyPr/>
        <a:lstStyle/>
        <a:p>
          <a:endParaRPr lang="es-ES"/>
        </a:p>
      </dgm:t>
    </dgm:pt>
    <dgm:pt modelId="{BC47D743-8368-4190-A24B-E635E12058A3}" type="pres">
      <dgm:prSet presAssocID="{AEDFE82E-31F9-48CE-B0A1-19679AE2CDD2}" presName="childText" presStyleLbl="bgAcc1" presStyleIdx="3" presStyleCnt="5" custScaleX="136277" custLinFactNeighborX="-652" custLinFactNeighborY="-26179">
        <dgm:presLayoutVars>
          <dgm:bulletEnabled val="1"/>
        </dgm:presLayoutVars>
      </dgm:prSet>
      <dgm:spPr/>
      <dgm:t>
        <a:bodyPr/>
        <a:lstStyle/>
        <a:p>
          <a:endParaRPr lang="es-ES"/>
        </a:p>
      </dgm:t>
    </dgm:pt>
    <dgm:pt modelId="{9AAADBF6-16A8-45C6-9B84-8D31719111A2}" type="pres">
      <dgm:prSet presAssocID="{F360A8F1-89A4-46A1-887D-6FF0B6BAD3A0}" presName="Name13" presStyleLbl="parChTrans1D2" presStyleIdx="4" presStyleCnt="5"/>
      <dgm:spPr/>
      <dgm:t>
        <a:bodyPr/>
        <a:lstStyle/>
        <a:p>
          <a:endParaRPr lang="es-ES"/>
        </a:p>
      </dgm:t>
    </dgm:pt>
    <dgm:pt modelId="{9119E794-280A-4258-9C77-C956BA67F472}" type="pres">
      <dgm:prSet presAssocID="{B38F09EF-B436-48BC-BF42-F7CB746B203D}" presName="childText" presStyleLbl="bgAcc1" presStyleIdx="4" presStyleCnt="5" custScaleX="133494" custScaleY="100022" custLinFactNeighborX="-740" custLinFactNeighborY="-40241">
        <dgm:presLayoutVars>
          <dgm:bulletEnabled val="1"/>
        </dgm:presLayoutVars>
      </dgm:prSet>
      <dgm:spPr/>
      <dgm:t>
        <a:bodyPr/>
        <a:lstStyle/>
        <a:p>
          <a:endParaRPr lang="es-ES"/>
        </a:p>
      </dgm:t>
    </dgm:pt>
  </dgm:ptLst>
  <dgm:cxnLst>
    <dgm:cxn modelId="{B578B222-9CC2-44E8-B916-5E71DFE76658}" type="presOf" srcId="{665BFBE1-094D-41F3-B5CC-CFB8BAB7D217}" destId="{5B341240-57BD-4D91-95E2-0C117F517C0E}" srcOrd="0" destOrd="0" presId="urn:microsoft.com/office/officeart/2005/8/layout/hierarchy3"/>
    <dgm:cxn modelId="{D9953023-0E9D-4AFC-B82F-BC29429856E9}" srcId="{76313BF0-A021-4985-9262-12A6BAF17CEC}" destId="{AEDFE82E-31F9-48CE-B0A1-19679AE2CDD2}" srcOrd="3" destOrd="0" parTransId="{6C033DA9-42CC-4458-A144-24BA080D0945}" sibTransId="{E7752E03-3FE8-4D56-A1FA-9D489EF0C427}"/>
    <dgm:cxn modelId="{38131B04-4644-4081-831F-D6094703E1DC}" srcId="{EB39405F-0597-4662-B9FA-1095EB453EF9}" destId="{76313BF0-A021-4985-9262-12A6BAF17CEC}" srcOrd="0" destOrd="0" parTransId="{B128B973-9ECB-4395-B599-3E1A6D895591}" sibTransId="{8CD56BB8-735C-4900-8F97-80AB1CD86685}"/>
    <dgm:cxn modelId="{D026176F-99AD-4735-B859-906A2EB3FEA3}" type="presOf" srcId="{F360A8F1-89A4-46A1-887D-6FF0B6BAD3A0}" destId="{9AAADBF6-16A8-45C6-9B84-8D31719111A2}" srcOrd="0" destOrd="0" presId="urn:microsoft.com/office/officeart/2005/8/layout/hierarchy3"/>
    <dgm:cxn modelId="{9F5E06EC-4EFE-40A5-A350-A964C9105E0A}" type="presOf" srcId="{DD2488CB-8E12-4EC1-AFF8-085C6F80A09B}" destId="{6D5CD857-7788-42E9-8869-D31AF6A3156C}" srcOrd="0" destOrd="0" presId="urn:microsoft.com/office/officeart/2005/8/layout/hierarchy3"/>
    <dgm:cxn modelId="{D224EA2E-3CF4-467B-A913-CE5341647E61}" srcId="{76313BF0-A021-4985-9262-12A6BAF17CEC}" destId="{CDCDA467-FEB7-42D6-B820-75EC59F2426E}" srcOrd="2" destOrd="0" parTransId="{93DE660F-772B-4D41-89EE-EF36BDA443FA}" sibTransId="{CADA86F9-E29A-4DCA-81B2-EBDC71F04FF6}"/>
    <dgm:cxn modelId="{6F310DB5-C639-4BFD-A565-62EE06E66880}" type="presOf" srcId="{05D2C3C3-8393-4883-830E-141AE069E7A5}" destId="{8E488F97-D0CC-4F7E-9FA9-8BAABAC97889}" srcOrd="0" destOrd="0" presId="urn:microsoft.com/office/officeart/2005/8/layout/hierarchy3"/>
    <dgm:cxn modelId="{C912AB5E-3E99-4922-9634-13592B4CF13D}" srcId="{76313BF0-A021-4985-9262-12A6BAF17CEC}" destId="{DD2488CB-8E12-4EC1-AFF8-085C6F80A09B}" srcOrd="0" destOrd="0" parTransId="{665BFBE1-094D-41F3-B5CC-CFB8BAB7D217}" sibTransId="{D5697CFD-4B0E-40AE-8D88-D6314B0FD08A}"/>
    <dgm:cxn modelId="{44980E75-1B07-4F5F-B727-552BEA9FB821}" type="presOf" srcId="{CDCDA467-FEB7-42D6-B820-75EC59F2426E}" destId="{35D758F1-A01E-48E0-B095-7FC78626FB2D}" srcOrd="0" destOrd="0" presId="urn:microsoft.com/office/officeart/2005/8/layout/hierarchy3"/>
    <dgm:cxn modelId="{6EF3826C-F3A1-4A49-8675-D4A9DB99CB28}" type="presOf" srcId="{B38F09EF-B436-48BC-BF42-F7CB746B203D}" destId="{9119E794-280A-4258-9C77-C956BA67F472}" srcOrd="0" destOrd="0" presId="urn:microsoft.com/office/officeart/2005/8/layout/hierarchy3"/>
    <dgm:cxn modelId="{EA20EFB9-7F31-4FE6-B9AE-99FE2D76F60F}" srcId="{76313BF0-A021-4985-9262-12A6BAF17CEC}" destId="{05D2C3C3-8393-4883-830E-141AE069E7A5}" srcOrd="1" destOrd="0" parTransId="{2D94961A-399D-48A4-B37D-4ABA92180417}" sibTransId="{B6ED774E-F6D6-4F9C-888D-991879BF55B3}"/>
    <dgm:cxn modelId="{62126FBB-7645-4E9E-BC76-53F1AE6F68C6}" type="presOf" srcId="{AEDFE82E-31F9-48CE-B0A1-19679AE2CDD2}" destId="{BC47D743-8368-4190-A24B-E635E12058A3}" srcOrd="0" destOrd="0" presId="urn:microsoft.com/office/officeart/2005/8/layout/hierarchy3"/>
    <dgm:cxn modelId="{BED0D5EF-1561-4EA9-90BC-5EB49A9BD5AA}" type="presOf" srcId="{76313BF0-A021-4985-9262-12A6BAF17CEC}" destId="{99147DA1-32E4-4355-BBAA-E8883D6B0ACF}" srcOrd="0" destOrd="0" presId="urn:microsoft.com/office/officeart/2005/8/layout/hierarchy3"/>
    <dgm:cxn modelId="{6AC539D1-E7D1-4949-9CD8-3C732360D9B2}" type="presOf" srcId="{EB39405F-0597-4662-B9FA-1095EB453EF9}" destId="{9BE1CA8E-68BD-4206-8423-6085430C9B6B}" srcOrd="0" destOrd="0" presId="urn:microsoft.com/office/officeart/2005/8/layout/hierarchy3"/>
    <dgm:cxn modelId="{D54CCFD9-EB6F-431B-AD3A-A3F3158E8EB3}" type="presOf" srcId="{76313BF0-A021-4985-9262-12A6BAF17CEC}" destId="{EEB06AFA-E497-4B67-96BF-5E7A68737CC9}" srcOrd="1" destOrd="0" presId="urn:microsoft.com/office/officeart/2005/8/layout/hierarchy3"/>
    <dgm:cxn modelId="{716BB9C5-B1F6-42F3-B8D3-095802C8A51F}" type="presOf" srcId="{6C033DA9-42CC-4458-A144-24BA080D0945}" destId="{728FC6FC-0D0E-4B71-B5CD-4BDFD9A22EA9}" srcOrd="0" destOrd="0" presId="urn:microsoft.com/office/officeart/2005/8/layout/hierarchy3"/>
    <dgm:cxn modelId="{CDBE50DB-86DD-4D3A-AC26-662C5A60618C}" type="presOf" srcId="{93DE660F-772B-4D41-89EE-EF36BDA443FA}" destId="{CD881BA0-D66A-409C-BA9A-BE36552B0C23}" srcOrd="0" destOrd="0" presId="urn:microsoft.com/office/officeart/2005/8/layout/hierarchy3"/>
    <dgm:cxn modelId="{B5066097-1B81-4E09-A5DB-F1859E9D8C59}" type="presOf" srcId="{2D94961A-399D-48A4-B37D-4ABA92180417}" destId="{A0836A03-9947-402F-8E52-15B38BFF7EB6}" srcOrd="0" destOrd="0" presId="urn:microsoft.com/office/officeart/2005/8/layout/hierarchy3"/>
    <dgm:cxn modelId="{586337C9-8A9D-4CF2-BFB3-C6EED5B11434}" srcId="{76313BF0-A021-4985-9262-12A6BAF17CEC}" destId="{B38F09EF-B436-48BC-BF42-F7CB746B203D}" srcOrd="4" destOrd="0" parTransId="{F360A8F1-89A4-46A1-887D-6FF0B6BAD3A0}" sibTransId="{4D7411B8-493C-494D-A6A3-DBDCF7659CD7}"/>
    <dgm:cxn modelId="{17B2D108-BDE2-436E-94CA-7702140F7539}" type="presParOf" srcId="{9BE1CA8E-68BD-4206-8423-6085430C9B6B}" destId="{1B8FBF24-A844-4EA4-9060-10929CD62B55}" srcOrd="0" destOrd="0" presId="urn:microsoft.com/office/officeart/2005/8/layout/hierarchy3"/>
    <dgm:cxn modelId="{8F6DBD85-DA52-486D-A06E-7603825F657F}" type="presParOf" srcId="{1B8FBF24-A844-4EA4-9060-10929CD62B55}" destId="{78F8BB43-044A-4377-8AB9-C6928E738B39}" srcOrd="0" destOrd="0" presId="urn:microsoft.com/office/officeart/2005/8/layout/hierarchy3"/>
    <dgm:cxn modelId="{137DA303-06AC-4B92-8CEE-69FE3DD9466D}" type="presParOf" srcId="{78F8BB43-044A-4377-8AB9-C6928E738B39}" destId="{99147DA1-32E4-4355-BBAA-E8883D6B0ACF}" srcOrd="0" destOrd="0" presId="urn:microsoft.com/office/officeart/2005/8/layout/hierarchy3"/>
    <dgm:cxn modelId="{0D7CBB2F-D9E7-4F18-BB13-C68BB2D01E1A}" type="presParOf" srcId="{78F8BB43-044A-4377-8AB9-C6928E738B39}" destId="{EEB06AFA-E497-4B67-96BF-5E7A68737CC9}" srcOrd="1" destOrd="0" presId="urn:microsoft.com/office/officeart/2005/8/layout/hierarchy3"/>
    <dgm:cxn modelId="{008F2F9D-37B4-4AEC-86BB-D33AFA933C8B}" type="presParOf" srcId="{1B8FBF24-A844-4EA4-9060-10929CD62B55}" destId="{45B943C9-47A2-4A04-9643-5CC1F105EE3B}" srcOrd="1" destOrd="0" presId="urn:microsoft.com/office/officeart/2005/8/layout/hierarchy3"/>
    <dgm:cxn modelId="{E491D0B7-0CAA-4763-ADDB-4A5C07F7808F}" type="presParOf" srcId="{45B943C9-47A2-4A04-9643-5CC1F105EE3B}" destId="{5B341240-57BD-4D91-95E2-0C117F517C0E}" srcOrd="0" destOrd="0" presId="urn:microsoft.com/office/officeart/2005/8/layout/hierarchy3"/>
    <dgm:cxn modelId="{90B99BC0-E78E-41C3-8D5B-9E77EC3F7A5E}" type="presParOf" srcId="{45B943C9-47A2-4A04-9643-5CC1F105EE3B}" destId="{6D5CD857-7788-42E9-8869-D31AF6A3156C}" srcOrd="1" destOrd="0" presId="urn:microsoft.com/office/officeart/2005/8/layout/hierarchy3"/>
    <dgm:cxn modelId="{DFBD3B8E-F43C-4449-BE30-38BC2A6A9B2E}" type="presParOf" srcId="{45B943C9-47A2-4A04-9643-5CC1F105EE3B}" destId="{A0836A03-9947-402F-8E52-15B38BFF7EB6}" srcOrd="2" destOrd="0" presId="urn:microsoft.com/office/officeart/2005/8/layout/hierarchy3"/>
    <dgm:cxn modelId="{3799BA0A-2ACC-4103-8564-6D2685A309F6}" type="presParOf" srcId="{45B943C9-47A2-4A04-9643-5CC1F105EE3B}" destId="{8E488F97-D0CC-4F7E-9FA9-8BAABAC97889}" srcOrd="3" destOrd="0" presId="urn:microsoft.com/office/officeart/2005/8/layout/hierarchy3"/>
    <dgm:cxn modelId="{E730B63E-89C0-4B17-8ED4-21857460AD4F}" type="presParOf" srcId="{45B943C9-47A2-4A04-9643-5CC1F105EE3B}" destId="{CD881BA0-D66A-409C-BA9A-BE36552B0C23}" srcOrd="4" destOrd="0" presId="urn:microsoft.com/office/officeart/2005/8/layout/hierarchy3"/>
    <dgm:cxn modelId="{7CB48836-8A49-4973-BB70-2A63BE47354D}" type="presParOf" srcId="{45B943C9-47A2-4A04-9643-5CC1F105EE3B}" destId="{35D758F1-A01E-48E0-B095-7FC78626FB2D}" srcOrd="5" destOrd="0" presId="urn:microsoft.com/office/officeart/2005/8/layout/hierarchy3"/>
    <dgm:cxn modelId="{057AA637-2245-4B63-B21E-4DC05E865DD9}" type="presParOf" srcId="{45B943C9-47A2-4A04-9643-5CC1F105EE3B}" destId="{728FC6FC-0D0E-4B71-B5CD-4BDFD9A22EA9}" srcOrd="6" destOrd="0" presId="urn:microsoft.com/office/officeart/2005/8/layout/hierarchy3"/>
    <dgm:cxn modelId="{CBFB7A5C-C111-4991-AA13-F142A25D1669}" type="presParOf" srcId="{45B943C9-47A2-4A04-9643-5CC1F105EE3B}" destId="{BC47D743-8368-4190-A24B-E635E12058A3}" srcOrd="7" destOrd="0" presId="urn:microsoft.com/office/officeart/2005/8/layout/hierarchy3"/>
    <dgm:cxn modelId="{2C19BE4F-AAAA-47E0-B619-123545AD60EB}" type="presParOf" srcId="{45B943C9-47A2-4A04-9643-5CC1F105EE3B}" destId="{9AAADBF6-16A8-45C6-9B84-8D31719111A2}" srcOrd="8" destOrd="0" presId="urn:microsoft.com/office/officeart/2005/8/layout/hierarchy3"/>
    <dgm:cxn modelId="{BA370521-7F84-4326-BFCB-F470A959E5F9}" type="presParOf" srcId="{45B943C9-47A2-4A04-9643-5CC1F105EE3B}" destId="{9119E794-280A-4258-9C77-C956BA67F472}" srcOrd="9"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39405F-0597-4662-B9FA-1095EB453EF9}" type="doc">
      <dgm:prSet loTypeId="urn:microsoft.com/office/officeart/2005/8/layout/hierarchy3" loCatId="hierarchy" qsTypeId="urn:microsoft.com/office/officeart/2005/8/quickstyle/3d1" qsCatId="3D" csTypeId="urn:microsoft.com/office/officeart/2005/8/colors/accent1_1" csCatId="accent1" phldr="1"/>
      <dgm:spPr/>
      <dgm:t>
        <a:bodyPr/>
        <a:lstStyle/>
        <a:p>
          <a:endParaRPr lang="es-ES"/>
        </a:p>
      </dgm:t>
    </dgm:pt>
    <dgm:pt modelId="{9BE1CA8E-68BD-4206-8423-6085430C9B6B}" type="pres">
      <dgm:prSet presAssocID="{EB39405F-0597-4662-B9FA-1095EB453EF9}" presName="diagram" presStyleCnt="0">
        <dgm:presLayoutVars>
          <dgm:chPref val="1"/>
          <dgm:dir/>
          <dgm:animOne val="branch"/>
          <dgm:animLvl val="lvl"/>
          <dgm:resizeHandles/>
        </dgm:presLayoutVars>
      </dgm:prSet>
      <dgm:spPr/>
      <dgm:t>
        <a:bodyPr/>
        <a:lstStyle/>
        <a:p>
          <a:endParaRPr lang="es-ES"/>
        </a:p>
      </dgm:t>
    </dgm:pt>
  </dgm:ptLst>
  <dgm:cxnLst>
    <dgm:cxn modelId="{B6246928-F506-4291-98A9-D0032869A7D3}" type="presOf" srcId="{EB39405F-0597-4662-B9FA-1095EB453EF9}" destId="{9BE1CA8E-68BD-4206-8423-6085430C9B6B}" srcOrd="0" destOrd="0" presId="urn:microsoft.com/office/officeart/2005/8/layout/hierarchy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47DA1-32E4-4355-BBAA-E8883D6B0ACF}">
      <dsp:nvSpPr>
        <dsp:cNvPr id="0" name=""/>
        <dsp:cNvSpPr/>
      </dsp:nvSpPr>
      <dsp:spPr>
        <a:xfrm>
          <a:off x="160700" y="0"/>
          <a:ext cx="2517969" cy="79278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100000"/>
            </a:lnSpc>
            <a:spcBef>
              <a:spcPct val="0"/>
            </a:spcBef>
            <a:spcAft>
              <a:spcPts val="0"/>
            </a:spcAft>
          </a:pPr>
          <a:r>
            <a:rPr lang="es-ES" sz="2400" kern="1200" dirty="0"/>
            <a:t> </a:t>
          </a:r>
          <a:r>
            <a:rPr lang="es-ES" sz="2400" b="1" kern="1200" dirty="0"/>
            <a:t>PE 2015-2019</a:t>
          </a:r>
        </a:p>
        <a:p>
          <a:pPr lvl="0" algn="ctr" defTabSz="1066800">
            <a:lnSpc>
              <a:spcPct val="100000"/>
            </a:lnSpc>
            <a:spcBef>
              <a:spcPct val="0"/>
            </a:spcBef>
            <a:spcAft>
              <a:spcPts val="0"/>
            </a:spcAft>
          </a:pPr>
          <a:r>
            <a:rPr lang="es-ES" sz="1400" b="1" kern="1200" dirty="0"/>
            <a:t>(REVISIÓN 2017-2020)</a:t>
          </a:r>
        </a:p>
        <a:p>
          <a:pPr lvl="0" algn="ctr" defTabSz="1066800">
            <a:lnSpc>
              <a:spcPct val="100000"/>
            </a:lnSpc>
            <a:spcBef>
              <a:spcPct val="0"/>
            </a:spcBef>
            <a:spcAft>
              <a:spcPts val="0"/>
            </a:spcAft>
          </a:pPr>
          <a:r>
            <a:rPr lang="es-ES" sz="1400" b="1" kern="1200" dirty="0"/>
            <a:t> OBJETIVOS ESTRATÉGICOS</a:t>
          </a:r>
        </a:p>
      </dsp:txBody>
      <dsp:txXfrm>
        <a:off x="183920" y="23220"/>
        <a:ext cx="2471529" cy="746341"/>
      </dsp:txXfrm>
    </dsp:sp>
    <dsp:sp modelId="{5B341240-57BD-4D91-95E2-0C117F517C0E}">
      <dsp:nvSpPr>
        <dsp:cNvPr id="0" name=""/>
        <dsp:cNvSpPr/>
      </dsp:nvSpPr>
      <dsp:spPr>
        <a:xfrm>
          <a:off x="412497" y="792781"/>
          <a:ext cx="248464" cy="631722"/>
        </a:xfrm>
        <a:custGeom>
          <a:avLst/>
          <a:gdLst/>
          <a:ahLst/>
          <a:cxnLst/>
          <a:rect l="0" t="0" r="0" b="0"/>
          <a:pathLst>
            <a:path>
              <a:moveTo>
                <a:pt x="0" y="0"/>
              </a:moveTo>
              <a:lnTo>
                <a:pt x="0" y="631722"/>
              </a:lnTo>
              <a:lnTo>
                <a:pt x="248464" y="631722"/>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D5CD857-7788-42E9-8869-D31AF6A3156C}">
      <dsp:nvSpPr>
        <dsp:cNvPr id="0" name=""/>
        <dsp:cNvSpPr/>
      </dsp:nvSpPr>
      <dsp:spPr>
        <a:xfrm>
          <a:off x="660961" y="1028112"/>
          <a:ext cx="1712065" cy="792781"/>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S" sz="1000" b="1" kern="1200" dirty="0"/>
            <a:t>OE 1. MEJORAR SATISFACCIÓN DE LAS PERSONAS</a:t>
          </a:r>
        </a:p>
      </dsp:txBody>
      <dsp:txXfrm>
        <a:off x="684181" y="1051332"/>
        <a:ext cx="1665625" cy="746341"/>
      </dsp:txXfrm>
    </dsp:sp>
    <dsp:sp modelId="{A0836A03-9947-402F-8E52-15B38BFF7EB6}">
      <dsp:nvSpPr>
        <dsp:cNvPr id="0" name=""/>
        <dsp:cNvSpPr/>
      </dsp:nvSpPr>
      <dsp:spPr>
        <a:xfrm>
          <a:off x="412497" y="792781"/>
          <a:ext cx="275494" cy="1533860"/>
        </a:xfrm>
        <a:custGeom>
          <a:avLst/>
          <a:gdLst/>
          <a:ahLst/>
          <a:cxnLst/>
          <a:rect l="0" t="0" r="0" b="0"/>
          <a:pathLst>
            <a:path>
              <a:moveTo>
                <a:pt x="0" y="0"/>
              </a:moveTo>
              <a:lnTo>
                <a:pt x="0" y="1533860"/>
              </a:lnTo>
              <a:lnTo>
                <a:pt x="275494" y="153386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E488F97-D0CC-4F7E-9FA9-8BAABAC97889}">
      <dsp:nvSpPr>
        <dsp:cNvPr id="0" name=""/>
        <dsp:cNvSpPr/>
      </dsp:nvSpPr>
      <dsp:spPr>
        <a:xfrm>
          <a:off x="687991" y="1930250"/>
          <a:ext cx="1705305" cy="792781"/>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S" sz="1000" b="1" kern="1200" dirty="0"/>
            <a:t>OE 2. MEJORAR LA SATISFACCIÓN DE LOS PROFESIONALES</a:t>
          </a:r>
        </a:p>
      </dsp:txBody>
      <dsp:txXfrm>
        <a:off x="711211" y="1953470"/>
        <a:ext cx="1658865" cy="746341"/>
      </dsp:txXfrm>
    </dsp:sp>
    <dsp:sp modelId="{CD881BA0-D66A-409C-BA9A-BE36552B0C23}">
      <dsp:nvSpPr>
        <dsp:cNvPr id="0" name=""/>
        <dsp:cNvSpPr/>
      </dsp:nvSpPr>
      <dsp:spPr>
        <a:xfrm>
          <a:off x="412497" y="792781"/>
          <a:ext cx="276611" cy="2448619"/>
        </a:xfrm>
        <a:custGeom>
          <a:avLst/>
          <a:gdLst/>
          <a:ahLst/>
          <a:cxnLst/>
          <a:rect l="0" t="0" r="0" b="0"/>
          <a:pathLst>
            <a:path>
              <a:moveTo>
                <a:pt x="0" y="0"/>
              </a:moveTo>
              <a:lnTo>
                <a:pt x="0" y="2448619"/>
              </a:lnTo>
              <a:lnTo>
                <a:pt x="276611" y="2448619"/>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5D758F1-A01E-48E0-B095-7FC78626FB2D}">
      <dsp:nvSpPr>
        <dsp:cNvPr id="0" name=""/>
        <dsp:cNvSpPr/>
      </dsp:nvSpPr>
      <dsp:spPr>
        <a:xfrm>
          <a:off x="689108" y="2845009"/>
          <a:ext cx="1728606" cy="792781"/>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S" sz="1000" b="1" kern="1200" dirty="0"/>
            <a:t>OE 3. CONSOLIDAR UNA ESTRUCTURA ORGANITZATIVA, DINÁMICA Y BIEN GESTIONADA</a:t>
          </a:r>
        </a:p>
      </dsp:txBody>
      <dsp:txXfrm>
        <a:off x="712328" y="2868229"/>
        <a:ext cx="1682166" cy="746341"/>
      </dsp:txXfrm>
    </dsp:sp>
    <dsp:sp modelId="{728FC6FC-0D0E-4B71-B5CD-4BDFD9A22EA9}">
      <dsp:nvSpPr>
        <dsp:cNvPr id="0" name=""/>
        <dsp:cNvSpPr/>
      </dsp:nvSpPr>
      <dsp:spPr>
        <a:xfrm>
          <a:off x="412497" y="792781"/>
          <a:ext cx="268340" cy="3362743"/>
        </a:xfrm>
        <a:custGeom>
          <a:avLst/>
          <a:gdLst/>
          <a:ahLst/>
          <a:cxnLst/>
          <a:rect l="0" t="0" r="0" b="0"/>
          <a:pathLst>
            <a:path>
              <a:moveTo>
                <a:pt x="0" y="0"/>
              </a:moveTo>
              <a:lnTo>
                <a:pt x="0" y="3362743"/>
              </a:lnTo>
              <a:lnTo>
                <a:pt x="268340" y="336274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C47D743-8368-4190-A24B-E635E12058A3}">
      <dsp:nvSpPr>
        <dsp:cNvPr id="0" name=""/>
        <dsp:cNvSpPr/>
      </dsp:nvSpPr>
      <dsp:spPr>
        <a:xfrm>
          <a:off x="680837" y="3759134"/>
          <a:ext cx="1728606" cy="792781"/>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S" sz="1000" b="1" kern="1200" dirty="0"/>
            <a:t>OE 4. CONTRIBUIR A LA MEJORAR BIENESTAR DE LA SOCIEDAD GIPUZKOANA</a:t>
          </a:r>
        </a:p>
      </dsp:txBody>
      <dsp:txXfrm>
        <a:off x="704057" y="3782354"/>
        <a:ext cx="1682166" cy="746341"/>
      </dsp:txXfrm>
    </dsp:sp>
    <dsp:sp modelId="{9AAADBF6-16A8-45C6-9B84-8D31719111A2}">
      <dsp:nvSpPr>
        <dsp:cNvPr id="0" name=""/>
        <dsp:cNvSpPr/>
      </dsp:nvSpPr>
      <dsp:spPr>
        <a:xfrm>
          <a:off x="412497" y="792781"/>
          <a:ext cx="267224" cy="4242327"/>
        </a:xfrm>
        <a:custGeom>
          <a:avLst/>
          <a:gdLst/>
          <a:ahLst/>
          <a:cxnLst/>
          <a:rect l="0" t="0" r="0" b="0"/>
          <a:pathLst>
            <a:path>
              <a:moveTo>
                <a:pt x="0" y="0"/>
              </a:moveTo>
              <a:lnTo>
                <a:pt x="0" y="4242327"/>
              </a:lnTo>
              <a:lnTo>
                <a:pt x="267224" y="4242327"/>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119E794-280A-4258-9C77-C956BA67F472}">
      <dsp:nvSpPr>
        <dsp:cNvPr id="0" name=""/>
        <dsp:cNvSpPr/>
      </dsp:nvSpPr>
      <dsp:spPr>
        <a:xfrm>
          <a:off x="679721" y="4638630"/>
          <a:ext cx="1693305" cy="792956"/>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S" sz="1000" b="1" kern="1200" dirty="0"/>
            <a:t>OE 5.CONTRIBUIR A LA MEJORA Y DESARROLLO DEL SISTEMA SANITARIO VASCO</a:t>
          </a:r>
        </a:p>
      </dsp:txBody>
      <dsp:txXfrm>
        <a:off x="702946" y="4661855"/>
        <a:ext cx="1646855" cy="7465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47DA1-32E4-4355-BBAA-E8883D6B0ACF}">
      <dsp:nvSpPr>
        <dsp:cNvPr id="0" name=""/>
        <dsp:cNvSpPr/>
      </dsp:nvSpPr>
      <dsp:spPr>
        <a:xfrm>
          <a:off x="160700" y="0"/>
          <a:ext cx="2517969" cy="79278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100000"/>
            </a:lnSpc>
            <a:spcBef>
              <a:spcPct val="0"/>
            </a:spcBef>
            <a:spcAft>
              <a:spcPts val="0"/>
            </a:spcAft>
          </a:pPr>
          <a:r>
            <a:rPr lang="es-ES" sz="2400" kern="1200" dirty="0"/>
            <a:t> </a:t>
          </a:r>
          <a:r>
            <a:rPr lang="es-ES" sz="2400" b="1" kern="1200" dirty="0"/>
            <a:t>PE 2015-2019</a:t>
          </a:r>
        </a:p>
        <a:p>
          <a:pPr lvl="0" algn="ctr" defTabSz="1066800">
            <a:lnSpc>
              <a:spcPct val="100000"/>
            </a:lnSpc>
            <a:spcBef>
              <a:spcPct val="0"/>
            </a:spcBef>
            <a:spcAft>
              <a:spcPts val="0"/>
            </a:spcAft>
          </a:pPr>
          <a:r>
            <a:rPr lang="es-ES" sz="1400" b="1" kern="1200" dirty="0"/>
            <a:t>(REVISIÓN 2017-2020)</a:t>
          </a:r>
        </a:p>
        <a:p>
          <a:pPr lvl="0" algn="ctr" defTabSz="1066800">
            <a:lnSpc>
              <a:spcPct val="100000"/>
            </a:lnSpc>
            <a:spcBef>
              <a:spcPct val="0"/>
            </a:spcBef>
            <a:spcAft>
              <a:spcPts val="0"/>
            </a:spcAft>
          </a:pPr>
          <a:r>
            <a:rPr lang="es-ES" sz="1400" b="1" kern="1200" dirty="0"/>
            <a:t> OBJETIVOS ESTRATÉGICOS</a:t>
          </a:r>
        </a:p>
      </dsp:txBody>
      <dsp:txXfrm>
        <a:off x="183920" y="23220"/>
        <a:ext cx="2471529" cy="746341"/>
      </dsp:txXfrm>
    </dsp:sp>
    <dsp:sp modelId="{5B341240-57BD-4D91-95E2-0C117F517C0E}">
      <dsp:nvSpPr>
        <dsp:cNvPr id="0" name=""/>
        <dsp:cNvSpPr/>
      </dsp:nvSpPr>
      <dsp:spPr>
        <a:xfrm>
          <a:off x="412497" y="792781"/>
          <a:ext cx="248464" cy="631722"/>
        </a:xfrm>
        <a:custGeom>
          <a:avLst/>
          <a:gdLst/>
          <a:ahLst/>
          <a:cxnLst/>
          <a:rect l="0" t="0" r="0" b="0"/>
          <a:pathLst>
            <a:path>
              <a:moveTo>
                <a:pt x="0" y="0"/>
              </a:moveTo>
              <a:lnTo>
                <a:pt x="0" y="631722"/>
              </a:lnTo>
              <a:lnTo>
                <a:pt x="248464" y="631722"/>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D5CD857-7788-42E9-8869-D31AF6A3156C}">
      <dsp:nvSpPr>
        <dsp:cNvPr id="0" name=""/>
        <dsp:cNvSpPr/>
      </dsp:nvSpPr>
      <dsp:spPr>
        <a:xfrm>
          <a:off x="660961" y="1028112"/>
          <a:ext cx="1712065" cy="792781"/>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S" sz="1000" b="1" kern="1200" dirty="0"/>
            <a:t>OE 1. MEJORAR SATISFACCIÓN DE LAS PERSONAS</a:t>
          </a:r>
        </a:p>
      </dsp:txBody>
      <dsp:txXfrm>
        <a:off x="684181" y="1051332"/>
        <a:ext cx="1665625" cy="746341"/>
      </dsp:txXfrm>
    </dsp:sp>
    <dsp:sp modelId="{A0836A03-9947-402F-8E52-15B38BFF7EB6}">
      <dsp:nvSpPr>
        <dsp:cNvPr id="0" name=""/>
        <dsp:cNvSpPr/>
      </dsp:nvSpPr>
      <dsp:spPr>
        <a:xfrm>
          <a:off x="412497" y="792781"/>
          <a:ext cx="275494" cy="1533860"/>
        </a:xfrm>
        <a:custGeom>
          <a:avLst/>
          <a:gdLst/>
          <a:ahLst/>
          <a:cxnLst/>
          <a:rect l="0" t="0" r="0" b="0"/>
          <a:pathLst>
            <a:path>
              <a:moveTo>
                <a:pt x="0" y="0"/>
              </a:moveTo>
              <a:lnTo>
                <a:pt x="0" y="1533860"/>
              </a:lnTo>
              <a:lnTo>
                <a:pt x="275494" y="153386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E488F97-D0CC-4F7E-9FA9-8BAABAC97889}">
      <dsp:nvSpPr>
        <dsp:cNvPr id="0" name=""/>
        <dsp:cNvSpPr/>
      </dsp:nvSpPr>
      <dsp:spPr>
        <a:xfrm>
          <a:off x="687991" y="1930250"/>
          <a:ext cx="1705305" cy="792781"/>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S" sz="1000" b="1" kern="1200" dirty="0"/>
            <a:t>OE 2. MEJORAR LA SATISFACCIÓN DE LOS PROFESIONALES</a:t>
          </a:r>
        </a:p>
      </dsp:txBody>
      <dsp:txXfrm>
        <a:off x="711211" y="1953470"/>
        <a:ext cx="1658865" cy="746341"/>
      </dsp:txXfrm>
    </dsp:sp>
    <dsp:sp modelId="{CD881BA0-D66A-409C-BA9A-BE36552B0C23}">
      <dsp:nvSpPr>
        <dsp:cNvPr id="0" name=""/>
        <dsp:cNvSpPr/>
      </dsp:nvSpPr>
      <dsp:spPr>
        <a:xfrm>
          <a:off x="412497" y="792781"/>
          <a:ext cx="276611" cy="2448619"/>
        </a:xfrm>
        <a:custGeom>
          <a:avLst/>
          <a:gdLst/>
          <a:ahLst/>
          <a:cxnLst/>
          <a:rect l="0" t="0" r="0" b="0"/>
          <a:pathLst>
            <a:path>
              <a:moveTo>
                <a:pt x="0" y="0"/>
              </a:moveTo>
              <a:lnTo>
                <a:pt x="0" y="2448619"/>
              </a:lnTo>
              <a:lnTo>
                <a:pt x="276611" y="2448619"/>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5D758F1-A01E-48E0-B095-7FC78626FB2D}">
      <dsp:nvSpPr>
        <dsp:cNvPr id="0" name=""/>
        <dsp:cNvSpPr/>
      </dsp:nvSpPr>
      <dsp:spPr>
        <a:xfrm>
          <a:off x="689108" y="2845009"/>
          <a:ext cx="1728606" cy="792781"/>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S" sz="1000" b="1" kern="1200" dirty="0"/>
            <a:t>OE 3. CONSOLIDAR UNA ESTRUCTURA ORGANITZATIVA, DINÁMICA Y BIEN GESTIONADA</a:t>
          </a:r>
        </a:p>
      </dsp:txBody>
      <dsp:txXfrm>
        <a:off x="712328" y="2868229"/>
        <a:ext cx="1682166" cy="746341"/>
      </dsp:txXfrm>
    </dsp:sp>
    <dsp:sp modelId="{728FC6FC-0D0E-4B71-B5CD-4BDFD9A22EA9}">
      <dsp:nvSpPr>
        <dsp:cNvPr id="0" name=""/>
        <dsp:cNvSpPr/>
      </dsp:nvSpPr>
      <dsp:spPr>
        <a:xfrm>
          <a:off x="412497" y="792781"/>
          <a:ext cx="268340" cy="3362743"/>
        </a:xfrm>
        <a:custGeom>
          <a:avLst/>
          <a:gdLst/>
          <a:ahLst/>
          <a:cxnLst/>
          <a:rect l="0" t="0" r="0" b="0"/>
          <a:pathLst>
            <a:path>
              <a:moveTo>
                <a:pt x="0" y="0"/>
              </a:moveTo>
              <a:lnTo>
                <a:pt x="0" y="3362743"/>
              </a:lnTo>
              <a:lnTo>
                <a:pt x="268340" y="336274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C47D743-8368-4190-A24B-E635E12058A3}">
      <dsp:nvSpPr>
        <dsp:cNvPr id="0" name=""/>
        <dsp:cNvSpPr/>
      </dsp:nvSpPr>
      <dsp:spPr>
        <a:xfrm>
          <a:off x="680837" y="3759134"/>
          <a:ext cx="1728606" cy="792781"/>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S" sz="1000" b="1" kern="1200" dirty="0"/>
            <a:t>OE 4. CONTRIBUIR A LA MEJORAR BIENESTAR DE LA SOCIEDAD GIPUZKOANA</a:t>
          </a:r>
        </a:p>
      </dsp:txBody>
      <dsp:txXfrm>
        <a:off x="704057" y="3782354"/>
        <a:ext cx="1682166" cy="746341"/>
      </dsp:txXfrm>
    </dsp:sp>
    <dsp:sp modelId="{9AAADBF6-16A8-45C6-9B84-8D31719111A2}">
      <dsp:nvSpPr>
        <dsp:cNvPr id="0" name=""/>
        <dsp:cNvSpPr/>
      </dsp:nvSpPr>
      <dsp:spPr>
        <a:xfrm>
          <a:off x="412497" y="792781"/>
          <a:ext cx="267224" cy="4242327"/>
        </a:xfrm>
        <a:custGeom>
          <a:avLst/>
          <a:gdLst/>
          <a:ahLst/>
          <a:cxnLst/>
          <a:rect l="0" t="0" r="0" b="0"/>
          <a:pathLst>
            <a:path>
              <a:moveTo>
                <a:pt x="0" y="0"/>
              </a:moveTo>
              <a:lnTo>
                <a:pt x="0" y="4242327"/>
              </a:lnTo>
              <a:lnTo>
                <a:pt x="267224" y="4242327"/>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119E794-280A-4258-9C77-C956BA67F472}">
      <dsp:nvSpPr>
        <dsp:cNvPr id="0" name=""/>
        <dsp:cNvSpPr/>
      </dsp:nvSpPr>
      <dsp:spPr>
        <a:xfrm>
          <a:off x="679721" y="4638630"/>
          <a:ext cx="1693305" cy="792956"/>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S" sz="1000" b="1" kern="1200" dirty="0"/>
            <a:t>OE 5.CONTRIBUIR A LA MEJORA Y DESARROLLO DEL SISTEMA SANITARIO VASCO</a:t>
          </a:r>
        </a:p>
      </dsp:txBody>
      <dsp:txXfrm>
        <a:off x="702946" y="4661855"/>
        <a:ext cx="1646855" cy="7465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958" cy="4968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51098" y="0"/>
            <a:ext cx="2944958" cy="496888"/>
          </a:xfrm>
          <a:prstGeom prst="rect">
            <a:avLst/>
          </a:prstGeom>
        </p:spPr>
        <p:txBody>
          <a:bodyPr vert="horz" lIns="91440" tIns="45720" rIns="91440" bIns="45720" rtlCol="0"/>
          <a:lstStyle>
            <a:lvl1pPr algn="r">
              <a:defRPr sz="1200"/>
            </a:lvl1pPr>
          </a:lstStyle>
          <a:p>
            <a:fld id="{8450B8FC-714E-48A2-8E44-56D25F758704}" type="datetimeFigureOut">
              <a:rPr lang="de-DE" smtClean="0"/>
              <a:t>04.11.2019</a:t>
            </a:fld>
            <a:endParaRPr lang="de-DE" dirty="0"/>
          </a:p>
        </p:txBody>
      </p:sp>
      <p:sp>
        <p:nvSpPr>
          <p:cNvPr id="4" name="Fußzeilenplatzhalter 3"/>
          <p:cNvSpPr>
            <a:spLocks noGrp="1"/>
          </p:cNvSpPr>
          <p:nvPr>
            <p:ph type="ftr" sz="quarter" idx="2"/>
          </p:nvPr>
        </p:nvSpPr>
        <p:spPr>
          <a:xfrm>
            <a:off x="0" y="9429750"/>
            <a:ext cx="2944958" cy="496888"/>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51098" y="9429750"/>
            <a:ext cx="2944958" cy="496888"/>
          </a:xfrm>
          <a:prstGeom prst="rect">
            <a:avLst/>
          </a:prstGeom>
        </p:spPr>
        <p:txBody>
          <a:bodyPr vert="horz" lIns="91440" tIns="45720" rIns="91440" bIns="45720" rtlCol="0" anchor="b"/>
          <a:lstStyle>
            <a:lvl1pPr algn="r">
              <a:defRPr sz="1200"/>
            </a:lvl1pPr>
          </a:lstStyle>
          <a:p>
            <a:fld id="{37EA0638-1204-433B-84FC-523B5B170F5E}" type="slidenum">
              <a:rPr lang="de-DE" smtClean="0"/>
              <a:t>‹Nº›</a:t>
            </a:fld>
            <a:endParaRPr lang="de-DE" dirty="0"/>
          </a:p>
        </p:txBody>
      </p:sp>
    </p:spTree>
    <p:extLst>
      <p:ext uri="{BB962C8B-B14F-4D97-AF65-F5344CB8AC3E}">
        <p14:creationId xmlns:p14="http://schemas.microsoft.com/office/powerpoint/2010/main" val="19691859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69C9874-DE1E-48CB-A603-4C70CD126593}" type="datetimeFigureOut">
              <a:rPr lang="de-DE" smtClean="0"/>
              <a:pPr/>
              <a:t>04.11.2019</a:t>
            </a:fld>
            <a:endParaRPr lang="de-DE" dirty="0"/>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14CEB38-DA38-4F43-AFB8-94FE45CA5866}" type="slidenum">
              <a:rPr lang="de-DE" smtClean="0"/>
              <a:pPr/>
              <a:t>‹Nº›</a:t>
            </a:fld>
            <a:endParaRPr lang="de-DE" dirty="0"/>
          </a:p>
        </p:txBody>
      </p:sp>
    </p:spTree>
    <p:extLst>
      <p:ext uri="{BB962C8B-B14F-4D97-AF65-F5344CB8AC3E}">
        <p14:creationId xmlns:p14="http://schemas.microsoft.com/office/powerpoint/2010/main" val="210976794"/>
      </p:ext>
    </p:extLst>
  </p:cSld>
  <p:clrMap bg1="lt1" tx1="dk1" bg2="lt2" tx2="dk2" accent1="accent1" accent2="accent2" accent3="accent3" accent4="accent4" accent5="accent5" accent6="accent6" hlink="hlink" folHlink="folHlink"/>
  <p:notesStyle>
    <a:lvl1pPr marL="0" algn="l" defTabSz="914309" rtl="0" eaLnBrk="1" latinLnBrk="0" hangingPunct="1">
      <a:defRPr sz="1200" kern="1200">
        <a:solidFill>
          <a:schemeClr val="tx1"/>
        </a:solidFill>
        <a:latin typeface="+mn-lt"/>
        <a:ea typeface="+mn-ea"/>
        <a:cs typeface="+mn-cs"/>
      </a:defRPr>
    </a:lvl1pPr>
    <a:lvl2pPr marL="457154" algn="l" defTabSz="914309" rtl="0" eaLnBrk="1" latinLnBrk="0" hangingPunct="1">
      <a:defRPr sz="1200" kern="1200">
        <a:solidFill>
          <a:schemeClr val="tx1"/>
        </a:solidFill>
        <a:latin typeface="+mn-lt"/>
        <a:ea typeface="+mn-ea"/>
        <a:cs typeface="+mn-cs"/>
      </a:defRPr>
    </a:lvl2pPr>
    <a:lvl3pPr marL="914309" algn="l" defTabSz="914309" rtl="0" eaLnBrk="1" latinLnBrk="0" hangingPunct="1">
      <a:defRPr sz="1200" kern="1200">
        <a:solidFill>
          <a:schemeClr val="tx1"/>
        </a:solidFill>
        <a:latin typeface="+mn-lt"/>
        <a:ea typeface="+mn-ea"/>
        <a:cs typeface="+mn-cs"/>
      </a:defRPr>
    </a:lvl3pPr>
    <a:lvl4pPr marL="1371463" algn="l" defTabSz="914309" rtl="0" eaLnBrk="1" latinLnBrk="0" hangingPunct="1">
      <a:defRPr sz="1200" kern="1200">
        <a:solidFill>
          <a:schemeClr val="tx1"/>
        </a:solidFill>
        <a:latin typeface="+mn-lt"/>
        <a:ea typeface="+mn-ea"/>
        <a:cs typeface="+mn-cs"/>
      </a:defRPr>
    </a:lvl4pPr>
    <a:lvl5pPr marL="1828617" algn="l" defTabSz="914309" rtl="0" eaLnBrk="1" latinLnBrk="0" hangingPunct="1">
      <a:defRPr sz="1200" kern="1200">
        <a:solidFill>
          <a:schemeClr val="tx1"/>
        </a:solidFill>
        <a:latin typeface="+mn-lt"/>
        <a:ea typeface="+mn-ea"/>
        <a:cs typeface="+mn-cs"/>
      </a:defRPr>
    </a:lvl5pPr>
    <a:lvl6pPr marL="2285771" algn="l" defTabSz="914309" rtl="0" eaLnBrk="1" latinLnBrk="0" hangingPunct="1">
      <a:defRPr sz="1200" kern="1200">
        <a:solidFill>
          <a:schemeClr val="tx1"/>
        </a:solidFill>
        <a:latin typeface="+mn-lt"/>
        <a:ea typeface="+mn-ea"/>
        <a:cs typeface="+mn-cs"/>
      </a:defRPr>
    </a:lvl6pPr>
    <a:lvl7pPr marL="2742926" algn="l" defTabSz="914309" rtl="0" eaLnBrk="1" latinLnBrk="0" hangingPunct="1">
      <a:defRPr sz="1200" kern="1200">
        <a:solidFill>
          <a:schemeClr val="tx1"/>
        </a:solidFill>
        <a:latin typeface="+mn-lt"/>
        <a:ea typeface="+mn-ea"/>
        <a:cs typeface="+mn-cs"/>
      </a:defRPr>
    </a:lvl7pPr>
    <a:lvl8pPr marL="3200080" algn="l" defTabSz="914309" rtl="0" eaLnBrk="1" latinLnBrk="0" hangingPunct="1">
      <a:defRPr sz="1200" kern="1200">
        <a:solidFill>
          <a:schemeClr val="tx1"/>
        </a:solidFill>
        <a:latin typeface="+mn-lt"/>
        <a:ea typeface="+mn-ea"/>
        <a:cs typeface="+mn-cs"/>
      </a:defRPr>
    </a:lvl8pPr>
    <a:lvl9pPr marL="3657234" algn="l" defTabSz="9143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0488" y="744538"/>
            <a:ext cx="6616700" cy="3722687"/>
          </a:xfrm>
        </p:spPr>
      </p:sp>
      <p:sp>
        <p:nvSpPr>
          <p:cNvPr id="3" name="2 Marcador de notas"/>
          <p:cNvSpPr>
            <a:spLocks noGrp="1"/>
          </p:cNvSpPr>
          <p:nvPr>
            <p:ph type="body" idx="1"/>
          </p:nvPr>
        </p:nvSpPr>
        <p:spPr/>
        <p:txBody>
          <a:bodyPr/>
          <a:lstStyle/>
          <a:p>
            <a:endParaRPr lang="es-ES" sz="1000" dirty="0"/>
          </a:p>
        </p:txBody>
      </p:sp>
      <p:sp>
        <p:nvSpPr>
          <p:cNvPr id="4" name="3 Marcador de número de diapositiva"/>
          <p:cNvSpPr>
            <a:spLocks noGrp="1"/>
          </p:cNvSpPr>
          <p:nvPr>
            <p:ph type="sldNum" sz="quarter" idx="10"/>
          </p:nvPr>
        </p:nvSpPr>
        <p:spPr/>
        <p:txBody>
          <a:bodyPr/>
          <a:lstStyle/>
          <a:p>
            <a:fld id="{C14CEB38-DA38-4F43-AFB8-94FE45CA5866}" type="slidenum">
              <a:rPr lang="de-DE" smtClean="0"/>
              <a:pPr/>
              <a:t>1</a:t>
            </a:fld>
            <a:endParaRPr lang="de-DE" dirty="0"/>
          </a:p>
        </p:txBody>
      </p:sp>
    </p:spTree>
    <p:extLst>
      <p:ext uri="{BB962C8B-B14F-4D97-AF65-F5344CB8AC3E}">
        <p14:creationId xmlns:p14="http://schemas.microsoft.com/office/powerpoint/2010/main" val="3899174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62500" lnSpcReduction="20000"/>
          </a:bodyPr>
          <a:lstStyle/>
          <a:p>
            <a:endParaRPr lang="es-ES" dirty="0"/>
          </a:p>
        </p:txBody>
      </p:sp>
      <p:sp>
        <p:nvSpPr>
          <p:cNvPr id="4" name="3 Marcador de número de diapositiva"/>
          <p:cNvSpPr>
            <a:spLocks noGrp="1"/>
          </p:cNvSpPr>
          <p:nvPr>
            <p:ph type="sldNum" sz="quarter" idx="10"/>
          </p:nvPr>
        </p:nvSpPr>
        <p:spPr/>
        <p:txBody>
          <a:bodyPr/>
          <a:lstStyle/>
          <a:p>
            <a:fld id="{C14CEB38-DA38-4F43-AFB8-94FE45CA5866}" type="slidenum">
              <a:rPr lang="de-DE" smtClean="0"/>
              <a:pPr/>
              <a:t>10</a:t>
            </a:fld>
            <a:endParaRPr lang="de-DE" dirty="0"/>
          </a:p>
        </p:txBody>
      </p:sp>
    </p:spTree>
    <p:extLst>
      <p:ext uri="{BB962C8B-B14F-4D97-AF65-F5344CB8AC3E}">
        <p14:creationId xmlns:p14="http://schemas.microsoft.com/office/powerpoint/2010/main" val="1957494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C14CEB38-DA38-4F43-AFB8-94FE45CA5866}" type="slidenum">
              <a:rPr lang="de-DE" smtClean="0"/>
              <a:pPr/>
              <a:t>11</a:t>
            </a:fld>
            <a:endParaRPr lang="de-DE" dirty="0"/>
          </a:p>
        </p:txBody>
      </p:sp>
    </p:spTree>
    <p:extLst>
      <p:ext uri="{BB962C8B-B14F-4D97-AF65-F5344CB8AC3E}">
        <p14:creationId xmlns:p14="http://schemas.microsoft.com/office/powerpoint/2010/main" val="525590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C14CEB38-DA38-4F43-AFB8-94FE45CA5866}" type="slidenum">
              <a:rPr lang="de-DE" smtClean="0"/>
              <a:pPr/>
              <a:t>12</a:t>
            </a:fld>
            <a:endParaRPr lang="de-DE" dirty="0"/>
          </a:p>
        </p:txBody>
      </p:sp>
    </p:spTree>
    <p:extLst>
      <p:ext uri="{BB962C8B-B14F-4D97-AF65-F5344CB8AC3E}">
        <p14:creationId xmlns:p14="http://schemas.microsoft.com/office/powerpoint/2010/main" val="525590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l" defTabSz="801688" eaLnBrk="0" fontAlgn="auto" hangingPunct="0">
              <a:spcBef>
                <a:spcPts val="0"/>
              </a:spcBef>
              <a:spcAft>
                <a:spcPts val="0"/>
              </a:spcAft>
              <a:defRPr/>
            </a:pPr>
            <a:endParaRPr lang="en-US" sz="1100" cap="all" dirty="0">
              <a:solidFill>
                <a:srgbClr val="FFFFFF"/>
              </a:solidFill>
              <a:latin typeface="+mn-lt"/>
              <a:cs typeface="Arial" charset="0"/>
            </a:endParaRPr>
          </a:p>
        </p:txBody>
      </p:sp>
      <p:sp>
        <p:nvSpPr>
          <p:cNvPr id="4" name="3 Marcador de número de diapositiva"/>
          <p:cNvSpPr>
            <a:spLocks noGrp="1"/>
          </p:cNvSpPr>
          <p:nvPr>
            <p:ph type="sldNum" sz="quarter" idx="10"/>
          </p:nvPr>
        </p:nvSpPr>
        <p:spPr/>
        <p:txBody>
          <a:bodyPr/>
          <a:lstStyle/>
          <a:p>
            <a:fld id="{C14CEB38-DA38-4F43-AFB8-94FE45CA5866}" type="slidenum">
              <a:rPr lang="de-DE" smtClean="0"/>
              <a:pPr/>
              <a:t>13</a:t>
            </a:fld>
            <a:endParaRPr lang="de-DE" dirty="0"/>
          </a:p>
        </p:txBody>
      </p:sp>
    </p:spTree>
    <p:extLst>
      <p:ext uri="{BB962C8B-B14F-4D97-AF65-F5344CB8AC3E}">
        <p14:creationId xmlns:p14="http://schemas.microsoft.com/office/powerpoint/2010/main" val="1049571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48FFF5F5-F887-409A-BBC6-1B1A5F5BFFE6}" type="slidenum">
              <a:rPr/>
              <a:pPr/>
              <a:t>14</a:t>
            </a:fld>
            <a:endParaRPr lang="de-DE" dirty="0"/>
          </a:p>
        </p:txBody>
      </p:sp>
      <p:sp>
        <p:nvSpPr>
          <p:cNvPr id="79875" name="Rectangle 7"/>
          <p:cNvSpPr txBox="1">
            <a:spLocks noGrp="1" noChangeArrowheads="1"/>
          </p:cNvSpPr>
          <p:nvPr/>
        </p:nvSpPr>
        <p:spPr bwMode="auto">
          <a:xfrm>
            <a:off x="3853591" y="9433755"/>
            <a:ext cx="2944085" cy="492885"/>
          </a:xfrm>
          <a:prstGeom prst="rect">
            <a:avLst/>
          </a:prstGeom>
          <a:noFill/>
          <a:ln w="9525">
            <a:noFill/>
            <a:miter lim="800000"/>
            <a:headEnd/>
            <a:tailEnd/>
          </a:ln>
        </p:spPr>
        <p:txBody>
          <a:bodyPr lIns="94809" tIns="47409" rIns="94809" bIns="47409" anchor="b"/>
          <a:lstStyle/>
          <a:p>
            <a:pPr algn="r" defTabSz="947592"/>
            <a:fld id="{BFC66329-6AA5-4B9B-BFF3-69EF1D7F13C6}" type="slidenum">
              <a:rPr lang="en-GB" sz="1300"/>
              <a:pPr algn="r" defTabSz="947592"/>
              <a:t>14</a:t>
            </a:fld>
            <a:endParaRPr lang="en-GB" sz="1300" dirty="0"/>
          </a:p>
        </p:txBody>
      </p:sp>
      <p:sp>
        <p:nvSpPr>
          <p:cNvPr id="79876" name="Rectangle 2"/>
          <p:cNvSpPr>
            <a:spLocks noGrp="1" noRot="1" noChangeAspect="1" noChangeArrowheads="1" noTextEdit="1"/>
          </p:cNvSpPr>
          <p:nvPr>
            <p:ph type="sldImg"/>
          </p:nvPr>
        </p:nvSpPr>
        <p:spPr>
          <a:xfrm>
            <a:off x="90488" y="744538"/>
            <a:ext cx="6618287" cy="3724275"/>
          </a:xfrm>
          <a:ln/>
        </p:spPr>
      </p:sp>
      <p:sp>
        <p:nvSpPr>
          <p:cNvPr id="79877" name="Rectangle 3"/>
          <p:cNvSpPr>
            <a:spLocks noGrp="1" noChangeArrowheads="1"/>
          </p:cNvSpPr>
          <p:nvPr>
            <p:ph type="body" idx="1"/>
          </p:nvPr>
        </p:nvSpPr>
        <p:spPr>
          <a:xfrm>
            <a:off x="906358" y="4715154"/>
            <a:ext cx="4984962" cy="4466987"/>
          </a:xfrm>
          <a:noFill/>
          <a:ln/>
        </p:spPr>
        <p:txBody>
          <a:bodyPr lIns="94809" tIns="47409" rIns="94809" bIns="47409"/>
          <a:lstStyle/>
          <a:p>
            <a:pPr eaLnBrk="1" hangingPunct="1"/>
            <a:endParaRPr lang="de-DE" noProof="1">
              <a:cs typeface="Arial" pitchFamily="34" charset="0"/>
            </a:endParaRPr>
          </a:p>
        </p:txBody>
      </p:sp>
    </p:spTree>
    <p:extLst>
      <p:ext uri="{BB962C8B-B14F-4D97-AF65-F5344CB8AC3E}">
        <p14:creationId xmlns:p14="http://schemas.microsoft.com/office/powerpoint/2010/main" val="143686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C14CEB38-DA38-4F43-AFB8-94FE45CA5866}" type="slidenum">
              <a:rPr lang="de-DE" smtClean="0"/>
              <a:pPr/>
              <a:t>15</a:t>
            </a:fld>
            <a:endParaRPr lang="de-DE" dirty="0"/>
          </a:p>
        </p:txBody>
      </p:sp>
    </p:spTree>
    <p:extLst>
      <p:ext uri="{BB962C8B-B14F-4D97-AF65-F5344CB8AC3E}">
        <p14:creationId xmlns:p14="http://schemas.microsoft.com/office/powerpoint/2010/main" val="1300868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C14CEB38-DA38-4F43-AFB8-94FE45CA5866}" type="slidenum">
              <a:rPr lang="de-DE" smtClean="0"/>
              <a:pPr/>
              <a:t>16</a:t>
            </a:fld>
            <a:endParaRPr lang="de-DE" dirty="0"/>
          </a:p>
        </p:txBody>
      </p:sp>
    </p:spTree>
    <p:extLst>
      <p:ext uri="{BB962C8B-B14F-4D97-AF65-F5344CB8AC3E}">
        <p14:creationId xmlns:p14="http://schemas.microsoft.com/office/powerpoint/2010/main" val="1300868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C14CEB38-DA38-4F43-AFB8-94FE45CA5866}" type="slidenum">
              <a:rPr lang="de-DE" smtClean="0"/>
              <a:pPr/>
              <a:t>17</a:t>
            </a:fld>
            <a:endParaRPr lang="de-DE" dirty="0"/>
          </a:p>
        </p:txBody>
      </p:sp>
    </p:spTree>
    <p:extLst>
      <p:ext uri="{BB962C8B-B14F-4D97-AF65-F5344CB8AC3E}">
        <p14:creationId xmlns:p14="http://schemas.microsoft.com/office/powerpoint/2010/main" val="685946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2" indent="0" algn="ctr">
              <a:buNone/>
            </a:pPr>
            <a:r>
              <a:rPr lang="es-ES" sz="1000" b="1" dirty="0">
                <a:solidFill>
                  <a:schemeClr val="accent3">
                    <a:lumMod val="75000"/>
                  </a:schemeClr>
                </a:solidFill>
              </a:rPr>
              <a:t>INTEGRAMOS CONOCIMIENTO ORGANIZATIVO, COLECTIVO E INDIVIDUAL</a:t>
            </a:r>
            <a:endParaRPr lang="es-ES" sz="1000" b="1" dirty="0"/>
          </a:p>
          <a:p>
            <a:r>
              <a:rPr lang="es-ES" sz="1000" b="1" dirty="0"/>
              <a:t>BENCHMARKING DE MODELOS TEÓRICOS Y PRÁCTICOS (</a:t>
            </a:r>
            <a:r>
              <a:rPr lang="es-ES" sz="1000" dirty="0"/>
              <a:t>Contraste con Deusto Business </a:t>
            </a:r>
            <a:r>
              <a:rPr lang="es-ES" sz="1000" dirty="0" err="1"/>
              <a:t>School</a:t>
            </a:r>
            <a:r>
              <a:rPr lang="es-ES" sz="1000" dirty="0"/>
              <a:t> sobre modelos teóricos y prácticos, y contraste con CAF sobre modelo práctico / Norma ISO 9001/2015 sobre cómo gestionar el conocimiento de la organización/ Estándar de  Dirección de Proyectos del PMI- Formación Máster y acreditación como PMP/ Pulse of </a:t>
            </a:r>
            <a:r>
              <a:rPr lang="es-ES" sz="1000" dirty="0" err="1"/>
              <a:t>the</a:t>
            </a:r>
            <a:r>
              <a:rPr lang="es-ES" sz="1000" dirty="0"/>
              <a:t> </a:t>
            </a:r>
            <a:r>
              <a:rPr lang="es-ES" sz="1000" dirty="0" err="1"/>
              <a:t>profession</a:t>
            </a:r>
            <a:r>
              <a:rPr lang="es-ES" sz="1000" dirty="0"/>
              <a:t> 2015. Capturar el Valor de la Dirección de Proyectos mediante la transferencia de conocimientos)</a:t>
            </a:r>
            <a:endParaRPr lang="es-ES" sz="1000" b="1" dirty="0"/>
          </a:p>
          <a:p>
            <a:pPr marL="0" indent="0" algn="ctr">
              <a:buNone/>
            </a:pPr>
            <a:r>
              <a:rPr lang="es-ES" sz="1000" b="1" dirty="0">
                <a:solidFill>
                  <a:schemeClr val="accent3">
                    <a:lumMod val="75000"/>
                  </a:schemeClr>
                </a:solidFill>
              </a:rPr>
              <a:t>CICLO DE VIDA DE TRANSFERENCIA DEL CONOCIMIENTO : APLICAR Y EVALUAR</a:t>
            </a:r>
          </a:p>
          <a:p>
            <a:r>
              <a:rPr lang="es-ES" sz="1000" b="1" dirty="0"/>
              <a:t>Aplicar y evaluar el conocimiento –</a:t>
            </a:r>
            <a:r>
              <a:rPr lang="es-ES" sz="1000" dirty="0"/>
              <a:t>Estudiamos diferentes metodologías que nos permitieran aplicar e evaluar el conocimiento</a:t>
            </a:r>
          </a:p>
          <a:p>
            <a:pPr lvl="0"/>
            <a:r>
              <a:rPr lang="es-ES" sz="1000" b="1" dirty="0"/>
              <a:t>Aplicar conocimiento </a:t>
            </a:r>
            <a:r>
              <a:rPr lang="es-ES" sz="1000" dirty="0"/>
              <a:t>– </a:t>
            </a:r>
            <a:r>
              <a:rPr lang="es-ES" sz="1000" dirty="0" err="1"/>
              <a:t>Ej</a:t>
            </a:r>
            <a:r>
              <a:rPr lang="es-ES" sz="1000" dirty="0"/>
              <a:t>: </a:t>
            </a:r>
            <a:r>
              <a:rPr lang="es-ES" sz="1000" u="sng" dirty="0"/>
              <a:t>Organizativo</a:t>
            </a:r>
            <a:r>
              <a:rPr lang="es-ES" sz="1000" dirty="0"/>
              <a:t> a través de las Lecciones aprendidas de los Proyectos Estratégicos/ </a:t>
            </a:r>
            <a:r>
              <a:rPr lang="es-ES" sz="1000" u="sng" dirty="0"/>
              <a:t>Colectivo</a:t>
            </a:r>
            <a:r>
              <a:rPr lang="es-ES" sz="1000" dirty="0"/>
              <a:t> a través de Osagune se comparte el conocimiento de los Equipos y de los Comités y Grupos/ </a:t>
            </a:r>
            <a:r>
              <a:rPr lang="es-ES" sz="1000" u="sng" dirty="0"/>
              <a:t>Individua</a:t>
            </a:r>
            <a:r>
              <a:rPr lang="es-ES" sz="1000" dirty="0"/>
              <a:t>l, la aplicación de todo lo aprendido en el aula de formación y de todas las tutorizaciones </a:t>
            </a:r>
          </a:p>
          <a:p>
            <a:pPr lvl="0"/>
            <a:r>
              <a:rPr lang="es-ES" sz="1000" b="1" dirty="0"/>
              <a:t>Evaluar el conocimiento- </a:t>
            </a:r>
            <a:r>
              <a:rPr lang="es-ES" sz="1000" dirty="0" err="1"/>
              <a:t>Ej</a:t>
            </a:r>
            <a:r>
              <a:rPr lang="es-ES" sz="1000" dirty="0"/>
              <a:t>: </a:t>
            </a:r>
            <a:r>
              <a:rPr lang="es-ES" sz="1000" u="sng" dirty="0"/>
              <a:t>Organizativo</a:t>
            </a:r>
            <a:r>
              <a:rPr lang="es-ES" sz="1000" dirty="0"/>
              <a:t>, a través de las BBPP y de la Evaluación de los Programas/</a:t>
            </a:r>
            <a:r>
              <a:rPr lang="es-ES" sz="1000" u="sng" dirty="0"/>
              <a:t> Colectivo</a:t>
            </a:r>
            <a:r>
              <a:rPr lang="es-ES" sz="1000" dirty="0"/>
              <a:t>, a través de los Proyectos y Planes, del resultado de los Comités y Equipos en Osagune/ </a:t>
            </a:r>
            <a:r>
              <a:rPr lang="es-ES" sz="1000" u="sng" dirty="0"/>
              <a:t>Individual, </a:t>
            </a:r>
            <a:r>
              <a:rPr lang="es-ES" sz="1000" dirty="0"/>
              <a:t>encuestas de satisfacción de todas las actividades (Nivel 1 Modelo </a:t>
            </a:r>
            <a:r>
              <a:rPr lang="es-ES" sz="1000" dirty="0" err="1"/>
              <a:t>Kirtpatrick</a:t>
            </a:r>
            <a:r>
              <a:rPr lang="es-ES" sz="1000" dirty="0"/>
              <a:t>), pruebas de conocimientos (Nivel 2), impacto en la actividad diaria (Nivel 3: cuestionario y entrevista con el responsable de la Unidad en el Itinerario Formativo)</a:t>
            </a:r>
          </a:p>
          <a:p>
            <a:pPr marL="0" indent="0" algn="ctr">
              <a:buNone/>
            </a:pPr>
            <a:r>
              <a:rPr lang="es-ES" sz="1000" b="1" dirty="0">
                <a:solidFill>
                  <a:schemeClr val="accent3">
                    <a:lumMod val="75000"/>
                  </a:schemeClr>
                </a:solidFill>
              </a:rPr>
              <a:t>CONSOLIDAMOS LA CULTURA DE COMPARTIR CONOCIMIENTO </a:t>
            </a:r>
            <a:endParaRPr lang="es-ES" sz="1000" u="sng" dirty="0"/>
          </a:p>
          <a:p>
            <a:r>
              <a:rPr lang="es-ES" sz="1000" b="1" dirty="0"/>
              <a:t>2015 se consolida como Herramienta de trabajo colaborativo OSAGUNE</a:t>
            </a:r>
          </a:p>
          <a:p>
            <a:pPr marL="0" indent="0" algn="ctr">
              <a:buNone/>
            </a:pPr>
            <a:r>
              <a:rPr lang="es-ES" sz="1000" b="1" dirty="0">
                <a:solidFill>
                  <a:schemeClr val="accent3">
                    <a:lumMod val="75000"/>
                  </a:schemeClr>
                </a:solidFill>
              </a:rPr>
              <a:t>ESTRATEGIA 2015-2019 DE INTEGRACIÓN OSI DONOSTIALDEA  </a:t>
            </a:r>
          </a:p>
          <a:p>
            <a:r>
              <a:rPr lang="es-ES" sz="1000" b="1" dirty="0"/>
              <a:t>X Programa de Gestión del Conocimiento</a:t>
            </a:r>
          </a:p>
          <a:p>
            <a:r>
              <a:rPr lang="es-ES" sz="1000" b="1" dirty="0"/>
              <a:t>Nos apoyamos en lo que funciona bien: </a:t>
            </a:r>
          </a:p>
          <a:p>
            <a:pPr lvl="2"/>
            <a:r>
              <a:rPr lang="es-ES" sz="1000" b="1" dirty="0"/>
              <a:t>Semana de Formación finaliza con Jornada  (punto encuentro de profesionales)</a:t>
            </a:r>
          </a:p>
          <a:p>
            <a:pPr lvl="2"/>
            <a:r>
              <a:rPr lang="es-ES" sz="1000" b="1" dirty="0"/>
              <a:t>Evaluación anual de BBPP con Jornada de reconocimiento a los mejores equipos</a:t>
            </a:r>
          </a:p>
          <a:p>
            <a:pPr marL="914400" lvl="2" indent="0" algn="ctr">
              <a:buNone/>
            </a:pPr>
            <a:r>
              <a:rPr lang="es-ES" sz="1000" b="1" dirty="0">
                <a:solidFill>
                  <a:schemeClr val="accent3">
                    <a:lumMod val="75000"/>
                  </a:schemeClr>
                </a:solidFill>
              </a:rPr>
              <a:t>REFLEXIÓN ESTRATÉGICA 2017 – CONSEJO IZARKI </a:t>
            </a:r>
          </a:p>
          <a:p>
            <a:pPr marL="114300" indent="0" algn="ctr">
              <a:buNone/>
            </a:pPr>
            <a:r>
              <a:rPr lang="es-ES" sz="1000" b="1" dirty="0">
                <a:solidFill>
                  <a:schemeClr val="accent3">
                    <a:lumMod val="75000"/>
                  </a:schemeClr>
                </a:solidFill>
              </a:rPr>
              <a:t>Incorporación a la Estrategia: FUTUROS/AS PROFESIONALES</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000" dirty="0"/>
          </a:p>
          <a:p>
            <a:pPr marL="0" marR="0" indent="0" algn="l" defTabSz="914400" rtl="0" eaLnBrk="1" fontAlgn="auto" latinLnBrk="0" hangingPunct="1">
              <a:lnSpc>
                <a:spcPct val="100000"/>
              </a:lnSpc>
              <a:spcBef>
                <a:spcPts val="0"/>
              </a:spcBef>
              <a:spcAft>
                <a:spcPts val="0"/>
              </a:spcAft>
              <a:buClrTx/>
              <a:buSzTx/>
              <a:buFontTx/>
              <a:buNone/>
              <a:tabLst/>
              <a:defRPr/>
            </a:pPr>
            <a:endParaRPr lang="es-ES" sz="1000" dirty="0"/>
          </a:p>
          <a:p>
            <a:endParaRPr lang="es-ES" dirty="0"/>
          </a:p>
          <a:p>
            <a:endParaRPr lang="es-ES" dirty="0"/>
          </a:p>
        </p:txBody>
      </p:sp>
      <p:sp>
        <p:nvSpPr>
          <p:cNvPr id="4" name="3 Marcador de número de diapositiva"/>
          <p:cNvSpPr>
            <a:spLocks noGrp="1"/>
          </p:cNvSpPr>
          <p:nvPr>
            <p:ph type="sldNum" sz="quarter" idx="10"/>
          </p:nvPr>
        </p:nvSpPr>
        <p:spPr/>
        <p:txBody>
          <a:bodyPr/>
          <a:lstStyle/>
          <a:p>
            <a:fld id="{C14CEB38-DA38-4F43-AFB8-94FE45CA5866}" type="slidenum">
              <a:rPr lang="de-DE" smtClean="0"/>
              <a:pPr/>
              <a:t>18</a:t>
            </a:fld>
            <a:endParaRPr lang="de-DE" dirty="0"/>
          </a:p>
        </p:txBody>
      </p:sp>
    </p:spTree>
    <p:extLst>
      <p:ext uri="{BB962C8B-B14F-4D97-AF65-F5344CB8AC3E}">
        <p14:creationId xmlns:p14="http://schemas.microsoft.com/office/powerpoint/2010/main" val="529235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309" rtl="0" eaLnBrk="1" fontAlgn="auto" latinLnBrk="0" hangingPunct="1">
              <a:lnSpc>
                <a:spcPct val="100000"/>
              </a:lnSpc>
              <a:spcBef>
                <a:spcPts val="0"/>
              </a:spcBef>
              <a:spcAft>
                <a:spcPts val="0"/>
              </a:spcAft>
              <a:buClrTx/>
              <a:buSzTx/>
              <a:buFontTx/>
              <a:buNone/>
              <a:tabLst/>
              <a:defRPr/>
            </a:pPr>
            <a:r>
              <a:rPr lang="es-ES" dirty="0">
                <a:solidFill>
                  <a:schemeClr val="tx1"/>
                </a:solidFill>
              </a:rPr>
              <a:t>Nuestro MODELO</a:t>
            </a:r>
            <a:r>
              <a:rPr lang="es-ES" baseline="0" dirty="0">
                <a:solidFill>
                  <a:schemeClr val="tx1"/>
                </a:solidFill>
              </a:rPr>
              <a:t> GESTIÓN DEL CONOCIMIENTO incorpora también un Plan de Formación anual. Es uno de nuestros planes estratégicos. Pero si hemos realizado una reflexión sobre en qué se diferencia un PLAN DE FORMACIÓN al uso de nuestro MODELO DE GESTIÓN DEL CONOCIMIENTO</a:t>
            </a:r>
            <a:endParaRPr lang="es-ES" dirty="0">
              <a:solidFill>
                <a:schemeClr val="tx1"/>
              </a:solidFill>
            </a:endParaRPr>
          </a:p>
          <a:p>
            <a:endParaRPr lang="es-ES" dirty="0"/>
          </a:p>
        </p:txBody>
      </p:sp>
      <p:sp>
        <p:nvSpPr>
          <p:cNvPr id="4" name="3 Marcador de número de diapositiva"/>
          <p:cNvSpPr>
            <a:spLocks noGrp="1"/>
          </p:cNvSpPr>
          <p:nvPr>
            <p:ph type="sldNum" sz="quarter" idx="10"/>
          </p:nvPr>
        </p:nvSpPr>
        <p:spPr/>
        <p:txBody>
          <a:bodyPr/>
          <a:lstStyle/>
          <a:p>
            <a:fld id="{C14CEB38-DA38-4F43-AFB8-94FE45CA5866}" type="slidenum">
              <a:rPr lang="de-DE" smtClean="0"/>
              <a:pPr/>
              <a:t>19</a:t>
            </a:fld>
            <a:endParaRPr lang="de-DE" dirty="0"/>
          </a:p>
        </p:txBody>
      </p:sp>
    </p:spTree>
    <p:extLst>
      <p:ext uri="{BB962C8B-B14F-4D97-AF65-F5344CB8AC3E}">
        <p14:creationId xmlns:p14="http://schemas.microsoft.com/office/powerpoint/2010/main" val="2234540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C14CEB38-DA38-4F43-AFB8-94FE45CA5866}" type="slidenum">
              <a:rPr lang="de-DE" smtClean="0"/>
              <a:pPr/>
              <a:t>2</a:t>
            </a:fld>
            <a:endParaRPr lang="de-DE" dirty="0"/>
          </a:p>
        </p:txBody>
      </p:sp>
    </p:spTree>
    <p:extLst>
      <p:ext uri="{BB962C8B-B14F-4D97-AF65-F5344CB8AC3E}">
        <p14:creationId xmlns:p14="http://schemas.microsoft.com/office/powerpoint/2010/main" val="635970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90800" marR="0" lvl="0" indent="-190800" algn="l" defTabSz="914309" rtl="0" eaLnBrk="1" fontAlgn="auto" latinLnBrk="0" hangingPunct="1">
              <a:lnSpc>
                <a:spcPct val="95000"/>
              </a:lnSpc>
              <a:spcBef>
                <a:spcPts val="0"/>
              </a:spcBef>
              <a:spcAft>
                <a:spcPts val="800"/>
              </a:spcAft>
              <a:buClrTx/>
              <a:buSzTx/>
              <a:buFontTx/>
              <a:buNone/>
              <a:tabLst/>
              <a:defRPr/>
            </a:pPr>
            <a:r>
              <a:rPr lang="en-US" sz="1200" dirty="0">
                <a:solidFill>
                  <a:schemeClr val="bg1">
                    <a:lumMod val="50000"/>
                  </a:schemeClr>
                </a:solidFill>
                <a:latin typeface="Calibri Light" panose="020F0302020204030204" pitchFamily="34" charset="0"/>
              </a:rPr>
              <a:t>CAPTURAMOS EL VALOR MEDIANTE LA TRANSFERENCIA DE CONOCIMIENTOS</a:t>
            </a:r>
            <a:endParaRPr lang="es-ES" sz="1200" dirty="0">
              <a:solidFill>
                <a:schemeClr val="bg1">
                  <a:lumMod val="50000"/>
                </a:schemeClr>
              </a:solidFill>
              <a:latin typeface="Calibri Light" panose="020F0302020204030204" pitchFamily="34" charset="0"/>
            </a:endParaRPr>
          </a:p>
          <a:p>
            <a:pPr marL="190800" lvl="0" indent="-190800">
              <a:lnSpc>
                <a:spcPct val="95000"/>
              </a:lnSpc>
              <a:spcAft>
                <a:spcPts val="800"/>
              </a:spcAft>
              <a:defRPr/>
            </a:pPr>
            <a:r>
              <a:rPr lang="en-US" sz="1200" dirty="0"/>
              <a:t>:</a:t>
            </a:r>
          </a:p>
          <a:p>
            <a:pPr marL="190800" lvl="0" indent="-190800">
              <a:lnSpc>
                <a:spcPct val="95000"/>
              </a:lnSpc>
              <a:spcAft>
                <a:spcPts val="800"/>
              </a:spcAft>
              <a:defRPr/>
            </a:pPr>
            <a:r>
              <a:rPr lang="en-US" sz="1200" dirty="0"/>
              <a:t>Gestionar el Conocimiento individual, </a:t>
            </a:r>
            <a:r>
              <a:rPr lang="en-US" sz="1200" dirty="0" err="1"/>
              <a:t>colectivo</a:t>
            </a:r>
            <a:r>
              <a:rPr lang="en-US" sz="1200" dirty="0"/>
              <a:t> y </a:t>
            </a:r>
            <a:r>
              <a:rPr lang="en-US" sz="1200" dirty="0" err="1"/>
              <a:t>organizacional</a:t>
            </a:r>
            <a:r>
              <a:rPr lang="en-US" sz="1200" dirty="0"/>
              <a:t> </a:t>
            </a:r>
          </a:p>
          <a:p>
            <a:pPr marL="190800" lvl="0" indent="-190800">
              <a:lnSpc>
                <a:spcPct val="95000"/>
              </a:lnSpc>
              <a:spcAft>
                <a:spcPts val="800"/>
              </a:spcAft>
              <a:defRPr/>
            </a:pPr>
            <a:r>
              <a:rPr lang="en-US" sz="1200" dirty="0"/>
              <a:t>de </a:t>
            </a:r>
            <a:r>
              <a:rPr lang="en-US" sz="1200" dirty="0" err="1"/>
              <a:t>nuestros</a:t>
            </a:r>
            <a:r>
              <a:rPr lang="en-US" sz="1200" dirty="0"/>
              <a:t> </a:t>
            </a:r>
            <a:r>
              <a:rPr lang="en-US" sz="1200" dirty="0" err="1"/>
              <a:t>profesionales</a:t>
            </a:r>
            <a:r>
              <a:rPr lang="en-US" sz="1200" dirty="0"/>
              <a:t> y </a:t>
            </a:r>
            <a:r>
              <a:rPr lang="en-US" sz="1200" dirty="0" err="1"/>
              <a:t>futuros</a:t>
            </a:r>
            <a:r>
              <a:rPr lang="en-US" sz="1200" dirty="0"/>
              <a:t> </a:t>
            </a:r>
          </a:p>
          <a:p>
            <a:pPr marL="190800" lvl="0" indent="-190800">
              <a:lnSpc>
                <a:spcPct val="95000"/>
              </a:lnSpc>
              <a:spcAft>
                <a:spcPts val="800"/>
              </a:spcAft>
              <a:defRPr/>
            </a:pPr>
            <a:r>
              <a:rPr lang="en-US" sz="1200" dirty="0"/>
              <a:t>que </a:t>
            </a:r>
            <a:r>
              <a:rPr lang="en-US" sz="1200" dirty="0" err="1"/>
              <a:t>incorpore</a:t>
            </a:r>
            <a:r>
              <a:rPr lang="en-US" sz="1200" dirty="0"/>
              <a:t> las 5 </a:t>
            </a:r>
            <a:r>
              <a:rPr lang="en-US" sz="1200" dirty="0" err="1"/>
              <a:t>etapas</a:t>
            </a:r>
            <a:r>
              <a:rPr lang="en-US" sz="1200" dirty="0"/>
              <a:t> del ciclo de vida de </a:t>
            </a:r>
            <a:r>
              <a:rPr lang="en-US" sz="1200" dirty="0" err="1"/>
              <a:t>transferencia</a:t>
            </a:r>
            <a:r>
              <a:rPr lang="en-US" sz="1200" dirty="0"/>
              <a:t> del conocimiento </a:t>
            </a:r>
          </a:p>
          <a:p>
            <a:pPr marL="190800" lvl="0" indent="-190800">
              <a:lnSpc>
                <a:spcPct val="95000"/>
              </a:lnSpc>
              <a:spcAft>
                <a:spcPts val="800"/>
              </a:spcAft>
              <a:defRPr/>
            </a:pPr>
            <a:r>
              <a:rPr lang="en-US" sz="1200" dirty="0" err="1"/>
              <a:t>generando</a:t>
            </a:r>
            <a:r>
              <a:rPr lang="en-US" sz="1200" dirty="0"/>
              <a:t> </a:t>
            </a:r>
            <a:r>
              <a:rPr lang="en-US" sz="1200" dirty="0" err="1"/>
              <a:t>confianza</a:t>
            </a:r>
            <a:r>
              <a:rPr lang="en-US" sz="1200" dirty="0"/>
              <a:t> y </a:t>
            </a:r>
            <a:r>
              <a:rPr lang="en-US" sz="1200" dirty="0" err="1"/>
              <a:t>compromiso</a:t>
            </a:r>
            <a:r>
              <a:rPr lang="en-US" sz="1200" dirty="0"/>
              <a:t> en </a:t>
            </a:r>
            <a:r>
              <a:rPr lang="en-US" sz="1200" dirty="0" err="1"/>
              <a:t>nuestros</a:t>
            </a:r>
            <a:r>
              <a:rPr lang="en-US" sz="1200" dirty="0"/>
              <a:t> </a:t>
            </a:r>
            <a:r>
              <a:rPr lang="en-US" sz="1200" dirty="0" err="1"/>
              <a:t>profesionales</a:t>
            </a:r>
            <a:endParaRPr lang="en-US" sz="1200" dirty="0"/>
          </a:p>
          <a:p>
            <a:pPr marL="190800" lvl="0" indent="-190800">
              <a:lnSpc>
                <a:spcPct val="95000"/>
              </a:lnSpc>
              <a:spcAft>
                <a:spcPts val="800"/>
              </a:spcAft>
              <a:defRPr/>
            </a:pPr>
            <a:r>
              <a:rPr lang="en-US" sz="1200" dirty="0"/>
              <a:t>para </a:t>
            </a:r>
            <a:r>
              <a:rPr lang="en-US" sz="1200" dirty="0" err="1"/>
              <a:t>ampliar</a:t>
            </a:r>
            <a:r>
              <a:rPr lang="en-US" sz="1200" dirty="0"/>
              <a:t> la </a:t>
            </a:r>
            <a:r>
              <a:rPr lang="en-US" sz="1200" dirty="0" err="1"/>
              <a:t>capacidad</a:t>
            </a:r>
            <a:r>
              <a:rPr lang="en-US" sz="1200" dirty="0"/>
              <a:t> de </a:t>
            </a:r>
            <a:r>
              <a:rPr lang="en-US" sz="1200" dirty="0" err="1"/>
              <a:t>compartir</a:t>
            </a:r>
            <a:r>
              <a:rPr lang="en-US" sz="1200" dirty="0"/>
              <a:t> conocimiento, </a:t>
            </a:r>
            <a:r>
              <a:rPr lang="en-US" sz="1200" dirty="0" err="1"/>
              <a:t>aplicarlo</a:t>
            </a:r>
            <a:r>
              <a:rPr lang="en-US" sz="1200" dirty="0"/>
              <a:t> y </a:t>
            </a:r>
            <a:r>
              <a:rPr lang="en-US" sz="1200" dirty="0" err="1"/>
              <a:t>evaluarlo</a:t>
            </a:r>
            <a:endParaRPr lang="es-ES" dirty="0"/>
          </a:p>
        </p:txBody>
      </p:sp>
      <p:sp>
        <p:nvSpPr>
          <p:cNvPr id="4" name="3 Marcador de número de diapositiva"/>
          <p:cNvSpPr>
            <a:spLocks noGrp="1"/>
          </p:cNvSpPr>
          <p:nvPr>
            <p:ph type="sldNum" sz="quarter" idx="10"/>
          </p:nvPr>
        </p:nvSpPr>
        <p:spPr/>
        <p:txBody>
          <a:bodyPr/>
          <a:lstStyle/>
          <a:p>
            <a:fld id="{C14CEB38-DA38-4F43-AFB8-94FE45CA5866}" type="slidenum">
              <a:rPr lang="de-DE" smtClean="0"/>
              <a:pPr/>
              <a:t>20</a:t>
            </a:fld>
            <a:endParaRPr lang="de-DE" dirty="0"/>
          </a:p>
        </p:txBody>
      </p:sp>
    </p:spTree>
    <p:extLst>
      <p:ext uri="{BB962C8B-B14F-4D97-AF65-F5344CB8AC3E}">
        <p14:creationId xmlns:p14="http://schemas.microsoft.com/office/powerpoint/2010/main" val="1417503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C14CEB38-DA38-4F43-AFB8-94FE45CA5866}" type="slidenum">
              <a:rPr lang="de-DE" smtClean="0"/>
              <a:pPr/>
              <a:t>21</a:t>
            </a:fld>
            <a:endParaRPr lang="de-DE" dirty="0"/>
          </a:p>
        </p:txBody>
      </p:sp>
    </p:spTree>
    <p:extLst>
      <p:ext uri="{BB962C8B-B14F-4D97-AF65-F5344CB8AC3E}">
        <p14:creationId xmlns:p14="http://schemas.microsoft.com/office/powerpoint/2010/main" val="3362798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C14CEB38-DA38-4F43-AFB8-94FE45CA5866}" type="slidenum">
              <a:rPr lang="de-DE" smtClean="0"/>
              <a:pPr/>
              <a:t>22</a:t>
            </a:fld>
            <a:endParaRPr lang="de-DE" dirty="0"/>
          </a:p>
        </p:txBody>
      </p:sp>
    </p:spTree>
    <p:extLst>
      <p:ext uri="{BB962C8B-B14F-4D97-AF65-F5344CB8AC3E}">
        <p14:creationId xmlns:p14="http://schemas.microsoft.com/office/powerpoint/2010/main" val="2575098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C14CEB38-DA38-4F43-AFB8-94FE45CA5866}" type="slidenum">
              <a:rPr lang="de-DE" smtClean="0"/>
              <a:pPr/>
              <a:t>23</a:t>
            </a:fld>
            <a:endParaRPr lang="de-DE" dirty="0"/>
          </a:p>
        </p:txBody>
      </p:sp>
    </p:spTree>
    <p:extLst>
      <p:ext uri="{BB962C8B-B14F-4D97-AF65-F5344CB8AC3E}">
        <p14:creationId xmlns:p14="http://schemas.microsoft.com/office/powerpoint/2010/main" val="7818778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C14CEB38-DA38-4F43-AFB8-94FE45CA5866}" type="slidenum">
              <a:rPr lang="de-DE" smtClean="0"/>
              <a:pPr/>
              <a:t>24</a:t>
            </a:fld>
            <a:endParaRPr lang="de-DE" dirty="0"/>
          </a:p>
        </p:txBody>
      </p:sp>
    </p:spTree>
    <p:extLst>
      <p:ext uri="{BB962C8B-B14F-4D97-AF65-F5344CB8AC3E}">
        <p14:creationId xmlns:p14="http://schemas.microsoft.com/office/powerpoint/2010/main" val="30311364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C14CEB38-DA38-4F43-AFB8-94FE45CA5866}" type="slidenum">
              <a:rPr lang="de-DE" smtClean="0"/>
              <a:pPr/>
              <a:t>25</a:t>
            </a:fld>
            <a:endParaRPr lang="de-DE" dirty="0"/>
          </a:p>
        </p:txBody>
      </p:sp>
    </p:spTree>
    <p:extLst>
      <p:ext uri="{BB962C8B-B14F-4D97-AF65-F5344CB8AC3E}">
        <p14:creationId xmlns:p14="http://schemas.microsoft.com/office/powerpoint/2010/main" val="24221963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C14CEB38-DA38-4F43-AFB8-94FE45CA5866}" type="slidenum">
              <a:rPr lang="de-DE" smtClean="0"/>
              <a:pPr/>
              <a:t>26</a:t>
            </a:fld>
            <a:endParaRPr lang="de-DE" dirty="0"/>
          </a:p>
        </p:txBody>
      </p:sp>
    </p:spTree>
    <p:extLst>
      <p:ext uri="{BB962C8B-B14F-4D97-AF65-F5344CB8AC3E}">
        <p14:creationId xmlns:p14="http://schemas.microsoft.com/office/powerpoint/2010/main" val="33882352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77500" lnSpcReduction="20000"/>
          </a:bodyPr>
          <a:lstStyle/>
          <a:p>
            <a:pPr marL="176213" indent="-176213">
              <a:lnSpc>
                <a:spcPct val="95000"/>
              </a:lnSpc>
              <a:spcAft>
                <a:spcPts val="800"/>
              </a:spcAft>
              <a:buFont typeface="Wingdings" pitchFamily="2" charset="2"/>
              <a:buChar char="§"/>
              <a:defRPr/>
            </a:pPr>
            <a:r>
              <a:rPr lang="en-US" sz="1800" dirty="0" smtClean="0">
                <a:solidFill>
                  <a:srgbClr val="000000"/>
                </a:solidFill>
                <a:latin typeface="Calibri Light" panose="020F0302020204030204" pitchFamily="34" charset="0"/>
                <a:cs typeface="Arial" charset="0"/>
              </a:rPr>
              <a:t>METODOLOGÍA DIRECCIÓN DE PROYECTOS</a:t>
            </a:r>
          </a:p>
          <a:p>
            <a:pPr marL="633367" lvl="1" indent="-176213">
              <a:lnSpc>
                <a:spcPct val="95000"/>
              </a:lnSpc>
              <a:spcAft>
                <a:spcPts val="800"/>
              </a:spcAft>
              <a:buFont typeface="Wingdings" pitchFamily="2" charset="2"/>
              <a:buChar char="§"/>
              <a:defRPr/>
            </a:pPr>
            <a:r>
              <a:rPr lang="en-US" sz="1600" dirty="0" smtClean="0">
                <a:solidFill>
                  <a:srgbClr val="000000"/>
                </a:solidFill>
                <a:latin typeface="Calibri Light" panose="020F0302020204030204" pitchFamily="34" charset="0"/>
                <a:cs typeface="Arial" charset="0"/>
              </a:rPr>
              <a:t>CONOCIMIENTO ORGANIZACIONAL</a:t>
            </a:r>
          </a:p>
          <a:p>
            <a:pPr marL="633367" lvl="1" indent="-176213">
              <a:lnSpc>
                <a:spcPct val="95000"/>
              </a:lnSpc>
              <a:spcAft>
                <a:spcPts val="800"/>
              </a:spcAft>
              <a:buFont typeface="Wingdings" pitchFamily="2" charset="2"/>
              <a:buChar char="§"/>
              <a:defRPr/>
            </a:pPr>
            <a:r>
              <a:rPr lang="en-US" sz="1600" dirty="0" smtClean="0">
                <a:solidFill>
                  <a:srgbClr val="000000"/>
                </a:solidFill>
                <a:latin typeface="Calibri Light" panose="020F0302020204030204" pitchFamily="34" charset="0"/>
                <a:cs typeface="Arial" charset="0"/>
              </a:rPr>
              <a:t>49 PROYECTOS</a:t>
            </a:r>
          </a:p>
          <a:p>
            <a:pPr>
              <a:lnSpc>
                <a:spcPct val="95000"/>
              </a:lnSpc>
              <a:spcAft>
                <a:spcPts val="800"/>
              </a:spcAft>
              <a:defRPr/>
            </a:pPr>
            <a:r>
              <a:rPr lang="en-US" sz="1800" dirty="0" smtClean="0">
                <a:solidFill>
                  <a:srgbClr val="000000"/>
                </a:solidFill>
                <a:latin typeface="Calibri Light" panose="020F0302020204030204" pitchFamily="34" charset="0"/>
                <a:cs typeface="Arial" charset="0"/>
              </a:rPr>
              <a:t> </a:t>
            </a:r>
          </a:p>
          <a:p>
            <a:pPr marL="176213" indent="-176213">
              <a:lnSpc>
                <a:spcPct val="95000"/>
              </a:lnSpc>
              <a:spcAft>
                <a:spcPts val="800"/>
              </a:spcAft>
              <a:buFont typeface="Wingdings" pitchFamily="2" charset="2"/>
              <a:buChar char="§"/>
              <a:defRPr/>
            </a:pPr>
            <a:r>
              <a:rPr lang="en-US" sz="1800" dirty="0" smtClean="0">
                <a:solidFill>
                  <a:srgbClr val="000000"/>
                </a:solidFill>
                <a:latin typeface="Calibri Light" panose="020F0302020204030204" pitchFamily="34" charset="0"/>
                <a:cs typeface="Arial" charset="0"/>
              </a:rPr>
              <a:t>MODELO DE EVALUACIÓN KIRTPATRICK</a:t>
            </a:r>
          </a:p>
          <a:p>
            <a:pPr marL="742904" lvl="1" indent="-285750">
              <a:lnSpc>
                <a:spcPct val="95000"/>
              </a:lnSpc>
              <a:spcAft>
                <a:spcPts val="800"/>
              </a:spcAft>
              <a:buFont typeface="Arial" panose="020B0604020202020204" pitchFamily="34" charset="0"/>
              <a:buChar char="•"/>
              <a:defRPr/>
            </a:pPr>
            <a:r>
              <a:rPr lang="en-US" sz="1600" dirty="0" smtClean="0">
                <a:solidFill>
                  <a:srgbClr val="000000"/>
                </a:solidFill>
                <a:latin typeface="Calibri Light" panose="020F0302020204030204" pitchFamily="34" charset="0"/>
                <a:cs typeface="Arial" charset="0"/>
              </a:rPr>
              <a:t>N1 – SATISFACCIÓN   8,64</a:t>
            </a:r>
          </a:p>
          <a:p>
            <a:pPr marL="742904" lvl="1" indent="-285750">
              <a:lnSpc>
                <a:spcPct val="95000"/>
              </a:lnSpc>
              <a:spcAft>
                <a:spcPts val="800"/>
              </a:spcAft>
              <a:buFont typeface="Arial" panose="020B0604020202020204" pitchFamily="34" charset="0"/>
              <a:buChar char="•"/>
              <a:defRPr/>
            </a:pPr>
            <a:r>
              <a:rPr lang="en-US" sz="1600" dirty="0" smtClean="0">
                <a:solidFill>
                  <a:srgbClr val="000000"/>
                </a:solidFill>
                <a:latin typeface="Calibri Light" panose="020F0302020204030204" pitchFamily="34" charset="0"/>
                <a:cs typeface="Arial" charset="0"/>
              </a:rPr>
              <a:t>N2 – ADQUIRIDO (Test, </a:t>
            </a:r>
            <a:r>
              <a:rPr lang="en-US" sz="1600" dirty="0" err="1" smtClean="0">
                <a:solidFill>
                  <a:srgbClr val="000000"/>
                </a:solidFill>
                <a:latin typeface="Calibri Light" panose="020F0302020204030204" pitchFamily="34" charset="0"/>
                <a:cs typeface="Arial" charset="0"/>
              </a:rPr>
              <a:t>pruebas</a:t>
            </a:r>
            <a:r>
              <a:rPr lang="en-US" sz="1600" dirty="0" smtClean="0">
                <a:solidFill>
                  <a:srgbClr val="000000"/>
                </a:solidFill>
                <a:latin typeface="Calibri Light" panose="020F0302020204030204" pitchFamily="34" charset="0"/>
                <a:cs typeface="Arial" charset="0"/>
              </a:rPr>
              <a:t> </a:t>
            </a:r>
            <a:r>
              <a:rPr lang="en-US" sz="1600" dirty="0" err="1" smtClean="0">
                <a:solidFill>
                  <a:srgbClr val="000000"/>
                </a:solidFill>
                <a:latin typeface="Calibri Light" panose="020F0302020204030204" pitchFamily="34" charset="0"/>
                <a:cs typeface="Arial" charset="0"/>
              </a:rPr>
              <a:t>practicas</a:t>
            </a:r>
            <a:r>
              <a:rPr lang="en-US" sz="1600" dirty="0" smtClean="0">
                <a:solidFill>
                  <a:srgbClr val="000000"/>
                </a:solidFill>
                <a:latin typeface="Calibri Light" panose="020F0302020204030204" pitchFamily="34" charset="0"/>
                <a:cs typeface="Arial" charset="0"/>
              </a:rPr>
              <a:t>,…)</a:t>
            </a:r>
          </a:p>
          <a:p>
            <a:pPr marL="742904" lvl="1" indent="-285750">
              <a:lnSpc>
                <a:spcPct val="95000"/>
              </a:lnSpc>
              <a:spcAft>
                <a:spcPts val="800"/>
              </a:spcAft>
              <a:buFont typeface="Arial" panose="020B0604020202020204" pitchFamily="34" charset="0"/>
              <a:buChar char="•"/>
              <a:defRPr/>
            </a:pPr>
            <a:r>
              <a:rPr lang="en-US" sz="1600" dirty="0" smtClean="0">
                <a:solidFill>
                  <a:srgbClr val="000000"/>
                </a:solidFill>
                <a:latin typeface="Calibri Light" panose="020F0302020204030204" pitchFamily="34" charset="0"/>
                <a:cs typeface="Arial" charset="0"/>
              </a:rPr>
              <a:t>N3 - APLICADO (</a:t>
            </a:r>
            <a:r>
              <a:rPr lang="en-US" sz="1600" dirty="0" err="1" smtClean="0">
                <a:solidFill>
                  <a:srgbClr val="000000"/>
                </a:solidFill>
                <a:latin typeface="Calibri Light" panose="020F0302020204030204" pitchFamily="34" charset="0"/>
                <a:cs typeface="Arial" charset="0"/>
              </a:rPr>
              <a:t>Cuestionario</a:t>
            </a:r>
            <a:r>
              <a:rPr lang="en-US" sz="1600" dirty="0" smtClean="0">
                <a:solidFill>
                  <a:srgbClr val="000000"/>
                </a:solidFill>
                <a:latin typeface="Calibri Light" panose="020F0302020204030204" pitchFamily="34" charset="0"/>
                <a:cs typeface="Arial" charset="0"/>
              </a:rPr>
              <a:t>)</a:t>
            </a:r>
          </a:p>
          <a:p>
            <a:pPr marL="742904" lvl="1" indent="-285750">
              <a:lnSpc>
                <a:spcPct val="95000"/>
              </a:lnSpc>
              <a:spcAft>
                <a:spcPts val="800"/>
              </a:spcAft>
              <a:buFont typeface="Arial" panose="020B0604020202020204" pitchFamily="34" charset="0"/>
              <a:buChar char="•"/>
              <a:defRPr/>
            </a:pPr>
            <a:r>
              <a:rPr lang="en-US" sz="1600" dirty="0" smtClean="0">
                <a:solidFill>
                  <a:srgbClr val="000000"/>
                </a:solidFill>
                <a:latin typeface="Calibri Light" panose="020F0302020204030204" pitchFamily="34" charset="0"/>
                <a:cs typeface="Arial" charset="0"/>
              </a:rPr>
              <a:t>N4 – IMPACTO </a:t>
            </a:r>
          </a:p>
          <a:p>
            <a:endParaRPr lang="es-ES" b="1" dirty="0" smtClean="0"/>
          </a:p>
          <a:p>
            <a:r>
              <a:rPr lang="es-ES" b="1" dirty="0" smtClean="0"/>
              <a:t>MODELO</a:t>
            </a:r>
            <a:r>
              <a:rPr lang="es-ES" b="1" baseline="0" dirty="0" smtClean="0"/>
              <a:t> </a:t>
            </a:r>
            <a:r>
              <a:rPr lang="es-ES" b="1" baseline="0" dirty="0"/>
              <a:t>KIRTPATRICK.</a:t>
            </a:r>
          </a:p>
          <a:p>
            <a:endParaRPr lang="es-ES" b="1" u="sng" baseline="0" dirty="0"/>
          </a:p>
          <a:p>
            <a:r>
              <a:rPr lang="es-ES" b="1" u="sng" baseline="0" dirty="0"/>
              <a:t>Nivel 1. Evaluación de Reacción – Respuesta (satisfacción)</a:t>
            </a:r>
          </a:p>
          <a:p>
            <a:r>
              <a:rPr lang="es-ES" b="0" baseline="0" dirty="0"/>
              <a:t>¿Le gustó a los/as alumnos/as? ¿Lo han completado?</a:t>
            </a:r>
          </a:p>
          <a:p>
            <a:r>
              <a:rPr lang="es-ES" b="1" baseline="0" dirty="0"/>
              <a:t>Mediante encuesta de satisfacción</a:t>
            </a:r>
          </a:p>
          <a:p>
            <a:endParaRPr lang="es-ES" b="1" dirty="0"/>
          </a:p>
          <a:p>
            <a:r>
              <a:rPr lang="es-ES" b="1" u="sng" dirty="0"/>
              <a:t>Nivel 2. Evaluación de Aprendizaje ( conocimiento adquirido)</a:t>
            </a:r>
          </a:p>
          <a:p>
            <a:r>
              <a:rPr lang="es-ES" b="0" dirty="0"/>
              <a:t>¿Qué habilidades y conocimientos adquirieron?</a:t>
            </a:r>
          </a:p>
          <a:p>
            <a:r>
              <a:rPr lang="es-ES" b="1" dirty="0"/>
              <a:t>Mediante</a:t>
            </a:r>
            <a:r>
              <a:rPr lang="es-ES" b="1" baseline="0" dirty="0"/>
              <a:t> una evaluación del curso basada en los objetivos del mismo</a:t>
            </a:r>
          </a:p>
          <a:p>
            <a:endParaRPr lang="es-ES" b="1" baseline="0" dirty="0"/>
          </a:p>
          <a:p>
            <a:r>
              <a:rPr lang="es-ES" b="1" u="sng" baseline="0" dirty="0"/>
              <a:t>Nivel 3. Evaluación de comportamiento – desempeño (conocimiento aplicado)</a:t>
            </a:r>
          </a:p>
          <a:p>
            <a:r>
              <a:rPr lang="es-ES" b="0" u="none" baseline="0" dirty="0"/>
              <a:t>¿Hubo transferencia del aprendizaje a la vida real o al trabajo?</a:t>
            </a:r>
          </a:p>
          <a:p>
            <a:r>
              <a:rPr lang="es-ES" b="1" u="none" baseline="0" dirty="0"/>
              <a:t>Mediante una encuesta sobre la aplicación de lo aprendido, mediante supervisión del mando (esta metodología sigue el itinerario formativo)</a:t>
            </a:r>
          </a:p>
          <a:p>
            <a:endParaRPr lang="es-ES" b="1" u="none" baseline="0" dirty="0"/>
          </a:p>
          <a:p>
            <a:r>
              <a:rPr lang="es-ES" b="1" u="sng" baseline="0" dirty="0"/>
              <a:t>Nivel 4. Resultados – Evaluación de Resultados (impacto)</a:t>
            </a:r>
          </a:p>
          <a:p>
            <a:r>
              <a:rPr lang="es-ES" b="0" u="sng" baseline="0" dirty="0"/>
              <a:t>¿El curso contribuyó a mejorar el desempeño de la empresa o comunidad?</a:t>
            </a:r>
          </a:p>
          <a:p>
            <a:r>
              <a:rPr lang="es-ES" b="1" u="none" baseline="0" dirty="0"/>
              <a:t>Mediante Resultados de la empresa, encuestas de satisfacción a la comunidad</a:t>
            </a:r>
            <a:endParaRPr lang="es-ES" dirty="0"/>
          </a:p>
        </p:txBody>
      </p:sp>
      <p:sp>
        <p:nvSpPr>
          <p:cNvPr id="4" name="3 Marcador de número de diapositiva"/>
          <p:cNvSpPr>
            <a:spLocks noGrp="1"/>
          </p:cNvSpPr>
          <p:nvPr>
            <p:ph type="sldNum" sz="quarter" idx="10"/>
          </p:nvPr>
        </p:nvSpPr>
        <p:spPr/>
        <p:txBody>
          <a:bodyPr/>
          <a:lstStyle/>
          <a:p>
            <a:fld id="{C14CEB38-DA38-4F43-AFB8-94FE45CA5866}" type="slidenum">
              <a:rPr lang="de-DE" smtClean="0"/>
              <a:pPr/>
              <a:t>27</a:t>
            </a:fld>
            <a:endParaRPr lang="de-DE" dirty="0"/>
          </a:p>
        </p:txBody>
      </p:sp>
    </p:spTree>
    <p:extLst>
      <p:ext uri="{BB962C8B-B14F-4D97-AF65-F5344CB8AC3E}">
        <p14:creationId xmlns:p14="http://schemas.microsoft.com/office/powerpoint/2010/main" val="2115514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C14CEB38-DA38-4F43-AFB8-94FE45CA5866}" type="slidenum">
              <a:rPr lang="de-DE" smtClean="0"/>
              <a:pPr/>
              <a:t>28</a:t>
            </a:fld>
            <a:endParaRPr lang="de-DE" dirty="0"/>
          </a:p>
        </p:txBody>
      </p:sp>
    </p:spTree>
    <p:extLst>
      <p:ext uri="{BB962C8B-B14F-4D97-AF65-F5344CB8AC3E}">
        <p14:creationId xmlns:p14="http://schemas.microsoft.com/office/powerpoint/2010/main" val="25555695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C14CEB38-DA38-4F43-AFB8-94FE45CA5866}" type="slidenum">
              <a:rPr lang="de-DE" smtClean="0"/>
              <a:pPr/>
              <a:t>30</a:t>
            </a:fld>
            <a:endParaRPr lang="de-DE" dirty="0"/>
          </a:p>
        </p:txBody>
      </p:sp>
    </p:spTree>
    <p:extLst>
      <p:ext uri="{BB962C8B-B14F-4D97-AF65-F5344CB8AC3E}">
        <p14:creationId xmlns:p14="http://schemas.microsoft.com/office/powerpoint/2010/main" val="2019650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C14CEB38-DA38-4F43-AFB8-94FE45CA5866}" type="slidenum">
              <a:rPr lang="de-DE" smtClean="0"/>
              <a:pPr/>
              <a:t>3</a:t>
            </a:fld>
            <a:endParaRPr lang="de-DE" dirty="0"/>
          </a:p>
        </p:txBody>
      </p:sp>
    </p:spTree>
    <p:extLst>
      <p:ext uri="{BB962C8B-B14F-4D97-AF65-F5344CB8AC3E}">
        <p14:creationId xmlns:p14="http://schemas.microsoft.com/office/powerpoint/2010/main" val="2806892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C14CEB38-DA38-4F43-AFB8-94FE45CA5866}" type="slidenum">
              <a:rPr lang="de-DE" smtClean="0"/>
              <a:pPr/>
              <a:t>31</a:t>
            </a:fld>
            <a:endParaRPr lang="de-DE" dirty="0"/>
          </a:p>
        </p:txBody>
      </p:sp>
    </p:spTree>
    <p:extLst>
      <p:ext uri="{BB962C8B-B14F-4D97-AF65-F5344CB8AC3E}">
        <p14:creationId xmlns:p14="http://schemas.microsoft.com/office/powerpoint/2010/main" val="30946861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C14CEB38-DA38-4F43-AFB8-94FE45CA5866}" type="slidenum">
              <a:rPr lang="de-DE" smtClean="0"/>
              <a:pPr/>
              <a:t>32</a:t>
            </a:fld>
            <a:endParaRPr lang="de-DE" dirty="0"/>
          </a:p>
        </p:txBody>
      </p:sp>
    </p:spTree>
    <p:extLst>
      <p:ext uri="{BB962C8B-B14F-4D97-AF65-F5344CB8AC3E}">
        <p14:creationId xmlns:p14="http://schemas.microsoft.com/office/powerpoint/2010/main" val="465771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C14CEB38-DA38-4F43-AFB8-94FE45CA5866}" type="slidenum">
              <a:rPr lang="de-DE" smtClean="0"/>
              <a:pPr/>
              <a:t>4</a:t>
            </a:fld>
            <a:endParaRPr lang="de-DE" dirty="0"/>
          </a:p>
        </p:txBody>
      </p:sp>
    </p:spTree>
    <p:extLst>
      <p:ext uri="{BB962C8B-B14F-4D97-AF65-F5344CB8AC3E}">
        <p14:creationId xmlns:p14="http://schemas.microsoft.com/office/powerpoint/2010/main" val="3488103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buClr>
                <a:schemeClr val="accent1"/>
              </a:buClr>
            </a:pPr>
            <a:endParaRPr lang="es-ES" sz="900" dirty="0"/>
          </a:p>
        </p:txBody>
      </p:sp>
      <p:sp>
        <p:nvSpPr>
          <p:cNvPr id="4" name="3 Marcador de número de diapositiva"/>
          <p:cNvSpPr>
            <a:spLocks noGrp="1"/>
          </p:cNvSpPr>
          <p:nvPr>
            <p:ph type="sldNum" sz="quarter" idx="10"/>
          </p:nvPr>
        </p:nvSpPr>
        <p:spPr/>
        <p:txBody>
          <a:bodyPr/>
          <a:lstStyle/>
          <a:p>
            <a:fld id="{C14CEB38-DA38-4F43-AFB8-94FE45CA5866}" type="slidenum">
              <a:rPr lang="de-DE" smtClean="0"/>
              <a:pPr/>
              <a:t>5</a:t>
            </a:fld>
            <a:endParaRPr lang="de-DE" dirty="0"/>
          </a:p>
        </p:txBody>
      </p:sp>
    </p:spTree>
    <p:extLst>
      <p:ext uri="{BB962C8B-B14F-4D97-AF65-F5344CB8AC3E}">
        <p14:creationId xmlns:p14="http://schemas.microsoft.com/office/powerpoint/2010/main" val="477845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C14CEB38-DA38-4F43-AFB8-94FE45CA5866}" type="slidenum">
              <a:rPr lang="de-DE" smtClean="0"/>
              <a:pPr/>
              <a:t>6</a:t>
            </a:fld>
            <a:endParaRPr lang="de-DE" dirty="0"/>
          </a:p>
        </p:txBody>
      </p:sp>
    </p:spTree>
    <p:extLst>
      <p:ext uri="{BB962C8B-B14F-4D97-AF65-F5344CB8AC3E}">
        <p14:creationId xmlns:p14="http://schemas.microsoft.com/office/powerpoint/2010/main" val="110680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buClr>
                <a:schemeClr val="accent1"/>
              </a:buClr>
            </a:pPr>
            <a:endParaRPr lang="en-US" sz="1100" cap="all" dirty="0">
              <a:solidFill>
                <a:srgbClr val="FFFFFF"/>
              </a:solidFill>
              <a:latin typeface="+mn-lt"/>
              <a:cs typeface="Arial" charset="0"/>
            </a:endParaRPr>
          </a:p>
        </p:txBody>
      </p:sp>
      <p:sp>
        <p:nvSpPr>
          <p:cNvPr id="4" name="3 Marcador de número de diapositiva"/>
          <p:cNvSpPr>
            <a:spLocks noGrp="1"/>
          </p:cNvSpPr>
          <p:nvPr>
            <p:ph type="sldNum" sz="quarter" idx="10"/>
          </p:nvPr>
        </p:nvSpPr>
        <p:spPr/>
        <p:txBody>
          <a:bodyPr/>
          <a:lstStyle/>
          <a:p>
            <a:fld id="{C14CEB38-DA38-4F43-AFB8-94FE45CA5866}" type="slidenum">
              <a:rPr lang="de-DE" smtClean="0"/>
              <a:pPr/>
              <a:t>7</a:t>
            </a:fld>
            <a:endParaRPr lang="de-DE" dirty="0"/>
          </a:p>
        </p:txBody>
      </p:sp>
    </p:spTree>
    <p:extLst>
      <p:ext uri="{BB962C8B-B14F-4D97-AF65-F5344CB8AC3E}">
        <p14:creationId xmlns:p14="http://schemas.microsoft.com/office/powerpoint/2010/main" val="1049571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14CEB38-DA38-4F43-AFB8-94FE45CA5866}" type="slidenum">
              <a:rPr lang="de-DE" smtClean="0"/>
              <a:pPr/>
              <a:t>8</a:t>
            </a:fld>
            <a:endParaRPr lang="de-DE" dirty="0"/>
          </a:p>
        </p:txBody>
      </p:sp>
    </p:spTree>
    <p:extLst>
      <p:ext uri="{BB962C8B-B14F-4D97-AF65-F5344CB8AC3E}">
        <p14:creationId xmlns:p14="http://schemas.microsoft.com/office/powerpoint/2010/main" val="1957494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14CEB38-DA38-4F43-AFB8-94FE45CA5866}" type="slidenum">
              <a:rPr lang="de-DE" smtClean="0"/>
              <a:pPr/>
              <a:t>9</a:t>
            </a:fld>
            <a:endParaRPr lang="de-DE" dirty="0"/>
          </a:p>
        </p:txBody>
      </p:sp>
    </p:spTree>
    <p:extLst>
      <p:ext uri="{BB962C8B-B14F-4D97-AF65-F5344CB8AC3E}">
        <p14:creationId xmlns:p14="http://schemas.microsoft.com/office/powerpoint/2010/main" val="1957494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7" name="Rechteck 6"/>
          <p:cNvSpPr/>
          <p:nvPr userDrawn="1"/>
        </p:nvSpPr>
        <p:spPr bwMode="auto">
          <a:xfrm>
            <a:off x="2" y="0"/>
            <a:ext cx="12190410" cy="5803200"/>
          </a:xfrm>
          <a:prstGeom prst="rect">
            <a:avLst/>
          </a:prstGeom>
          <a:solidFill>
            <a:schemeClr val="tx1">
              <a:lumMod val="85000"/>
              <a:lumOff val="15000"/>
            </a:schemeClr>
          </a:solidFill>
          <a:ln w="15875" cap="flat">
            <a:noFill/>
            <a:prstDash val="solid"/>
            <a:miter lim="800000"/>
            <a:headEnd/>
            <a:tailEnd/>
          </a:ln>
        </p:spPr>
        <p:txBody>
          <a:bodyPr vert="horz" wrap="square" lIns="91431" tIns="45715" rIns="91431" bIns="45715" numCol="1" anchor="t" anchorCtr="0" compatLnSpc="1">
            <a:prstTxWarp prst="textNoShape">
              <a:avLst/>
            </a:prstTxWarp>
          </a:bodyPr>
          <a:lstStyle/>
          <a:p>
            <a:pPr lvl="0"/>
            <a:endParaRPr lang="de-DE" dirty="0"/>
          </a:p>
        </p:txBody>
      </p:sp>
      <p:sp>
        <p:nvSpPr>
          <p:cNvPr id="9" name="Rechteck 8"/>
          <p:cNvSpPr/>
          <p:nvPr userDrawn="1"/>
        </p:nvSpPr>
        <p:spPr bwMode="auto">
          <a:xfrm flipV="1">
            <a:off x="2" y="5803200"/>
            <a:ext cx="12190410" cy="1054800"/>
          </a:xfrm>
          <a:prstGeom prst="rect">
            <a:avLst/>
          </a:prstGeom>
          <a:solidFill>
            <a:srgbClr val="EAEAEA"/>
          </a:solidFill>
          <a:ln w="15875" cap="flat">
            <a:noFill/>
            <a:prstDash val="solid"/>
            <a:miter lim="800000"/>
            <a:headEnd/>
            <a:tailEnd/>
          </a:ln>
        </p:spPr>
        <p:txBody>
          <a:bodyPr vert="horz" wrap="square" lIns="91431" tIns="45715" rIns="91431" bIns="45715" numCol="1" anchor="t" anchorCtr="0" compatLnSpc="1">
            <a:prstTxWarp prst="textNoShape">
              <a:avLst/>
            </a:prstTxWarp>
          </a:bodyPr>
          <a:lstStyle/>
          <a:p>
            <a:pPr lvl="0"/>
            <a:endParaRPr lang="de-DE" dirty="0"/>
          </a:p>
        </p:txBody>
      </p:sp>
      <p:sp>
        <p:nvSpPr>
          <p:cNvPr id="6" name="Textfeld 5"/>
          <p:cNvSpPr txBox="1"/>
          <p:nvPr userDrawn="1"/>
        </p:nvSpPr>
        <p:spPr>
          <a:xfrm>
            <a:off x="-104503" y="-2129246"/>
            <a:ext cx="184731" cy="369332"/>
          </a:xfrm>
          <a:prstGeom prst="rect">
            <a:avLst/>
          </a:prstGeom>
          <a:noFill/>
        </p:spPr>
        <p:txBody>
          <a:bodyPr wrap="none" rtlCol="0">
            <a:spAutoFit/>
          </a:bodyPr>
          <a:lstStyle/>
          <a:p>
            <a:endParaRPr lang="en-US" dirty="0"/>
          </a:p>
        </p:txBody>
      </p:sp>
      <p:sp>
        <p:nvSpPr>
          <p:cNvPr id="10" name="Titel 1"/>
          <p:cNvSpPr>
            <a:spLocks noGrp="1"/>
          </p:cNvSpPr>
          <p:nvPr>
            <p:ph type="title"/>
          </p:nvPr>
        </p:nvSpPr>
        <p:spPr>
          <a:xfrm>
            <a:off x="1044376" y="0"/>
            <a:ext cx="10101664" cy="3741441"/>
          </a:xfrm>
        </p:spPr>
        <p:txBody>
          <a:bodyPr anchor="b" anchorCtr="0">
            <a:noAutofit/>
          </a:bodyPr>
          <a:lstStyle>
            <a:lvl1pPr algn="l">
              <a:lnSpc>
                <a:spcPct val="80000"/>
              </a:lnSpc>
              <a:defRPr sz="8800" b="0" cap="all">
                <a:solidFill>
                  <a:schemeClr val="bg1"/>
                </a:solidFill>
                <a:latin typeface="Bebas Neue" pitchFamily="34" charset="0"/>
              </a:defRPr>
            </a:lvl1pPr>
          </a:lstStyle>
          <a:p>
            <a:r>
              <a:rPr lang="de-DE" dirty="0"/>
              <a:t>Titelmasterformat durch Klicken bearbeiten</a:t>
            </a:r>
            <a:endParaRPr lang="en-US" dirty="0"/>
          </a:p>
        </p:txBody>
      </p:sp>
      <p:sp>
        <p:nvSpPr>
          <p:cNvPr id="11" name="Textplatzhalter 2"/>
          <p:cNvSpPr>
            <a:spLocks noGrp="1"/>
          </p:cNvSpPr>
          <p:nvPr>
            <p:ph type="body" idx="1"/>
          </p:nvPr>
        </p:nvSpPr>
        <p:spPr>
          <a:xfrm>
            <a:off x="1044376" y="3741441"/>
            <a:ext cx="10101664" cy="2061759"/>
          </a:xfrm>
        </p:spPr>
        <p:txBody>
          <a:bodyPr anchor="t" anchorCtr="0"/>
          <a:lstStyle>
            <a:lvl1pPr marL="0" indent="0">
              <a:lnSpc>
                <a:spcPct val="80000"/>
              </a:lnSpc>
              <a:buNone/>
              <a:defRPr sz="4400">
                <a:solidFill>
                  <a:srgbClr val="B2B2B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a:t>Textmasterformat bearbeiten</a:t>
            </a:r>
          </a:p>
        </p:txBody>
      </p:sp>
      <p:sp>
        <p:nvSpPr>
          <p:cNvPr id="16" name="Fußzeilenplatzhalter 4"/>
          <p:cNvSpPr>
            <a:spLocks noGrp="1"/>
          </p:cNvSpPr>
          <p:nvPr>
            <p:ph type="ftr" sz="quarter" idx="11"/>
          </p:nvPr>
        </p:nvSpPr>
        <p:spPr>
          <a:xfrm>
            <a:off x="1780162" y="6152561"/>
            <a:ext cx="6828817" cy="360000"/>
          </a:xfrm>
        </p:spPr>
        <p:txBody>
          <a:bodyPr/>
          <a:lstStyle/>
          <a:p>
            <a:endParaRPr lang="en-US" dirty="0"/>
          </a:p>
        </p:txBody>
      </p:sp>
      <p:sp>
        <p:nvSpPr>
          <p:cNvPr id="17" name="Foliennummernplatzhalter 5"/>
          <p:cNvSpPr>
            <a:spLocks noGrp="1"/>
          </p:cNvSpPr>
          <p:nvPr>
            <p:ph type="sldNum" sz="quarter" idx="12"/>
          </p:nvPr>
        </p:nvSpPr>
        <p:spPr>
          <a:xfrm>
            <a:off x="516252" y="6152561"/>
            <a:ext cx="914307" cy="360000"/>
          </a:xfrm>
        </p:spPr>
        <p:txBody>
          <a:bodyPr/>
          <a:lstStyle/>
          <a:p>
            <a:fld id="{75A4F164-3A46-4CEE-A25C-CA523D5E42F3}" type="slidenum">
              <a:rPr lang="en-US" smtClean="0"/>
              <a:t>‹Nº›</a:t>
            </a:fld>
            <a:endParaRPr lang="en-US" dirty="0"/>
          </a:p>
        </p:txBody>
      </p:sp>
    </p:spTree>
    <p:extLst>
      <p:ext uri="{BB962C8B-B14F-4D97-AF65-F5344CB8AC3E}">
        <p14:creationId xmlns:p14="http://schemas.microsoft.com/office/powerpoint/2010/main" val="374742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31744" y="238540"/>
            <a:ext cx="11327981" cy="616455"/>
          </a:xfrm>
        </p:spPr>
        <p:txBody>
          <a:bodyPr anchor="ctr" anchorCtr="0">
            <a:noAutofit/>
          </a:bodyPr>
          <a:lstStyle>
            <a:lvl1pPr>
              <a:lnSpc>
                <a:spcPct val="100000"/>
              </a:lnSpc>
              <a:defRPr b="0"/>
            </a:lvl1pPr>
          </a:lstStyle>
          <a:p>
            <a:endParaRPr lang="de-DE" dirty="0"/>
          </a:p>
        </p:txBody>
      </p:sp>
      <p:sp>
        <p:nvSpPr>
          <p:cNvPr id="9" name="Textplatzhalter 7"/>
          <p:cNvSpPr>
            <a:spLocks noGrp="1"/>
          </p:cNvSpPr>
          <p:nvPr>
            <p:ph type="body" sz="quarter" idx="13"/>
          </p:nvPr>
        </p:nvSpPr>
        <p:spPr>
          <a:xfrm>
            <a:off x="431744" y="854994"/>
            <a:ext cx="11326925" cy="336244"/>
          </a:xfrm>
        </p:spPr>
        <p:txBody>
          <a:bodyPr lIns="0" tIns="0" rIns="0" bIns="0" anchor="t" anchorCtr="0">
            <a:noAutofit/>
          </a:bodyPr>
          <a:lstStyle>
            <a:lvl1pPr marL="0" indent="0">
              <a:buNone/>
              <a:defRPr sz="2000">
                <a:solidFill>
                  <a:srgbClr val="7F7F7F"/>
                </a:solidFill>
                <a:latin typeface="Calibri Light" panose="020F0302020204030204" pitchFamily="34" charset="0"/>
              </a:defRPr>
            </a:lvl1pPr>
          </a:lstStyle>
          <a:p>
            <a:pPr lvl="0"/>
            <a:r>
              <a:rPr lang="en-US" dirty="0"/>
              <a:t>Click to edit Master text styles</a:t>
            </a:r>
          </a:p>
        </p:txBody>
      </p:sp>
      <p:sp>
        <p:nvSpPr>
          <p:cNvPr id="7" name="Fußzeilenplatzhalter 4"/>
          <p:cNvSpPr>
            <a:spLocks noGrp="1"/>
          </p:cNvSpPr>
          <p:nvPr>
            <p:ph type="ftr" sz="quarter" idx="11"/>
          </p:nvPr>
        </p:nvSpPr>
        <p:spPr>
          <a:xfrm>
            <a:off x="3276172" y="6356351"/>
            <a:ext cx="5639125" cy="365125"/>
          </a:xfrm>
          <a:prstGeom prst="rect">
            <a:avLst/>
          </a:prstGeom>
        </p:spPr>
        <p:txBody>
          <a:bodyPr anchor="b"/>
          <a:lstStyle>
            <a:lvl1pPr>
              <a:defRPr sz="1200"/>
            </a:lvl1pPr>
          </a:lstStyle>
          <a:p>
            <a:endParaRPr lang="de-DE" dirty="0"/>
          </a:p>
        </p:txBody>
      </p:sp>
      <p:sp>
        <p:nvSpPr>
          <p:cNvPr id="8" name="Foliennummernplatzhalter 5"/>
          <p:cNvSpPr>
            <a:spLocks noGrp="1"/>
          </p:cNvSpPr>
          <p:nvPr>
            <p:ph type="sldNum" sz="quarter" idx="12"/>
          </p:nvPr>
        </p:nvSpPr>
        <p:spPr>
          <a:xfrm>
            <a:off x="431742" y="6356351"/>
            <a:ext cx="2844430" cy="365125"/>
          </a:xfrm>
          <a:prstGeom prst="rect">
            <a:avLst/>
          </a:prstGeom>
        </p:spPr>
        <p:txBody>
          <a:bodyPr anchor="b"/>
          <a:lstStyle>
            <a:lvl1pPr algn="l">
              <a:defRPr sz="1200"/>
            </a:lvl1pPr>
          </a:lstStyle>
          <a:p>
            <a:fld id="{9DC1E638-3F78-4E0D-883A-B278700C48C0}" type="slidenum">
              <a:rPr lang="de-DE" smtClean="0"/>
              <a:pPr/>
              <a:t>‹Nº›</a:t>
            </a:fld>
            <a:endParaRPr lang="de-DE" dirty="0"/>
          </a:p>
        </p:txBody>
      </p:sp>
    </p:spTree>
    <p:extLst>
      <p:ext uri="{BB962C8B-B14F-4D97-AF65-F5344CB8AC3E}">
        <p14:creationId xmlns:p14="http://schemas.microsoft.com/office/powerpoint/2010/main" val="149212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cSld name="Contenido con título">
    <p:spTree>
      <p:nvGrpSpPr>
        <p:cNvPr id="1" name=""/>
        <p:cNvGrpSpPr/>
        <p:nvPr/>
      </p:nvGrpSpPr>
      <p:grpSpPr>
        <a:xfrm>
          <a:off x="0" y="0"/>
          <a:ext cx="0" cy="0"/>
          <a:chOff x="0" y="0"/>
          <a:chExt cx="0" cy="0"/>
        </a:xfrm>
      </p:grpSpPr>
      <p:sp>
        <p:nvSpPr>
          <p:cNvPr id="8" name="Rectángulo 7"/>
          <p:cNvSpPr/>
          <p:nvPr/>
        </p:nvSpPr>
        <p:spPr>
          <a:xfrm>
            <a:off x="3961884" y="0"/>
            <a:ext cx="7923768"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2" name="Título 1"/>
          <p:cNvSpPr>
            <a:spLocks noGrp="1"/>
          </p:cNvSpPr>
          <p:nvPr>
            <p:ph type="title"/>
          </p:nvPr>
        </p:nvSpPr>
        <p:spPr>
          <a:xfrm>
            <a:off x="304761" y="1701800"/>
            <a:ext cx="3352364" cy="2844800"/>
          </a:xfrm>
        </p:spPr>
        <p:txBody>
          <a:bodyPr rtlCol="0" anchor="b">
            <a:normAutofit/>
          </a:bodyPr>
          <a:lstStyle>
            <a:lvl1pPr algn="l" rtl="0">
              <a:defRPr sz="2000" b="1"/>
            </a:lvl1pPr>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a:xfrm>
            <a:off x="4469819" y="482600"/>
            <a:ext cx="6806314" cy="5892800"/>
          </a:xfrm>
        </p:spPr>
        <p:txBody>
          <a:bodyPr rtlCol="0">
            <a:normAutofit/>
          </a:bodyPr>
          <a:lstStyle>
            <a:lvl1pPr algn="l" rtl="0">
              <a:defRPr sz="2400"/>
            </a:lvl1pPr>
            <a:lvl2pPr algn="l" rtl="0">
              <a:defRPr sz="2000"/>
            </a:lvl2pPr>
            <a:lvl3pPr algn="l" rtl="0">
              <a:defRPr sz="18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texto 3"/>
          <p:cNvSpPr>
            <a:spLocks noGrp="1"/>
          </p:cNvSpPr>
          <p:nvPr>
            <p:ph type="body" sz="half" idx="2"/>
          </p:nvPr>
        </p:nvSpPr>
        <p:spPr>
          <a:xfrm>
            <a:off x="304761" y="4648200"/>
            <a:ext cx="3352364" cy="1727200"/>
          </a:xfrm>
        </p:spPr>
        <p:txBody>
          <a:bodyPr rtlCol="0">
            <a:normAutofit/>
          </a:bodyPr>
          <a:lstStyle>
            <a:lvl1pPr marL="0" indent="0" algn="l" rtl="0">
              <a:spcBef>
                <a:spcPts val="120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es-ES" noProof="0"/>
              <a:t>Haga clic para modificar el estilo de texto del patrón</a:t>
            </a:r>
          </a:p>
        </p:txBody>
      </p:sp>
      <p:sp>
        <p:nvSpPr>
          <p:cNvPr id="5" name="Marcador de posición de fecha 4"/>
          <p:cNvSpPr>
            <a:spLocks noGrp="1"/>
          </p:cNvSpPr>
          <p:nvPr>
            <p:ph type="dt" sz="half" idx="10"/>
          </p:nvPr>
        </p:nvSpPr>
        <p:spPr>
          <a:xfrm>
            <a:off x="1117455" y="6400802"/>
            <a:ext cx="2742843" cy="320675"/>
          </a:xfrm>
          <a:prstGeom prst="rect">
            <a:avLst/>
          </a:prstGeom>
        </p:spPr>
        <p:txBody>
          <a:bodyPr rtlCol="0"/>
          <a:lstStyle>
            <a:lvl1pPr>
              <a:defRPr/>
            </a:lvl1pPr>
          </a:lstStyle>
          <a:p>
            <a:fld id="{24229622-6F3C-4902-9962-43BF7D6E67A7}" type="datetime1">
              <a:rPr lang="es-ES" smtClean="0"/>
              <a:pPr/>
              <a:t>04/11/2019</a:t>
            </a:fld>
            <a:endParaRPr lang="es-ES"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2DFBB78A-01B4-41F2-96B0-677A4A282832}" type="slidenum">
              <a:rPr lang="es-ES" noProof="0"/>
              <a:t>‹Nº›</a:t>
            </a:fld>
            <a:endParaRPr lang="es-ES" noProof="0" dirty="0"/>
          </a:p>
        </p:txBody>
      </p:sp>
    </p:spTree>
    <p:extLst>
      <p:ext uri="{BB962C8B-B14F-4D97-AF65-F5344CB8AC3E}">
        <p14:creationId xmlns:p14="http://schemas.microsoft.com/office/powerpoint/2010/main" val="2008091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ARK GREY">
    <p:spTree>
      <p:nvGrpSpPr>
        <p:cNvPr id="1" name=""/>
        <p:cNvGrpSpPr/>
        <p:nvPr/>
      </p:nvGrpSpPr>
      <p:grpSpPr>
        <a:xfrm>
          <a:off x="0" y="0"/>
          <a:ext cx="0" cy="0"/>
          <a:chOff x="0" y="0"/>
          <a:chExt cx="0" cy="0"/>
        </a:xfrm>
      </p:grpSpPr>
      <p:sp>
        <p:nvSpPr>
          <p:cNvPr id="7" name="Rechteck 6"/>
          <p:cNvSpPr/>
          <p:nvPr userDrawn="1"/>
        </p:nvSpPr>
        <p:spPr bwMode="auto">
          <a:xfrm>
            <a:off x="0" y="0"/>
            <a:ext cx="12190413" cy="6858000"/>
          </a:xfrm>
          <a:prstGeom prst="rect">
            <a:avLst/>
          </a:prstGeom>
          <a:solidFill>
            <a:srgbClr val="262626"/>
          </a:solidFill>
          <a:ln w="12700">
            <a:noFill/>
            <a:round/>
            <a:headEnd/>
            <a:tailEnd/>
          </a:ln>
        </p:spPr>
        <p:txBody>
          <a:bodyPr rot="0" spcFirstLastPara="0" vert="horz" wrap="square" lIns="91431" tIns="45715" rIns="91431" bIns="45715"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p>
        </p:txBody>
      </p:sp>
      <p:sp>
        <p:nvSpPr>
          <p:cNvPr id="2" name="Titel 1"/>
          <p:cNvSpPr>
            <a:spLocks noGrp="1"/>
          </p:cNvSpPr>
          <p:nvPr>
            <p:ph type="title"/>
          </p:nvPr>
        </p:nvSpPr>
        <p:spPr/>
        <p:txBody>
          <a:bodyPr/>
          <a:lstStyle>
            <a:lvl1pPr>
              <a:defRPr>
                <a:solidFill>
                  <a:srgbClr val="FFFFFF"/>
                </a:solidFill>
              </a:defRPr>
            </a:lvl1pPr>
          </a:lstStyle>
          <a:p>
            <a:r>
              <a:rPr lang="de-DE" dirty="0"/>
              <a:t>Titelmasterformat durch Klicken bearbeiten</a:t>
            </a:r>
            <a:endParaRPr lang="en-US" dirty="0"/>
          </a:p>
        </p:txBody>
      </p:sp>
      <p:sp>
        <p:nvSpPr>
          <p:cNvPr id="4" name="Fußzeilenplatzhalter 3"/>
          <p:cNvSpPr>
            <a:spLocks noGrp="1"/>
          </p:cNvSpPr>
          <p:nvPr>
            <p:ph type="ftr" sz="quarter" idx="11"/>
          </p:nvPr>
        </p:nvSpPr>
        <p:spPr/>
        <p:txBody>
          <a:bodyPr/>
          <a:lstStyle>
            <a:lvl1pPr>
              <a:defRPr>
                <a:solidFill>
                  <a:srgbClr val="FFFFFF"/>
                </a:solidFill>
              </a:defRPr>
            </a:lvl1pPr>
          </a:lstStyle>
          <a:p>
            <a:endParaRPr lang="en-US" dirty="0"/>
          </a:p>
        </p:txBody>
      </p:sp>
      <p:sp>
        <p:nvSpPr>
          <p:cNvPr id="5" name="Foliennummernplatzhalter 4"/>
          <p:cNvSpPr>
            <a:spLocks noGrp="1"/>
          </p:cNvSpPr>
          <p:nvPr>
            <p:ph type="sldNum" sz="quarter" idx="12"/>
          </p:nvPr>
        </p:nvSpPr>
        <p:spPr/>
        <p:txBody>
          <a:bodyPr/>
          <a:lstStyle>
            <a:lvl1pPr>
              <a:defRPr>
                <a:solidFill>
                  <a:srgbClr val="FFFFFF"/>
                </a:solidFill>
              </a:defRPr>
            </a:lvl1pPr>
          </a:lstStyle>
          <a:p>
            <a:fld id="{75A4F164-3A46-4CEE-A25C-CA523D5E42F3}" type="slidenum">
              <a:rPr lang="en-US" smtClean="0"/>
              <a:pPr/>
              <a:t>‹Nº›</a:t>
            </a:fld>
            <a:endParaRPr lang="en-US" dirty="0"/>
          </a:p>
        </p:txBody>
      </p:sp>
      <p:sp>
        <p:nvSpPr>
          <p:cNvPr id="6" name="Textplatzhalter 12"/>
          <p:cNvSpPr>
            <a:spLocks noGrp="1"/>
          </p:cNvSpPr>
          <p:nvPr>
            <p:ph type="body" sz="quarter" idx="13" hasCustomPrompt="1"/>
          </p:nvPr>
        </p:nvSpPr>
        <p:spPr>
          <a:xfrm>
            <a:off x="516252" y="942478"/>
            <a:ext cx="11133137" cy="541474"/>
          </a:xfrm>
        </p:spPr>
        <p:txBody>
          <a:bodyPr lIns="10800" anchor="t" anchorCtr="0"/>
          <a:lstStyle>
            <a:lvl1pPr marL="0" indent="0">
              <a:buNone/>
              <a:defRPr>
                <a:solidFill>
                  <a:srgbClr val="A6A6A6"/>
                </a:solidFill>
              </a:defRPr>
            </a:lvl1pPr>
          </a:lstStyle>
          <a:p>
            <a:r>
              <a:rPr lang="en-US" noProof="1">
                <a:latin typeface="Calibri Light" panose="020F0302020204030204" pitchFamily="34" charset="0"/>
              </a:rPr>
              <a:t>Enter your subheadline here</a:t>
            </a:r>
          </a:p>
        </p:txBody>
      </p:sp>
      <p:sp>
        <p:nvSpPr>
          <p:cNvPr id="8" name="Inhaltsplatzhalter 2"/>
          <p:cNvSpPr>
            <a:spLocks noGrp="1"/>
          </p:cNvSpPr>
          <p:nvPr>
            <p:ph idx="1"/>
          </p:nvPr>
        </p:nvSpPr>
        <p:spPr>
          <a:xfrm>
            <a:off x="516252" y="1483952"/>
            <a:ext cx="11133349" cy="4319248"/>
          </a:xfrm>
          <a:noFill/>
        </p:spPr>
        <p:txBody>
          <a:bodyPr/>
          <a:lstStyle>
            <a:lvl1pPr>
              <a:defRPr sz="2200">
                <a:solidFill>
                  <a:srgbClr val="D9D9D9"/>
                </a:solidFill>
              </a:defRPr>
            </a:lvl1pPr>
            <a:lvl2pPr>
              <a:defRPr>
                <a:solidFill>
                  <a:srgbClr val="D9D9D9"/>
                </a:solidFill>
              </a:defRPr>
            </a:lvl2pPr>
            <a:lvl3pPr>
              <a:defRPr>
                <a:solidFill>
                  <a:srgbClr val="D9D9D9"/>
                </a:solidFill>
              </a:defRPr>
            </a:lvl3pPr>
            <a:lvl4pPr>
              <a:defRPr>
                <a:solidFill>
                  <a:srgbClr val="D9D9D9"/>
                </a:solidFill>
              </a:defRPr>
            </a:lvl4pPr>
            <a:lvl5pPr>
              <a:defRPr>
                <a:solidFill>
                  <a:srgbClr val="D9D9D9"/>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extLst>
      <p:ext uri="{BB962C8B-B14F-4D97-AF65-F5344CB8AC3E}">
        <p14:creationId xmlns:p14="http://schemas.microsoft.com/office/powerpoint/2010/main" val="264787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SLIDE 2">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endParaRPr lang="en-US" dirty="0"/>
          </a:p>
        </p:txBody>
      </p:sp>
      <p:sp>
        <p:nvSpPr>
          <p:cNvPr id="5" name="Foliennummernplatzhalter 4"/>
          <p:cNvSpPr>
            <a:spLocks noGrp="1"/>
          </p:cNvSpPr>
          <p:nvPr>
            <p:ph type="sldNum" sz="quarter" idx="12"/>
          </p:nvPr>
        </p:nvSpPr>
        <p:spPr/>
        <p:txBody>
          <a:bodyPr/>
          <a:lstStyle/>
          <a:p>
            <a:fld id="{75A4F164-3A46-4CEE-A25C-CA523D5E42F3}" type="slidenum">
              <a:rPr lang="en-US" smtClean="0"/>
              <a:t>‹Nº›</a:t>
            </a:fld>
            <a:endParaRPr lang="en-US" dirty="0"/>
          </a:p>
        </p:txBody>
      </p:sp>
      <p:sp>
        <p:nvSpPr>
          <p:cNvPr id="7" name="Textplatzhalter 12"/>
          <p:cNvSpPr>
            <a:spLocks noGrp="1"/>
          </p:cNvSpPr>
          <p:nvPr>
            <p:ph type="body" sz="quarter" idx="13" hasCustomPrompt="1"/>
          </p:nvPr>
        </p:nvSpPr>
        <p:spPr>
          <a:xfrm>
            <a:off x="548151" y="942478"/>
            <a:ext cx="11098800" cy="541474"/>
          </a:xfrm>
        </p:spPr>
        <p:txBody>
          <a:bodyPr lIns="10800" anchor="t" anchorCtr="0"/>
          <a:lstStyle>
            <a:lvl1pPr marL="0" indent="0">
              <a:buNone/>
              <a:defRPr>
                <a:solidFill>
                  <a:schemeClr val="bg1">
                    <a:lumMod val="50000"/>
                  </a:schemeClr>
                </a:solidFill>
              </a:defRPr>
            </a:lvl1pPr>
          </a:lstStyle>
          <a:p>
            <a:r>
              <a:rPr lang="en-US" noProof="1">
                <a:latin typeface="Calibri Light" panose="020F0302020204030204" pitchFamily="34" charset="0"/>
              </a:rPr>
              <a:t>Enter your subheadline here</a:t>
            </a:r>
          </a:p>
        </p:txBody>
      </p:sp>
      <p:sp>
        <p:nvSpPr>
          <p:cNvPr id="9" name="Titelplatzhalter 1"/>
          <p:cNvSpPr>
            <a:spLocks noGrp="1"/>
          </p:cNvSpPr>
          <p:nvPr>
            <p:ph type="title"/>
          </p:nvPr>
        </p:nvSpPr>
        <p:spPr>
          <a:xfrm>
            <a:off x="548151" y="410830"/>
            <a:ext cx="11098800" cy="531648"/>
          </a:xfrm>
          <a:prstGeom prst="rect">
            <a:avLst/>
          </a:prstGeom>
        </p:spPr>
        <p:txBody>
          <a:bodyPr vert="horz" lIns="0" tIns="0" rIns="0" bIns="0" rtlCol="0" anchor="t" anchorCtr="0">
            <a:normAutofit/>
          </a:bodyPr>
          <a:lstStyle>
            <a:lvl1pPr>
              <a:defRPr sz="3600"/>
            </a:lvl1pPr>
          </a:lstStyle>
          <a:p>
            <a:r>
              <a:rPr lang="de-DE" dirty="0"/>
              <a:t>Titelmasterformat durch Klicken bearbeiten</a:t>
            </a:r>
            <a:endParaRPr lang="en-US" dirty="0"/>
          </a:p>
        </p:txBody>
      </p:sp>
    </p:spTree>
    <p:extLst>
      <p:ext uri="{BB962C8B-B14F-4D97-AF65-F5344CB8AC3E}">
        <p14:creationId xmlns:p14="http://schemas.microsoft.com/office/powerpoint/2010/main" val="244524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IGHT GREY">
    <p:spTree>
      <p:nvGrpSpPr>
        <p:cNvPr id="1" name=""/>
        <p:cNvGrpSpPr/>
        <p:nvPr/>
      </p:nvGrpSpPr>
      <p:grpSpPr>
        <a:xfrm>
          <a:off x="0" y="0"/>
          <a:ext cx="0" cy="0"/>
          <a:chOff x="0" y="0"/>
          <a:chExt cx="0" cy="0"/>
        </a:xfrm>
      </p:grpSpPr>
      <p:sp>
        <p:nvSpPr>
          <p:cNvPr id="6" name="Rechteck 5"/>
          <p:cNvSpPr/>
          <p:nvPr userDrawn="1"/>
        </p:nvSpPr>
        <p:spPr bwMode="auto">
          <a:xfrm>
            <a:off x="0" y="0"/>
            <a:ext cx="12190413" cy="6858000"/>
          </a:xfrm>
          <a:prstGeom prst="rect">
            <a:avLst/>
          </a:prstGeom>
          <a:solidFill>
            <a:srgbClr val="F2F2F2"/>
          </a:solidFill>
          <a:ln w="12700">
            <a:noFill/>
            <a:round/>
            <a:headEnd/>
            <a:tailEnd/>
          </a:ln>
        </p:spPr>
        <p:txBody>
          <a:bodyPr rot="0" spcFirstLastPara="0" vert="horz" wrap="square" lIns="91431" tIns="45715" rIns="91431" bIns="45715"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rgbClr val="000000"/>
              </a:solidFill>
            </a:endParaRPr>
          </a:p>
        </p:txBody>
      </p:sp>
      <p:sp>
        <p:nvSpPr>
          <p:cNvPr id="4" name="Fußzeilenplatzhalter 3"/>
          <p:cNvSpPr>
            <a:spLocks noGrp="1"/>
          </p:cNvSpPr>
          <p:nvPr>
            <p:ph type="ftr" sz="quarter" idx="11"/>
          </p:nvPr>
        </p:nvSpPr>
        <p:spPr/>
        <p:txBody>
          <a:bodyPr/>
          <a:lstStyle/>
          <a:p>
            <a:endParaRPr lang="en-US" dirty="0"/>
          </a:p>
        </p:txBody>
      </p:sp>
      <p:sp>
        <p:nvSpPr>
          <p:cNvPr id="5" name="Foliennummernplatzhalter 4"/>
          <p:cNvSpPr>
            <a:spLocks noGrp="1"/>
          </p:cNvSpPr>
          <p:nvPr>
            <p:ph type="sldNum" sz="quarter" idx="12"/>
          </p:nvPr>
        </p:nvSpPr>
        <p:spPr/>
        <p:txBody>
          <a:bodyPr/>
          <a:lstStyle/>
          <a:p>
            <a:fld id="{75A4F164-3A46-4CEE-A25C-CA523D5E42F3}" type="slidenum">
              <a:rPr lang="en-US" smtClean="0"/>
              <a:t>‹Nº›</a:t>
            </a:fld>
            <a:endParaRPr lang="en-US" dirty="0"/>
          </a:p>
        </p:txBody>
      </p:sp>
      <p:sp>
        <p:nvSpPr>
          <p:cNvPr id="9" name="Textplatzhalter 12"/>
          <p:cNvSpPr>
            <a:spLocks noGrp="1"/>
          </p:cNvSpPr>
          <p:nvPr>
            <p:ph type="body" sz="quarter" idx="13" hasCustomPrompt="1"/>
          </p:nvPr>
        </p:nvSpPr>
        <p:spPr>
          <a:xfrm>
            <a:off x="548151" y="942478"/>
            <a:ext cx="11098800" cy="541474"/>
          </a:xfrm>
        </p:spPr>
        <p:txBody>
          <a:bodyPr lIns="10800" anchor="t" anchorCtr="0"/>
          <a:lstStyle>
            <a:lvl1pPr marL="0" indent="0">
              <a:buNone/>
              <a:defRPr>
                <a:solidFill>
                  <a:schemeClr val="bg1">
                    <a:lumMod val="50000"/>
                  </a:schemeClr>
                </a:solidFill>
              </a:defRPr>
            </a:lvl1pPr>
          </a:lstStyle>
          <a:p>
            <a:r>
              <a:rPr lang="en-US" noProof="1">
                <a:latin typeface="Calibri Light" panose="020F0302020204030204" pitchFamily="34" charset="0"/>
              </a:rPr>
              <a:t>Enter your subheadline here</a:t>
            </a:r>
          </a:p>
        </p:txBody>
      </p:sp>
      <p:sp>
        <p:nvSpPr>
          <p:cNvPr id="10" name="Titelplatzhalter 1"/>
          <p:cNvSpPr>
            <a:spLocks noGrp="1"/>
          </p:cNvSpPr>
          <p:nvPr>
            <p:ph type="title"/>
          </p:nvPr>
        </p:nvSpPr>
        <p:spPr>
          <a:xfrm>
            <a:off x="548151" y="410830"/>
            <a:ext cx="11098800" cy="531648"/>
          </a:xfrm>
          <a:prstGeom prst="rect">
            <a:avLst/>
          </a:prstGeom>
        </p:spPr>
        <p:txBody>
          <a:bodyPr vert="horz" lIns="0" tIns="0" rIns="0" bIns="0" rtlCol="0" anchor="t" anchorCtr="0">
            <a:normAutofit/>
          </a:bodyPr>
          <a:lstStyle>
            <a:lvl1pPr>
              <a:defRPr sz="3600"/>
            </a:lvl1pPr>
          </a:lstStyle>
          <a:p>
            <a:r>
              <a:rPr lang="de-DE" dirty="0"/>
              <a:t>Titelmasterformat durch Klicken bearbeiten</a:t>
            </a:r>
            <a:endParaRPr lang="en-US" dirty="0"/>
          </a:p>
        </p:txBody>
      </p:sp>
    </p:spTree>
    <p:extLst>
      <p:ext uri="{BB962C8B-B14F-4D97-AF65-F5344CB8AC3E}">
        <p14:creationId xmlns:p14="http://schemas.microsoft.com/office/powerpoint/2010/main" val="1917083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smtClean="0"/>
              <a:t>Click to edit Master title style</a:t>
            </a:r>
            <a:endParaRPr lang="en-US" dirty="0"/>
          </a:p>
        </p:txBody>
      </p:sp>
      <p:sp>
        <p:nvSpPr>
          <p:cNvPr id="3" name="Date"/>
          <p:cNvSpPr>
            <a:spLocks noGrp="1"/>
          </p:cNvSpPr>
          <p:nvPr>
            <p:ph type="dt" sz="half" idx="10"/>
          </p:nvPr>
        </p:nvSpPr>
        <p:spPr>
          <a:xfrm>
            <a:off x="609521" y="6356351"/>
            <a:ext cx="2844430" cy="365125"/>
          </a:xfrm>
          <a:prstGeom prst="rect">
            <a:avLst/>
          </a:prstGeom>
        </p:spPr>
        <p:txBody>
          <a:bodyPr/>
          <a:lstStyle/>
          <a:p>
            <a:fld id="{75A585E1-15C6-4E4F-A72A-F9E3F34CCAF4}" type="datetime1">
              <a:rPr lang="en-US" smtClean="0"/>
              <a:t>11/4/2019</a:t>
            </a:fld>
            <a:endParaRPr lang="en-US"/>
          </a:p>
        </p:txBody>
      </p:sp>
      <p:sp>
        <p:nvSpPr>
          <p:cNvPr id="4" name="Footer"/>
          <p:cNvSpPr>
            <a:spLocks noGrp="1"/>
          </p:cNvSpPr>
          <p:nvPr>
            <p:ph type="ftr" sz="quarter" idx="11"/>
          </p:nvPr>
        </p:nvSpPr>
        <p:spPr/>
        <p:txBody>
          <a:bodyPr/>
          <a:lstStyle/>
          <a:p>
            <a:r>
              <a:rPr lang="en-US" smtClean="0"/>
              <a:t>Footer</a:t>
            </a:r>
            <a:endParaRPr lang="en-US"/>
          </a:p>
        </p:txBody>
      </p:sp>
      <p:sp>
        <p:nvSpPr>
          <p:cNvPr id="5" name="Slide Number"/>
          <p:cNvSpPr>
            <a:spLocks noGrp="1"/>
          </p:cNvSpPr>
          <p:nvPr>
            <p:ph type="sldNum" sz="quarter" idx="12"/>
          </p:nvPr>
        </p:nvSpPr>
        <p:spPr/>
        <p:txBody>
          <a:bodyPr/>
          <a:lstStyle/>
          <a:p>
            <a:fld id="{02CEFE82-39F2-4F47-8A0C-D5AB3496FA5C}" type="slidenum">
              <a:rPr lang="en-US" smtClean="0"/>
              <a:t>‹Nº›</a:t>
            </a:fld>
            <a:endParaRPr lang="en-US"/>
          </a:p>
        </p:txBody>
      </p:sp>
    </p:spTree>
    <p:extLst>
      <p:ext uri="{BB962C8B-B14F-4D97-AF65-F5344CB8AC3E}">
        <p14:creationId xmlns:p14="http://schemas.microsoft.com/office/powerpoint/2010/main" val="3997210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sp>
        <p:nvSpPr>
          <p:cNvPr id="3" name="Inhaltsplatzhalter 2"/>
          <p:cNvSpPr>
            <a:spLocks noGrp="1"/>
          </p:cNvSpPr>
          <p:nvPr>
            <p:ph idx="1"/>
          </p:nvPr>
        </p:nvSpPr>
        <p:spPr>
          <a:xfrm>
            <a:off x="516252" y="1483952"/>
            <a:ext cx="11133349" cy="4319248"/>
          </a:xfrm>
          <a:noFill/>
        </p:spPr>
        <p:txBody>
          <a:bodyPr/>
          <a:lstStyle>
            <a:lvl1pPr>
              <a:defRPr sz="220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38" name="Titel 1"/>
          <p:cNvSpPr>
            <a:spLocks noGrp="1"/>
          </p:cNvSpPr>
          <p:nvPr>
            <p:ph type="title"/>
          </p:nvPr>
        </p:nvSpPr>
        <p:spPr>
          <a:xfrm>
            <a:off x="516252" y="410830"/>
            <a:ext cx="11133349" cy="1073122"/>
          </a:xfrm>
        </p:spPr>
        <p:txBody>
          <a:bodyPr/>
          <a:lstStyle/>
          <a:p>
            <a:r>
              <a:rPr lang="de-DE" dirty="0"/>
              <a:t>Titelmasterformat durch Klicken bearbeiten</a:t>
            </a:r>
            <a:endParaRPr lang="en-US" dirty="0"/>
          </a:p>
        </p:txBody>
      </p:sp>
      <p:sp>
        <p:nvSpPr>
          <p:cNvPr id="5" name="Fußzeilenplatzhalter 4"/>
          <p:cNvSpPr>
            <a:spLocks noGrp="1"/>
          </p:cNvSpPr>
          <p:nvPr>
            <p:ph type="ftr" sz="quarter" idx="11"/>
          </p:nvPr>
        </p:nvSpPr>
        <p:spPr/>
        <p:txBody>
          <a:bodyPr/>
          <a:lstStyle/>
          <a:p>
            <a:endParaRPr lang="en-US" dirty="0"/>
          </a:p>
        </p:txBody>
      </p:sp>
      <p:sp>
        <p:nvSpPr>
          <p:cNvPr id="6" name="Foliennummernplatzhalter 5"/>
          <p:cNvSpPr>
            <a:spLocks noGrp="1"/>
          </p:cNvSpPr>
          <p:nvPr>
            <p:ph type="sldNum" sz="quarter" idx="12"/>
          </p:nvPr>
        </p:nvSpPr>
        <p:spPr/>
        <p:txBody>
          <a:bodyPr/>
          <a:lstStyle/>
          <a:p>
            <a:fld id="{75A4F164-3A46-4CEE-A25C-CA523D5E42F3}" type="slidenum">
              <a:rPr lang="en-US" smtClean="0"/>
              <a:t>‹Nº›</a:t>
            </a:fld>
            <a:endParaRPr lang="en-US" dirty="0"/>
          </a:p>
        </p:txBody>
      </p:sp>
      <p:sp>
        <p:nvSpPr>
          <p:cNvPr id="13" name="Textplatzhalter 12"/>
          <p:cNvSpPr>
            <a:spLocks noGrp="1"/>
          </p:cNvSpPr>
          <p:nvPr>
            <p:ph type="body" sz="quarter" idx="13" hasCustomPrompt="1"/>
          </p:nvPr>
        </p:nvSpPr>
        <p:spPr>
          <a:xfrm>
            <a:off x="516252" y="942478"/>
            <a:ext cx="11133137" cy="541474"/>
          </a:xfrm>
        </p:spPr>
        <p:txBody>
          <a:bodyPr lIns="10800" anchor="t" anchorCtr="0"/>
          <a:lstStyle>
            <a:lvl1pPr marL="0" indent="0">
              <a:buNone/>
              <a:defRPr>
                <a:solidFill>
                  <a:schemeClr val="bg1">
                    <a:lumMod val="50000"/>
                  </a:schemeClr>
                </a:solidFill>
              </a:defRPr>
            </a:lvl1pPr>
          </a:lstStyle>
          <a:p>
            <a:r>
              <a:rPr lang="en-US" noProof="1">
                <a:latin typeface="Calibri Light" panose="020F0302020204030204" pitchFamily="34" charset="0"/>
              </a:rPr>
              <a:t>Enter your subheadline here</a:t>
            </a:r>
          </a:p>
        </p:txBody>
      </p:sp>
    </p:spTree>
    <p:extLst>
      <p:ext uri="{BB962C8B-B14F-4D97-AF65-F5344CB8AC3E}">
        <p14:creationId xmlns:p14="http://schemas.microsoft.com/office/powerpoint/2010/main" val="199940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2">
    <p:spTree>
      <p:nvGrpSpPr>
        <p:cNvPr id="1" name=""/>
        <p:cNvGrpSpPr/>
        <p:nvPr/>
      </p:nvGrpSpPr>
      <p:grpSpPr>
        <a:xfrm>
          <a:off x="0" y="0"/>
          <a:ext cx="0" cy="0"/>
          <a:chOff x="0" y="0"/>
          <a:chExt cx="0" cy="0"/>
        </a:xfrm>
      </p:grpSpPr>
      <p:sp>
        <p:nvSpPr>
          <p:cNvPr id="22" name="Titel 1"/>
          <p:cNvSpPr>
            <a:spLocks noGrp="1"/>
          </p:cNvSpPr>
          <p:nvPr>
            <p:ph type="title"/>
          </p:nvPr>
        </p:nvSpPr>
        <p:spPr>
          <a:xfrm>
            <a:off x="516252" y="410830"/>
            <a:ext cx="11133349" cy="1073122"/>
          </a:xfrm>
        </p:spPr>
        <p:txBody>
          <a:bodyPr/>
          <a:lstStyle/>
          <a:p>
            <a:r>
              <a:rPr lang="de-DE" dirty="0"/>
              <a:t>Titelmasterformat durch Klicken bearbeiten</a:t>
            </a:r>
            <a:endParaRPr lang="en-US" dirty="0"/>
          </a:p>
        </p:txBody>
      </p:sp>
      <p:sp>
        <p:nvSpPr>
          <p:cNvPr id="3" name="Inhaltsplatzhalter 2"/>
          <p:cNvSpPr>
            <a:spLocks noGrp="1"/>
          </p:cNvSpPr>
          <p:nvPr>
            <p:ph idx="1"/>
          </p:nvPr>
        </p:nvSpPr>
        <p:spPr>
          <a:xfrm>
            <a:off x="516253" y="1483952"/>
            <a:ext cx="7286148" cy="4319248"/>
          </a:xfrm>
          <a:noFill/>
        </p:spPr>
        <p:txBody>
          <a:bodyPr/>
          <a:lstStyle>
            <a:lvl1pPr>
              <a:defRPr sz="220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Fußzeilenplatzhalter 4"/>
          <p:cNvSpPr>
            <a:spLocks noGrp="1"/>
          </p:cNvSpPr>
          <p:nvPr>
            <p:ph type="ftr" sz="quarter" idx="11"/>
          </p:nvPr>
        </p:nvSpPr>
        <p:spPr/>
        <p:txBody>
          <a:bodyPr/>
          <a:lstStyle/>
          <a:p>
            <a:endParaRPr lang="en-US" dirty="0"/>
          </a:p>
        </p:txBody>
      </p:sp>
      <p:sp>
        <p:nvSpPr>
          <p:cNvPr id="6" name="Foliennummernplatzhalter 5"/>
          <p:cNvSpPr>
            <a:spLocks noGrp="1"/>
          </p:cNvSpPr>
          <p:nvPr>
            <p:ph type="sldNum" sz="quarter" idx="12"/>
          </p:nvPr>
        </p:nvSpPr>
        <p:spPr/>
        <p:txBody>
          <a:bodyPr/>
          <a:lstStyle/>
          <a:p>
            <a:fld id="{75A4F164-3A46-4CEE-A25C-CA523D5E42F3}" type="slidenum">
              <a:rPr lang="en-US" smtClean="0"/>
              <a:t>‹Nº›</a:t>
            </a:fld>
            <a:endParaRPr lang="en-US" dirty="0"/>
          </a:p>
        </p:txBody>
      </p:sp>
      <p:sp>
        <p:nvSpPr>
          <p:cNvPr id="13" name="Textplatzhalter 12"/>
          <p:cNvSpPr>
            <a:spLocks noGrp="1"/>
          </p:cNvSpPr>
          <p:nvPr>
            <p:ph type="body" sz="quarter" idx="13" hasCustomPrompt="1"/>
          </p:nvPr>
        </p:nvSpPr>
        <p:spPr>
          <a:xfrm>
            <a:off x="516252" y="942478"/>
            <a:ext cx="11133137" cy="541474"/>
          </a:xfrm>
        </p:spPr>
        <p:txBody>
          <a:bodyPr lIns="10800" anchor="t" anchorCtr="0"/>
          <a:lstStyle>
            <a:lvl1pPr marL="0" indent="0">
              <a:buNone/>
              <a:defRPr>
                <a:solidFill>
                  <a:schemeClr val="bg1">
                    <a:lumMod val="50000"/>
                  </a:schemeClr>
                </a:solidFill>
              </a:defRPr>
            </a:lvl1pPr>
          </a:lstStyle>
          <a:p>
            <a:r>
              <a:rPr lang="en-US" noProof="1">
                <a:latin typeface="Calibri Light" panose="020F0302020204030204" pitchFamily="34" charset="0"/>
              </a:rPr>
              <a:t>Enter your subheadline here</a:t>
            </a:r>
          </a:p>
        </p:txBody>
      </p:sp>
    </p:spTree>
    <p:extLst>
      <p:ext uri="{BB962C8B-B14F-4D97-AF65-F5344CB8AC3E}">
        <p14:creationId xmlns:p14="http://schemas.microsoft.com/office/powerpoint/2010/main" val="1046525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3">
    <p:spTree>
      <p:nvGrpSpPr>
        <p:cNvPr id="1" name=""/>
        <p:cNvGrpSpPr/>
        <p:nvPr/>
      </p:nvGrpSpPr>
      <p:grpSpPr>
        <a:xfrm>
          <a:off x="0" y="0"/>
          <a:ext cx="0" cy="0"/>
          <a:chOff x="0" y="0"/>
          <a:chExt cx="0" cy="0"/>
        </a:xfrm>
      </p:grpSpPr>
      <p:sp>
        <p:nvSpPr>
          <p:cNvPr id="22" name="Titel 1"/>
          <p:cNvSpPr>
            <a:spLocks noGrp="1"/>
          </p:cNvSpPr>
          <p:nvPr>
            <p:ph type="title"/>
          </p:nvPr>
        </p:nvSpPr>
        <p:spPr>
          <a:xfrm>
            <a:off x="516252" y="410830"/>
            <a:ext cx="11133349" cy="1073122"/>
          </a:xfrm>
        </p:spPr>
        <p:txBody>
          <a:bodyPr/>
          <a:lstStyle/>
          <a:p>
            <a:r>
              <a:rPr lang="de-DE" dirty="0"/>
              <a:t>Titelmasterformat durch Klicken bearbeiten</a:t>
            </a:r>
            <a:endParaRPr lang="en-US" dirty="0"/>
          </a:p>
        </p:txBody>
      </p:sp>
      <p:sp>
        <p:nvSpPr>
          <p:cNvPr id="3" name="Inhaltsplatzhalter 2"/>
          <p:cNvSpPr>
            <a:spLocks noGrp="1"/>
          </p:cNvSpPr>
          <p:nvPr>
            <p:ph idx="1"/>
          </p:nvPr>
        </p:nvSpPr>
        <p:spPr>
          <a:xfrm>
            <a:off x="516253" y="1483952"/>
            <a:ext cx="5362548" cy="4319248"/>
          </a:xfrm>
          <a:noFill/>
        </p:spPr>
        <p:txBody>
          <a:bodyPr/>
          <a:lstStyle>
            <a:lvl1pPr>
              <a:defRPr sz="220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Fußzeilenplatzhalter 4"/>
          <p:cNvSpPr>
            <a:spLocks noGrp="1"/>
          </p:cNvSpPr>
          <p:nvPr>
            <p:ph type="ftr" sz="quarter" idx="11"/>
          </p:nvPr>
        </p:nvSpPr>
        <p:spPr/>
        <p:txBody>
          <a:bodyPr/>
          <a:lstStyle/>
          <a:p>
            <a:endParaRPr lang="en-US" dirty="0"/>
          </a:p>
        </p:txBody>
      </p:sp>
      <p:sp>
        <p:nvSpPr>
          <p:cNvPr id="6" name="Foliennummernplatzhalter 5"/>
          <p:cNvSpPr>
            <a:spLocks noGrp="1"/>
          </p:cNvSpPr>
          <p:nvPr>
            <p:ph type="sldNum" sz="quarter" idx="12"/>
          </p:nvPr>
        </p:nvSpPr>
        <p:spPr/>
        <p:txBody>
          <a:bodyPr/>
          <a:lstStyle/>
          <a:p>
            <a:fld id="{75A4F164-3A46-4CEE-A25C-CA523D5E42F3}" type="slidenum">
              <a:rPr lang="en-US" smtClean="0"/>
              <a:t>‹Nº›</a:t>
            </a:fld>
            <a:endParaRPr lang="en-US" dirty="0"/>
          </a:p>
        </p:txBody>
      </p:sp>
      <p:sp>
        <p:nvSpPr>
          <p:cNvPr id="13" name="Textplatzhalter 12"/>
          <p:cNvSpPr>
            <a:spLocks noGrp="1"/>
          </p:cNvSpPr>
          <p:nvPr>
            <p:ph type="body" sz="quarter" idx="13" hasCustomPrompt="1"/>
          </p:nvPr>
        </p:nvSpPr>
        <p:spPr>
          <a:xfrm>
            <a:off x="516252" y="942478"/>
            <a:ext cx="11133137" cy="541474"/>
          </a:xfrm>
        </p:spPr>
        <p:txBody>
          <a:bodyPr lIns="10800" anchor="t" anchorCtr="0"/>
          <a:lstStyle>
            <a:lvl1pPr marL="0" indent="0">
              <a:buNone/>
              <a:defRPr>
                <a:solidFill>
                  <a:schemeClr val="bg1">
                    <a:lumMod val="50000"/>
                  </a:schemeClr>
                </a:solidFill>
              </a:defRPr>
            </a:lvl1pPr>
          </a:lstStyle>
          <a:p>
            <a:r>
              <a:rPr lang="en-US" noProof="1">
                <a:latin typeface="Calibri Light" panose="020F0302020204030204" pitchFamily="34" charset="0"/>
              </a:rPr>
              <a:t>Enter your subheadline here</a:t>
            </a:r>
          </a:p>
        </p:txBody>
      </p:sp>
    </p:spTree>
    <p:extLst>
      <p:ext uri="{BB962C8B-B14F-4D97-AF65-F5344CB8AC3E}">
        <p14:creationId xmlns:p14="http://schemas.microsoft.com/office/powerpoint/2010/main" val="1874814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LIDE 3">
    <p:spTree>
      <p:nvGrpSpPr>
        <p:cNvPr id="1" name=""/>
        <p:cNvGrpSpPr/>
        <p:nvPr/>
      </p:nvGrpSpPr>
      <p:grpSpPr>
        <a:xfrm>
          <a:off x="0" y="0"/>
          <a:ext cx="0" cy="0"/>
          <a:chOff x="0" y="0"/>
          <a:chExt cx="0" cy="0"/>
        </a:xfrm>
      </p:grpSpPr>
      <p:sp>
        <p:nvSpPr>
          <p:cNvPr id="22" name="Titel 1"/>
          <p:cNvSpPr>
            <a:spLocks noGrp="1"/>
          </p:cNvSpPr>
          <p:nvPr>
            <p:ph type="title"/>
          </p:nvPr>
        </p:nvSpPr>
        <p:spPr>
          <a:xfrm>
            <a:off x="6286197" y="410830"/>
            <a:ext cx="5363404" cy="1073122"/>
          </a:xfrm>
        </p:spPr>
        <p:txBody>
          <a:bodyPr/>
          <a:lstStyle/>
          <a:p>
            <a:r>
              <a:rPr lang="de-DE" dirty="0"/>
              <a:t>Titelmasterformat durch Klicken bearbeiten</a:t>
            </a:r>
            <a:endParaRPr lang="en-US" dirty="0"/>
          </a:p>
        </p:txBody>
      </p:sp>
      <p:sp>
        <p:nvSpPr>
          <p:cNvPr id="3" name="Inhaltsplatzhalter 2"/>
          <p:cNvSpPr>
            <a:spLocks noGrp="1"/>
          </p:cNvSpPr>
          <p:nvPr>
            <p:ph idx="1"/>
          </p:nvPr>
        </p:nvSpPr>
        <p:spPr>
          <a:xfrm>
            <a:off x="6286087" y="1483952"/>
            <a:ext cx="5362548" cy="4319248"/>
          </a:xfrm>
          <a:noFill/>
        </p:spPr>
        <p:txBody>
          <a:bodyPr/>
          <a:lstStyle>
            <a:lvl1pPr>
              <a:defRPr sz="220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Fußzeilenplatzhalter 4"/>
          <p:cNvSpPr>
            <a:spLocks noGrp="1"/>
          </p:cNvSpPr>
          <p:nvPr>
            <p:ph type="ftr" sz="quarter" idx="11"/>
          </p:nvPr>
        </p:nvSpPr>
        <p:spPr/>
        <p:txBody>
          <a:bodyPr/>
          <a:lstStyle/>
          <a:p>
            <a:endParaRPr lang="en-US" dirty="0"/>
          </a:p>
        </p:txBody>
      </p:sp>
      <p:sp>
        <p:nvSpPr>
          <p:cNvPr id="6" name="Foliennummernplatzhalter 5"/>
          <p:cNvSpPr>
            <a:spLocks noGrp="1"/>
          </p:cNvSpPr>
          <p:nvPr>
            <p:ph type="sldNum" sz="quarter" idx="12"/>
          </p:nvPr>
        </p:nvSpPr>
        <p:spPr/>
        <p:txBody>
          <a:bodyPr/>
          <a:lstStyle/>
          <a:p>
            <a:fld id="{75A4F164-3A46-4CEE-A25C-CA523D5E42F3}" type="slidenum">
              <a:rPr lang="en-US" smtClean="0"/>
              <a:t>‹Nº›</a:t>
            </a:fld>
            <a:endParaRPr lang="en-US" dirty="0"/>
          </a:p>
        </p:txBody>
      </p:sp>
      <p:sp>
        <p:nvSpPr>
          <p:cNvPr id="13" name="Textplatzhalter 12"/>
          <p:cNvSpPr>
            <a:spLocks noGrp="1"/>
          </p:cNvSpPr>
          <p:nvPr>
            <p:ph type="body" sz="quarter" idx="13" hasCustomPrompt="1"/>
          </p:nvPr>
        </p:nvSpPr>
        <p:spPr>
          <a:xfrm>
            <a:off x="6286087" y="942478"/>
            <a:ext cx="5363302" cy="541474"/>
          </a:xfrm>
        </p:spPr>
        <p:txBody>
          <a:bodyPr lIns="10800" anchor="t" anchorCtr="0"/>
          <a:lstStyle>
            <a:lvl1pPr marL="0" indent="0">
              <a:buNone/>
              <a:defRPr>
                <a:solidFill>
                  <a:schemeClr val="bg1">
                    <a:lumMod val="50000"/>
                  </a:schemeClr>
                </a:solidFill>
              </a:defRPr>
            </a:lvl1pPr>
          </a:lstStyle>
          <a:p>
            <a:r>
              <a:rPr lang="en-US" noProof="1">
                <a:latin typeface="Calibri Light" panose="020F0302020204030204" pitchFamily="34" charset="0"/>
              </a:rPr>
              <a:t>Enter your subheadline here</a:t>
            </a:r>
          </a:p>
        </p:txBody>
      </p:sp>
    </p:spTree>
    <p:extLst>
      <p:ext uri="{BB962C8B-B14F-4D97-AF65-F5344CB8AC3E}">
        <p14:creationId xmlns:p14="http://schemas.microsoft.com/office/powerpoint/2010/main" val="2276503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4">
    <p:spTree>
      <p:nvGrpSpPr>
        <p:cNvPr id="1" name=""/>
        <p:cNvGrpSpPr/>
        <p:nvPr/>
      </p:nvGrpSpPr>
      <p:grpSpPr>
        <a:xfrm>
          <a:off x="0" y="0"/>
          <a:ext cx="0" cy="0"/>
          <a:chOff x="0" y="0"/>
          <a:chExt cx="0" cy="0"/>
        </a:xfrm>
      </p:grpSpPr>
      <p:sp>
        <p:nvSpPr>
          <p:cNvPr id="22" name="Titel 1"/>
          <p:cNvSpPr>
            <a:spLocks noGrp="1"/>
          </p:cNvSpPr>
          <p:nvPr>
            <p:ph type="title"/>
          </p:nvPr>
        </p:nvSpPr>
        <p:spPr>
          <a:xfrm>
            <a:off x="516252" y="410830"/>
            <a:ext cx="11133349" cy="1073122"/>
          </a:xfrm>
        </p:spPr>
        <p:txBody>
          <a:bodyPr/>
          <a:lstStyle/>
          <a:p>
            <a:r>
              <a:rPr lang="de-DE" dirty="0"/>
              <a:t>Titelmasterformat durch Klicken bearbeiten</a:t>
            </a:r>
            <a:endParaRPr lang="en-US" dirty="0"/>
          </a:p>
        </p:txBody>
      </p:sp>
      <p:sp>
        <p:nvSpPr>
          <p:cNvPr id="3" name="Inhaltsplatzhalter 2"/>
          <p:cNvSpPr>
            <a:spLocks noGrp="1"/>
          </p:cNvSpPr>
          <p:nvPr>
            <p:ph idx="1"/>
          </p:nvPr>
        </p:nvSpPr>
        <p:spPr>
          <a:xfrm>
            <a:off x="516252" y="1483952"/>
            <a:ext cx="3049907" cy="4319248"/>
          </a:xfrm>
          <a:noFill/>
        </p:spPr>
        <p:txBody>
          <a:bodyPr/>
          <a:lstStyle>
            <a:lvl1pPr>
              <a:defRPr sz="2000"/>
            </a:lvl1pPr>
            <a:lvl2pPr>
              <a:defRPr sz="1800"/>
            </a:lvl2pPr>
            <a:lvl3pPr>
              <a:defRPr sz="1600"/>
            </a:lvl3pPr>
            <a:lvl4pPr>
              <a:defRPr sz="1400"/>
            </a:lvl4pPr>
            <a:lvl5pPr>
              <a:defRPr sz="1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Fußzeilenplatzhalter 4"/>
          <p:cNvSpPr>
            <a:spLocks noGrp="1"/>
          </p:cNvSpPr>
          <p:nvPr>
            <p:ph type="ftr" sz="quarter" idx="11"/>
          </p:nvPr>
        </p:nvSpPr>
        <p:spPr/>
        <p:txBody>
          <a:bodyPr/>
          <a:lstStyle/>
          <a:p>
            <a:endParaRPr lang="en-US" dirty="0"/>
          </a:p>
        </p:txBody>
      </p:sp>
      <p:sp>
        <p:nvSpPr>
          <p:cNvPr id="6" name="Foliennummernplatzhalter 5"/>
          <p:cNvSpPr>
            <a:spLocks noGrp="1"/>
          </p:cNvSpPr>
          <p:nvPr>
            <p:ph type="sldNum" sz="quarter" idx="12"/>
          </p:nvPr>
        </p:nvSpPr>
        <p:spPr/>
        <p:txBody>
          <a:bodyPr/>
          <a:lstStyle/>
          <a:p>
            <a:fld id="{75A4F164-3A46-4CEE-A25C-CA523D5E42F3}" type="slidenum">
              <a:rPr lang="en-US" smtClean="0"/>
              <a:t>‹Nº›</a:t>
            </a:fld>
            <a:endParaRPr lang="en-US" dirty="0"/>
          </a:p>
        </p:txBody>
      </p:sp>
      <p:sp>
        <p:nvSpPr>
          <p:cNvPr id="13" name="Textplatzhalter 12"/>
          <p:cNvSpPr>
            <a:spLocks noGrp="1"/>
          </p:cNvSpPr>
          <p:nvPr>
            <p:ph type="body" sz="quarter" idx="13" hasCustomPrompt="1"/>
          </p:nvPr>
        </p:nvSpPr>
        <p:spPr>
          <a:xfrm>
            <a:off x="516252" y="942478"/>
            <a:ext cx="11133137" cy="541474"/>
          </a:xfrm>
        </p:spPr>
        <p:txBody>
          <a:bodyPr lIns="10800" anchor="t" anchorCtr="0"/>
          <a:lstStyle>
            <a:lvl1pPr marL="0" indent="0">
              <a:buNone/>
              <a:defRPr>
                <a:solidFill>
                  <a:schemeClr val="bg1">
                    <a:lumMod val="50000"/>
                  </a:schemeClr>
                </a:solidFill>
              </a:defRPr>
            </a:lvl1pPr>
          </a:lstStyle>
          <a:p>
            <a:r>
              <a:rPr lang="en-US" noProof="1">
                <a:latin typeface="Calibri Light" panose="020F0302020204030204" pitchFamily="34" charset="0"/>
              </a:rPr>
              <a:t>Enter your subheadline here</a:t>
            </a:r>
          </a:p>
        </p:txBody>
      </p:sp>
    </p:spTree>
    <p:extLst>
      <p:ext uri="{BB962C8B-B14F-4D97-AF65-F5344CB8AC3E}">
        <p14:creationId xmlns:p14="http://schemas.microsoft.com/office/powerpoint/2010/main" val="2859741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5">
    <p:spTree>
      <p:nvGrpSpPr>
        <p:cNvPr id="1" name=""/>
        <p:cNvGrpSpPr/>
        <p:nvPr/>
      </p:nvGrpSpPr>
      <p:grpSpPr>
        <a:xfrm>
          <a:off x="0" y="0"/>
          <a:ext cx="0" cy="0"/>
          <a:chOff x="0" y="0"/>
          <a:chExt cx="0" cy="0"/>
        </a:xfrm>
      </p:grpSpPr>
      <p:sp>
        <p:nvSpPr>
          <p:cNvPr id="10" name="Titel 1"/>
          <p:cNvSpPr>
            <a:spLocks noGrp="1"/>
          </p:cNvSpPr>
          <p:nvPr>
            <p:ph type="title"/>
          </p:nvPr>
        </p:nvSpPr>
        <p:spPr>
          <a:xfrm>
            <a:off x="516252" y="410830"/>
            <a:ext cx="11133349" cy="1073122"/>
          </a:xfrm>
        </p:spPr>
        <p:txBody>
          <a:bodyPr/>
          <a:lstStyle/>
          <a:p>
            <a:r>
              <a:rPr lang="de-DE" dirty="0"/>
              <a:t>Titelmasterformat durch Klicken bearbeiten</a:t>
            </a:r>
            <a:endParaRPr lang="en-US" dirty="0"/>
          </a:p>
        </p:txBody>
      </p:sp>
      <p:sp>
        <p:nvSpPr>
          <p:cNvPr id="3" name="Inhaltsplatzhalter 2"/>
          <p:cNvSpPr>
            <a:spLocks noGrp="1"/>
          </p:cNvSpPr>
          <p:nvPr>
            <p:ph idx="1"/>
          </p:nvPr>
        </p:nvSpPr>
        <p:spPr>
          <a:xfrm>
            <a:off x="8774401" y="1483952"/>
            <a:ext cx="2863627" cy="4319248"/>
          </a:xfrm>
          <a:noFill/>
        </p:spPr>
        <p:txBody>
          <a:bodyPr/>
          <a:lstStyle>
            <a:lvl1pPr>
              <a:defRPr sz="2000"/>
            </a:lvl1pPr>
            <a:lvl2pPr>
              <a:defRPr sz="1800"/>
            </a:lvl2pPr>
            <a:lvl3pPr>
              <a:defRPr sz="1600"/>
            </a:lvl3pPr>
            <a:lvl4pPr>
              <a:defRPr sz="1400"/>
            </a:lvl4pPr>
            <a:lvl5pPr>
              <a:defRPr sz="1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Fußzeilenplatzhalter 4"/>
          <p:cNvSpPr>
            <a:spLocks noGrp="1"/>
          </p:cNvSpPr>
          <p:nvPr>
            <p:ph type="ftr" sz="quarter" idx="11"/>
          </p:nvPr>
        </p:nvSpPr>
        <p:spPr/>
        <p:txBody>
          <a:bodyPr/>
          <a:lstStyle/>
          <a:p>
            <a:endParaRPr lang="en-US" dirty="0"/>
          </a:p>
        </p:txBody>
      </p:sp>
      <p:sp>
        <p:nvSpPr>
          <p:cNvPr id="6" name="Foliennummernplatzhalter 5"/>
          <p:cNvSpPr>
            <a:spLocks noGrp="1"/>
          </p:cNvSpPr>
          <p:nvPr>
            <p:ph type="sldNum" sz="quarter" idx="12"/>
          </p:nvPr>
        </p:nvSpPr>
        <p:spPr/>
        <p:txBody>
          <a:bodyPr/>
          <a:lstStyle/>
          <a:p>
            <a:fld id="{75A4F164-3A46-4CEE-A25C-CA523D5E42F3}" type="slidenum">
              <a:rPr lang="en-US" smtClean="0"/>
              <a:t>‹Nº›</a:t>
            </a:fld>
            <a:endParaRPr lang="en-US" dirty="0"/>
          </a:p>
        </p:txBody>
      </p:sp>
      <p:sp>
        <p:nvSpPr>
          <p:cNvPr id="13" name="Textplatzhalter 12"/>
          <p:cNvSpPr>
            <a:spLocks noGrp="1"/>
          </p:cNvSpPr>
          <p:nvPr>
            <p:ph type="body" sz="quarter" idx="13" hasCustomPrompt="1"/>
          </p:nvPr>
        </p:nvSpPr>
        <p:spPr>
          <a:xfrm>
            <a:off x="516252" y="942478"/>
            <a:ext cx="11133137" cy="541474"/>
          </a:xfrm>
        </p:spPr>
        <p:txBody>
          <a:bodyPr lIns="10800" anchor="t" anchorCtr="0"/>
          <a:lstStyle>
            <a:lvl1pPr marL="0" indent="0">
              <a:buNone/>
              <a:defRPr>
                <a:solidFill>
                  <a:schemeClr val="bg1">
                    <a:lumMod val="50000"/>
                  </a:schemeClr>
                </a:solidFill>
              </a:defRPr>
            </a:lvl1pPr>
          </a:lstStyle>
          <a:p>
            <a:r>
              <a:rPr lang="en-US" noProof="1">
                <a:latin typeface="Calibri Light" panose="020F0302020204030204" pitchFamily="34" charset="0"/>
              </a:rPr>
              <a:t>Enter your subheadline here</a:t>
            </a:r>
          </a:p>
        </p:txBody>
      </p:sp>
    </p:spTree>
    <p:extLst>
      <p:ext uri="{BB962C8B-B14F-4D97-AF65-F5344CB8AC3E}">
        <p14:creationId xmlns:p14="http://schemas.microsoft.com/office/powerpoint/2010/main" val="2463460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6">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endParaRPr lang="en-US" dirty="0"/>
          </a:p>
        </p:txBody>
      </p:sp>
      <p:sp>
        <p:nvSpPr>
          <p:cNvPr id="4" name="Fußzeilenplatzhalter 3"/>
          <p:cNvSpPr>
            <a:spLocks noGrp="1"/>
          </p:cNvSpPr>
          <p:nvPr>
            <p:ph type="ftr" sz="quarter" idx="11"/>
          </p:nvPr>
        </p:nvSpPr>
        <p:spPr/>
        <p:txBody>
          <a:bodyPr/>
          <a:lstStyle/>
          <a:p>
            <a:endParaRPr lang="en-US" dirty="0"/>
          </a:p>
        </p:txBody>
      </p:sp>
      <p:sp>
        <p:nvSpPr>
          <p:cNvPr id="5" name="Foliennummernplatzhalter 4"/>
          <p:cNvSpPr>
            <a:spLocks noGrp="1"/>
          </p:cNvSpPr>
          <p:nvPr>
            <p:ph type="sldNum" sz="quarter" idx="12"/>
          </p:nvPr>
        </p:nvSpPr>
        <p:spPr/>
        <p:txBody>
          <a:bodyPr/>
          <a:lstStyle/>
          <a:p>
            <a:fld id="{75A4F164-3A46-4CEE-A25C-CA523D5E42F3}" type="slidenum">
              <a:rPr lang="en-US" smtClean="0"/>
              <a:t>‹Nº›</a:t>
            </a:fld>
            <a:endParaRPr lang="en-US" dirty="0"/>
          </a:p>
        </p:txBody>
      </p:sp>
      <p:sp>
        <p:nvSpPr>
          <p:cNvPr id="6" name="Textplatzhalter 12"/>
          <p:cNvSpPr>
            <a:spLocks noGrp="1"/>
          </p:cNvSpPr>
          <p:nvPr>
            <p:ph type="body" sz="quarter" idx="13" hasCustomPrompt="1"/>
          </p:nvPr>
        </p:nvSpPr>
        <p:spPr>
          <a:xfrm>
            <a:off x="516252" y="942478"/>
            <a:ext cx="11133137" cy="541474"/>
          </a:xfrm>
        </p:spPr>
        <p:txBody>
          <a:bodyPr lIns="10800" anchor="t" anchorCtr="0"/>
          <a:lstStyle>
            <a:lvl1pPr marL="0" indent="0">
              <a:buNone/>
              <a:defRPr>
                <a:solidFill>
                  <a:schemeClr val="bg1">
                    <a:lumMod val="50000"/>
                  </a:schemeClr>
                </a:solidFill>
              </a:defRPr>
            </a:lvl1pPr>
          </a:lstStyle>
          <a:p>
            <a:r>
              <a:rPr lang="en-US" noProof="1">
                <a:latin typeface="Calibri Light" panose="020F0302020204030204" pitchFamily="34" charset="0"/>
              </a:rPr>
              <a:t>Enter your subheadline here</a:t>
            </a:r>
          </a:p>
        </p:txBody>
      </p:sp>
    </p:spTree>
    <p:extLst>
      <p:ext uri="{BB962C8B-B14F-4D97-AF65-F5344CB8AC3E}">
        <p14:creationId xmlns:p14="http://schemas.microsoft.com/office/powerpoint/2010/main" val="2679101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endParaRPr lang="en-US" dirty="0"/>
          </a:p>
        </p:txBody>
      </p:sp>
      <p:sp>
        <p:nvSpPr>
          <p:cNvPr id="4" name="Foliennummernplatzhalter 3"/>
          <p:cNvSpPr>
            <a:spLocks noGrp="1"/>
          </p:cNvSpPr>
          <p:nvPr>
            <p:ph type="sldNum" sz="quarter" idx="12"/>
          </p:nvPr>
        </p:nvSpPr>
        <p:spPr/>
        <p:txBody>
          <a:bodyPr/>
          <a:lstStyle/>
          <a:p>
            <a:fld id="{75A4F164-3A46-4CEE-A25C-CA523D5E42F3}" type="slidenum">
              <a:rPr lang="en-US" smtClean="0"/>
              <a:t>‹Nº›</a:t>
            </a:fld>
            <a:endParaRPr lang="en-US" dirty="0"/>
          </a:p>
        </p:txBody>
      </p:sp>
    </p:spTree>
    <p:extLst>
      <p:ext uri="{BB962C8B-B14F-4D97-AF65-F5344CB8AC3E}">
        <p14:creationId xmlns:p14="http://schemas.microsoft.com/office/powerpoint/2010/main" val="3929107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16252" y="410830"/>
            <a:ext cx="11133349" cy="1073122"/>
          </a:xfrm>
          <a:prstGeom prst="rect">
            <a:avLst/>
          </a:prstGeom>
        </p:spPr>
        <p:txBody>
          <a:bodyPr vert="horz" lIns="0" tIns="0" rIns="0" bIns="0" rtlCol="0" anchor="t" anchorCtr="0">
            <a:normAutofit/>
          </a:bodyPr>
          <a:lstStyle/>
          <a:p>
            <a:r>
              <a:rPr lang="de-DE" dirty="0"/>
              <a:t>Titelmasterformat durch Klicken bearbeiten</a:t>
            </a:r>
            <a:endParaRPr lang="en-US" dirty="0"/>
          </a:p>
        </p:txBody>
      </p:sp>
      <p:sp>
        <p:nvSpPr>
          <p:cNvPr id="3" name="Textplatzhalter 2"/>
          <p:cNvSpPr>
            <a:spLocks noGrp="1"/>
          </p:cNvSpPr>
          <p:nvPr>
            <p:ph type="body" idx="1"/>
          </p:nvPr>
        </p:nvSpPr>
        <p:spPr>
          <a:xfrm>
            <a:off x="516252" y="1483952"/>
            <a:ext cx="11133349" cy="4247998"/>
          </a:xfrm>
          <a:prstGeom prst="rect">
            <a:avLst/>
          </a:prstGeom>
        </p:spPr>
        <p:txBody>
          <a:bodyPr vert="horz" lIns="1080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Fußzeilenplatzhalter 4"/>
          <p:cNvSpPr>
            <a:spLocks noGrp="1"/>
          </p:cNvSpPr>
          <p:nvPr>
            <p:ph type="ftr" sz="quarter" idx="3"/>
          </p:nvPr>
        </p:nvSpPr>
        <p:spPr>
          <a:xfrm>
            <a:off x="1780162" y="6152561"/>
            <a:ext cx="6828817" cy="360000"/>
          </a:xfrm>
          <a:prstGeom prst="rect">
            <a:avLst/>
          </a:prstGeom>
        </p:spPr>
        <p:txBody>
          <a:bodyPr vert="horz" lIns="0" tIns="0" rIns="0" bIns="0" rtlCol="0" anchor="b" anchorCtr="0"/>
          <a:lstStyle>
            <a:lvl1pPr algn="ctr">
              <a:defRPr sz="1200">
                <a:solidFill>
                  <a:srgbClr val="7F7F7F"/>
                </a:solidFill>
              </a:defRPr>
            </a:lvl1pPr>
          </a:lstStyle>
          <a:p>
            <a:endParaRPr lang="en-US" dirty="0"/>
          </a:p>
        </p:txBody>
      </p:sp>
      <p:sp>
        <p:nvSpPr>
          <p:cNvPr id="6" name="Foliennummernplatzhalter 5"/>
          <p:cNvSpPr>
            <a:spLocks noGrp="1"/>
          </p:cNvSpPr>
          <p:nvPr>
            <p:ph type="sldNum" sz="quarter" idx="4"/>
          </p:nvPr>
        </p:nvSpPr>
        <p:spPr>
          <a:xfrm>
            <a:off x="516252" y="6152561"/>
            <a:ext cx="914307" cy="360000"/>
          </a:xfrm>
          <a:prstGeom prst="rect">
            <a:avLst/>
          </a:prstGeom>
        </p:spPr>
        <p:txBody>
          <a:bodyPr vert="horz" lIns="0" tIns="0" rIns="0" bIns="0" rtlCol="0" anchor="b" anchorCtr="0"/>
          <a:lstStyle>
            <a:lvl1pPr algn="l">
              <a:defRPr sz="1200">
                <a:solidFill>
                  <a:srgbClr val="7F7F7F"/>
                </a:solidFill>
              </a:defRPr>
            </a:lvl1pPr>
          </a:lstStyle>
          <a:p>
            <a:fld id="{75A4F164-3A46-4CEE-A25C-CA523D5E42F3}" type="slidenum">
              <a:rPr lang="en-US" smtClean="0"/>
              <a:pPr/>
              <a:t>‹Nº›</a:t>
            </a:fld>
            <a:endParaRPr lang="en-US" dirty="0"/>
          </a:p>
        </p:txBody>
      </p:sp>
    </p:spTree>
    <p:extLst>
      <p:ext uri="{BB962C8B-B14F-4D97-AF65-F5344CB8AC3E}">
        <p14:creationId xmlns:p14="http://schemas.microsoft.com/office/powerpoint/2010/main" val="1187222015"/>
      </p:ext>
    </p:extLst>
  </p:cSld>
  <p:clrMap bg1="lt1" tx1="dk1" bg2="lt2" tx2="dk2" accent1="accent1" accent2="accent2" accent3="accent3" accent4="accent4" accent5="accent5" accent6="accent6" hlink="hlink" folHlink="folHlink"/>
  <p:sldLayoutIdLst>
    <p:sldLayoutId id="2147483709" r:id="rId1"/>
    <p:sldLayoutId id="2147483675" r:id="rId2"/>
    <p:sldLayoutId id="2147483690" r:id="rId3"/>
    <p:sldLayoutId id="2147483681" r:id="rId4"/>
    <p:sldLayoutId id="2147483693" r:id="rId5"/>
    <p:sldLayoutId id="2147483691" r:id="rId6"/>
    <p:sldLayoutId id="2147483682" r:id="rId7"/>
    <p:sldLayoutId id="2147483679" r:id="rId8"/>
    <p:sldLayoutId id="2147483680" r:id="rId9"/>
    <p:sldLayoutId id="2147483717" r:id="rId10"/>
    <p:sldLayoutId id="2147483718" r:id="rId11"/>
    <p:sldLayoutId id="2147483719" r:id="rId12"/>
    <p:sldLayoutId id="2147483724" r:id="rId13"/>
    <p:sldLayoutId id="2147483725" r:id="rId14"/>
    <p:sldLayoutId id="2147483726" r:id="rId15"/>
  </p:sldLayoutIdLst>
  <p:txStyles>
    <p:titleStyle>
      <a:lvl1pPr algn="l" defTabSz="914400" rtl="0" eaLnBrk="1" latinLnBrk="0" hangingPunct="1">
        <a:spcBef>
          <a:spcPct val="0"/>
        </a:spcBef>
        <a:buNone/>
        <a:defRPr sz="3600" b="0" kern="1200">
          <a:solidFill>
            <a:schemeClr val="tx1"/>
          </a:solidFill>
          <a:latin typeface="+mj-lt"/>
          <a:ea typeface="+mj-ea"/>
          <a:cs typeface="+mj-cs"/>
        </a:defRPr>
      </a:lvl1pPr>
    </p:titleStyle>
    <p:bodyStyle>
      <a:lvl1pPr marL="273050" indent="-273050" algn="l" defTabSz="914400" rtl="0" eaLnBrk="1" latinLnBrk="0" hangingPunct="1">
        <a:spcBef>
          <a:spcPts val="0"/>
        </a:spcBef>
        <a:spcAft>
          <a:spcPts val="1000"/>
        </a:spcAft>
        <a:buFont typeface="Wingdings" panose="05000000000000000000" pitchFamily="2" charset="2"/>
        <a:buChar char="§"/>
        <a:defRPr sz="2200" kern="1200">
          <a:solidFill>
            <a:schemeClr val="tx1"/>
          </a:solidFill>
          <a:latin typeface="Calibri Light" panose="020F0302020204030204" pitchFamily="34" charset="0"/>
          <a:ea typeface="+mn-ea"/>
          <a:cs typeface="+mn-cs"/>
        </a:defRPr>
      </a:lvl1pPr>
      <a:lvl2pPr marL="808038" indent="-273050" algn="l" defTabSz="914400" rtl="0" eaLnBrk="1" latinLnBrk="0" hangingPunct="1">
        <a:spcBef>
          <a:spcPts val="0"/>
        </a:spcBef>
        <a:spcAft>
          <a:spcPts val="1000"/>
        </a:spcAft>
        <a:buFont typeface="Symbol" panose="05050102010706020507" pitchFamily="18" charset="2"/>
        <a:buChar char="-"/>
        <a:defRPr sz="2000" kern="1200">
          <a:solidFill>
            <a:schemeClr val="tx1"/>
          </a:solidFill>
          <a:latin typeface="Calibri Light" panose="020F0302020204030204" pitchFamily="34" charset="0"/>
          <a:ea typeface="+mn-ea"/>
          <a:cs typeface="+mn-cs"/>
        </a:defRPr>
      </a:lvl2pPr>
      <a:lvl3pPr marL="1081088" indent="-177800" algn="l" defTabSz="914400" rtl="0" eaLnBrk="1" latinLnBrk="0" hangingPunct="1">
        <a:spcBef>
          <a:spcPts val="0"/>
        </a:spcBef>
        <a:spcAft>
          <a:spcPts val="1000"/>
        </a:spcAft>
        <a:buFont typeface="Symbol" panose="05050102010706020507" pitchFamily="18" charset="2"/>
        <a:buChar char="-"/>
        <a:defRPr sz="1800" kern="1200">
          <a:solidFill>
            <a:schemeClr val="tx1"/>
          </a:solidFill>
          <a:latin typeface="Calibri Light" panose="020F0302020204030204" pitchFamily="34" charset="0"/>
          <a:ea typeface="+mn-ea"/>
          <a:cs typeface="+mn-cs"/>
        </a:defRPr>
      </a:lvl3pPr>
      <a:lvl4pPr marL="1436688" indent="-177800" algn="l" defTabSz="914400" rtl="0" eaLnBrk="1" latinLnBrk="0" hangingPunct="1">
        <a:spcBef>
          <a:spcPts val="0"/>
        </a:spcBef>
        <a:spcAft>
          <a:spcPts val="1000"/>
        </a:spcAft>
        <a:buFont typeface="Symbol" panose="05050102010706020507" pitchFamily="18" charset="2"/>
        <a:buChar char="-"/>
        <a:defRPr sz="1600" kern="1200">
          <a:solidFill>
            <a:schemeClr val="tx1"/>
          </a:solidFill>
          <a:latin typeface="Calibri Light" panose="020F0302020204030204" pitchFamily="34" charset="0"/>
          <a:ea typeface="+mn-ea"/>
          <a:cs typeface="+mn-cs"/>
        </a:defRPr>
      </a:lvl4pPr>
      <a:lvl5pPr marL="1793875" indent="-179388" algn="l" defTabSz="914400" rtl="0" eaLnBrk="1" latinLnBrk="0" hangingPunct="1">
        <a:spcBef>
          <a:spcPts val="0"/>
        </a:spcBef>
        <a:spcAft>
          <a:spcPts val="1000"/>
        </a:spcAft>
        <a:buFont typeface="Symbol" panose="05050102010706020507" pitchFamily="18" charset="2"/>
        <a:buChar char="-"/>
        <a:defRPr sz="16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jpe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pn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diagramQuickStyle" Target="../diagrams/quickStyle3.xml"/><Relationship Id="rId3" Type="http://schemas.openxmlformats.org/officeDocument/2006/relationships/image" Target="../media/image18.png"/><Relationship Id="rId7" Type="http://schemas.openxmlformats.org/officeDocument/2006/relationships/diagramQuickStyle" Target="../diagrams/quickStyle2.xml"/><Relationship Id="rId12" Type="http://schemas.openxmlformats.org/officeDocument/2006/relationships/diagramLayout" Target="../diagrams/layout3.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diagramLayout" Target="../diagrams/layout2.xml"/><Relationship Id="rId11" Type="http://schemas.openxmlformats.org/officeDocument/2006/relationships/diagramData" Target="../diagrams/data3.xml"/><Relationship Id="rId5" Type="http://schemas.openxmlformats.org/officeDocument/2006/relationships/diagramData" Target="../diagrams/data2.xml"/><Relationship Id="rId15" Type="http://schemas.microsoft.com/office/2007/relationships/diagramDrawing" Target="../diagrams/drawing3.xml"/><Relationship Id="rId10" Type="http://schemas.openxmlformats.org/officeDocument/2006/relationships/image" Target="../media/image17.png"/><Relationship Id="rId4" Type="http://schemas.microsoft.com/office/2007/relationships/hdphoto" Target="../media/hdphoto2.wdp"/><Relationship Id="rId9" Type="http://schemas.microsoft.com/office/2007/relationships/diagramDrawing" Target="../diagrams/drawing2.xml"/><Relationship Id="rId14" Type="http://schemas.openxmlformats.org/officeDocument/2006/relationships/diagramColors" Target="../diagrams/colors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microsoft.com/office/2007/relationships/hdphoto" Target="../media/hdphoto4.wdp"/><Relationship Id="rId5" Type="http://schemas.openxmlformats.org/officeDocument/2006/relationships/image" Target="../media/image23.png"/><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png"/><Relationship Id="rId7" Type="http://schemas.openxmlformats.org/officeDocument/2006/relationships/hyperlink" Target="https://es.linkedin.com/in/josuneretegi"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hyperlink" Target="https://twitter.com/JosuneR?lang=es" TargetMode="External"/><Relationship Id="rId10" Type="http://schemas.openxmlformats.org/officeDocument/2006/relationships/image" Target="../media/image40.jpeg"/><Relationship Id="rId4" Type="http://schemas.openxmlformats.org/officeDocument/2006/relationships/image" Target="../media/image36.png"/><Relationship Id="rId9"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3"/>
          </p:nvPr>
        </p:nvSpPr>
        <p:spPr>
          <a:xfrm>
            <a:off x="1675411" y="3092158"/>
            <a:ext cx="9671864" cy="541474"/>
          </a:xfrm>
        </p:spPr>
        <p:txBody>
          <a:bodyPr>
            <a:normAutofit/>
          </a:bodyPr>
          <a:lstStyle/>
          <a:p>
            <a:r>
              <a:rPr lang="en-US" dirty="0" smtClean="0">
                <a:latin typeface="Corbel" panose="020B0503020204020204" pitchFamily="34" charset="0"/>
                <a:ea typeface="STKaiti"/>
                <a:cs typeface="Tahoma" panose="020B0604030504040204" pitchFamily="34" charset="0"/>
              </a:rPr>
              <a:t>Peter </a:t>
            </a:r>
            <a:r>
              <a:rPr lang="en-US" dirty="0">
                <a:latin typeface="Corbel" panose="020B0503020204020204" pitchFamily="34" charset="0"/>
                <a:ea typeface="STKaiti"/>
                <a:cs typeface="Tahoma" panose="020B0604030504040204" pitchFamily="34" charset="0"/>
              </a:rPr>
              <a:t>Drucker, </a:t>
            </a:r>
            <a:r>
              <a:rPr lang="en-US" i="1" dirty="0">
                <a:latin typeface="Corbel" panose="020B0503020204020204" pitchFamily="34" charset="0"/>
                <a:ea typeface="STKaiti"/>
                <a:cs typeface="Tahoma" panose="020B0604030504040204" pitchFamily="34" charset="0"/>
              </a:rPr>
              <a:t>“The age of discontinuity: guidelines to our changing society”.</a:t>
            </a:r>
            <a:endParaRPr lang="en-US" dirty="0"/>
          </a:p>
        </p:txBody>
      </p:sp>
      <p:sp>
        <p:nvSpPr>
          <p:cNvPr id="6" name="_text"/>
          <p:cNvSpPr txBox="1">
            <a:spLocks/>
          </p:cNvSpPr>
          <p:nvPr/>
        </p:nvSpPr>
        <p:spPr bwMode="gray">
          <a:xfrm>
            <a:off x="982869" y="946517"/>
            <a:ext cx="9937456" cy="1904696"/>
          </a:xfrm>
          <a:prstGeom prst="rect">
            <a:avLst/>
          </a:prstGeom>
          <a:noFill/>
          <a:ln>
            <a:noFill/>
          </a:ln>
          <a:effectLst/>
        </p:spPr>
        <p:txBody>
          <a:bodyPr vert="horz" lIns="0" tIns="0" rIns="0" bIns="0" rtlCol="0" anchor="ctr">
            <a:noAutofit/>
          </a:bodyPr>
          <a:lstStyle/>
          <a:p>
            <a:pPr algn="ctr">
              <a:lnSpc>
                <a:spcPct val="95000"/>
              </a:lnSpc>
              <a:spcAft>
                <a:spcPts val="800"/>
              </a:spcAft>
              <a:defRPr/>
            </a:pPr>
            <a:r>
              <a:rPr lang="en-US" sz="3600" i="1" dirty="0" smtClean="0">
                <a:solidFill>
                  <a:schemeClr val="tx1">
                    <a:lumMod val="50000"/>
                    <a:lumOff val="50000"/>
                  </a:schemeClr>
                </a:solidFill>
                <a:latin typeface="Calibri Light" panose="020F0302020204030204" pitchFamily="34" charset="0"/>
                <a:cs typeface="Vijaya" pitchFamily="34" charset="0"/>
              </a:rPr>
              <a:t>“</a:t>
            </a:r>
            <a:r>
              <a:rPr lang="es-ES" sz="3600" i="1" dirty="0" smtClean="0">
                <a:solidFill>
                  <a:schemeClr val="tx1">
                    <a:lumMod val="50000"/>
                    <a:lumOff val="50000"/>
                  </a:schemeClr>
                </a:solidFill>
                <a:latin typeface="Calibri Light" panose="020F0302020204030204" pitchFamily="34" charset="0"/>
                <a:cs typeface="Vijaya" pitchFamily="34" charset="0"/>
              </a:rPr>
              <a:t>La </a:t>
            </a:r>
            <a:r>
              <a:rPr lang="es-ES" sz="3600" i="1" dirty="0">
                <a:solidFill>
                  <a:schemeClr val="tx1">
                    <a:lumMod val="50000"/>
                    <a:lumOff val="50000"/>
                  </a:schemeClr>
                </a:solidFill>
                <a:latin typeface="Calibri Light" panose="020F0302020204030204" pitchFamily="34" charset="0"/>
                <a:cs typeface="Vijaya" pitchFamily="34" charset="0"/>
              </a:rPr>
              <a:t>próxima sociedad será una sociedad del conocimiento. El conocimiento será su principal recurso, y los trabajadores del conocimiento serán el grupo dominante en su fuerza de trabajo“ </a:t>
            </a:r>
            <a:endParaRPr lang="en-US" sz="4000" dirty="0">
              <a:solidFill>
                <a:schemeClr val="tx1">
                  <a:lumMod val="50000"/>
                  <a:lumOff val="50000"/>
                </a:schemeClr>
              </a:solidFill>
              <a:latin typeface="Calibri Light" panose="020F0302020204030204" pitchFamily="34" charset="0"/>
            </a:endParaRPr>
          </a:p>
        </p:txBody>
      </p:sp>
      <p:grpSp>
        <p:nvGrpSpPr>
          <p:cNvPr id="2" name="Gruppieren 1"/>
          <p:cNvGrpSpPr/>
          <p:nvPr/>
        </p:nvGrpSpPr>
        <p:grpSpPr>
          <a:xfrm>
            <a:off x="1137011" y="3633634"/>
            <a:ext cx="10210264" cy="2401013"/>
            <a:chOff x="2028730" y="3851628"/>
            <a:chExt cx="8132952" cy="2054832"/>
          </a:xfrm>
          <a:solidFill>
            <a:schemeClr val="accent1">
              <a:lumMod val="40000"/>
              <a:lumOff val="60000"/>
            </a:schemeClr>
          </a:solidFill>
        </p:grpSpPr>
        <p:sp>
          <p:nvSpPr>
            <p:cNvPr id="985" name="Freeform 81"/>
            <p:cNvSpPr>
              <a:spLocks/>
            </p:cNvSpPr>
            <p:nvPr/>
          </p:nvSpPr>
          <p:spPr bwMode="gray">
            <a:xfrm>
              <a:off x="2099658" y="5555937"/>
              <a:ext cx="308962" cy="164837"/>
            </a:xfrm>
            <a:custGeom>
              <a:avLst/>
              <a:gdLst/>
              <a:ahLst/>
              <a:cxnLst>
                <a:cxn ang="0">
                  <a:pos x="429" y="101"/>
                </a:cxn>
                <a:cxn ang="0">
                  <a:pos x="355" y="179"/>
                </a:cxn>
                <a:cxn ang="0">
                  <a:pos x="276" y="240"/>
                </a:cxn>
                <a:cxn ang="0">
                  <a:pos x="188" y="309"/>
                </a:cxn>
                <a:cxn ang="0">
                  <a:pos x="14" y="421"/>
                </a:cxn>
                <a:cxn ang="0">
                  <a:pos x="76" y="477"/>
                </a:cxn>
                <a:cxn ang="0">
                  <a:pos x="159" y="490"/>
                </a:cxn>
                <a:cxn ang="0">
                  <a:pos x="323" y="467"/>
                </a:cxn>
                <a:cxn ang="0">
                  <a:pos x="470" y="412"/>
                </a:cxn>
                <a:cxn ang="0">
                  <a:pos x="699" y="376"/>
                </a:cxn>
                <a:cxn ang="0">
                  <a:pos x="452" y="112"/>
                </a:cxn>
              </a:cxnLst>
              <a:rect l="0" t="0" r="r" b="b"/>
              <a:pathLst>
                <a:path w="922" h="492">
                  <a:moveTo>
                    <a:pt x="429" y="101"/>
                  </a:moveTo>
                  <a:cubicBezTo>
                    <a:pt x="402" y="122"/>
                    <a:pt x="363" y="146"/>
                    <a:pt x="355" y="179"/>
                  </a:cubicBezTo>
                  <a:cubicBezTo>
                    <a:pt x="335" y="183"/>
                    <a:pt x="296" y="222"/>
                    <a:pt x="276" y="240"/>
                  </a:cubicBezTo>
                  <a:cubicBezTo>
                    <a:pt x="247" y="266"/>
                    <a:pt x="226" y="294"/>
                    <a:pt x="188" y="309"/>
                  </a:cubicBezTo>
                  <a:cubicBezTo>
                    <a:pt x="149" y="324"/>
                    <a:pt x="0" y="364"/>
                    <a:pt x="14" y="421"/>
                  </a:cubicBezTo>
                  <a:cubicBezTo>
                    <a:pt x="42" y="435"/>
                    <a:pt x="50" y="466"/>
                    <a:pt x="76" y="477"/>
                  </a:cubicBezTo>
                  <a:cubicBezTo>
                    <a:pt x="92" y="484"/>
                    <a:pt x="143" y="489"/>
                    <a:pt x="159" y="490"/>
                  </a:cubicBezTo>
                  <a:cubicBezTo>
                    <a:pt x="216" y="492"/>
                    <a:pt x="263" y="467"/>
                    <a:pt x="323" y="467"/>
                  </a:cubicBezTo>
                  <a:cubicBezTo>
                    <a:pt x="396" y="467"/>
                    <a:pt x="411" y="447"/>
                    <a:pt x="470" y="412"/>
                  </a:cubicBezTo>
                  <a:cubicBezTo>
                    <a:pt x="539" y="371"/>
                    <a:pt x="622" y="392"/>
                    <a:pt x="699" y="376"/>
                  </a:cubicBezTo>
                  <a:cubicBezTo>
                    <a:pt x="922" y="224"/>
                    <a:pt x="494" y="0"/>
                    <a:pt x="452" y="11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86" name="Freeform 82"/>
            <p:cNvSpPr>
              <a:spLocks/>
            </p:cNvSpPr>
            <p:nvPr/>
          </p:nvSpPr>
          <p:spPr bwMode="gray">
            <a:xfrm>
              <a:off x="2365495" y="5569697"/>
              <a:ext cx="187250" cy="202287"/>
            </a:xfrm>
            <a:custGeom>
              <a:avLst/>
              <a:gdLst/>
              <a:ahLst/>
              <a:cxnLst>
                <a:cxn ang="0">
                  <a:pos x="36" y="184"/>
                </a:cxn>
                <a:cxn ang="0">
                  <a:pos x="99" y="402"/>
                </a:cxn>
                <a:cxn ang="0">
                  <a:pos x="156" y="413"/>
                </a:cxn>
                <a:cxn ang="0">
                  <a:pos x="183" y="465"/>
                </a:cxn>
                <a:cxn ang="0">
                  <a:pos x="261" y="538"/>
                </a:cxn>
                <a:cxn ang="0">
                  <a:pos x="532" y="527"/>
                </a:cxn>
                <a:cxn ang="0">
                  <a:pos x="409" y="317"/>
                </a:cxn>
                <a:cxn ang="0">
                  <a:pos x="341" y="212"/>
                </a:cxn>
                <a:cxn ang="0">
                  <a:pos x="257" y="77"/>
                </a:cxn>
                <a:cxn ang="0">
                  <a:pos x="48" y="184"/>
                </a:cxn>
              </a:cxnLst>
              <a:rect l="0" t="0" r="r" b="b"/>
              <a:pathLst>
                <a:path w="559" h="604">
                  <a:moveTo>
                    <a:pt x="36" y="184"/>
                  </a:moveTo>
                  <a:cubicBezTo>
                    <a:pt x="36" y="271"/>
                    <a:pt x="0" y="373"/>
                    <a:pt x="99" y="402"/>
                  </a:cubicBezTo>
                  <a:cubicBezTo>
                    <a:pt x="122" y="409"/>
                    <a:pt x="136" y="401"/>
                    <a:pt x="156" y="413"/>
                  </a:cubicBezTo>
                  <a:cubicBezTo>
                    <a:pt x="190" y="435"/>
                    <a:pt x="167" y="433"/>
                    <a:pt x="183" y="465"/>
                  </a:cubicBezTo>
                  <a:cubicBezTo>
                    <a:pt x="202" y="505"/>
                    <a:pt x="221" y="523"/>
                    <a:pt x="261" y="538"/>
                  </a:cubicBezTo>
                  <a:cubicBezTo>
                    <a:pt x="323" y="562"/>
                    <a:pt x="501" y="604"/>
                    <a:pt x="532" y="527"/>
                  </a:cubicBezTo>
                  <a:cubicBezTo>
                    <a:pt x="559" y="459"/>
                    <a:pt x="449" y="364"/>
                    <a:pt x="409" y="317"/>
                  </a:cubicBezTo>
                  <a:cubicBezTo>
                    <a:pt x="375" y="277"/>
                    <a:pt x="361" y="259"/>
                    <a:pt x="341" y="212"/>
                  </a:cubicBezTo>
                  <a:cubicBezTo>
                    <a:pt x="323" y="171"/>
                    <a:pt x="292" y="106"/>
                    <a:pt x="257" y="77"/>
                  </a:cubicBezTo>
                  <a:cubicBezTo>
                    <a:pt x="168" y="0"/>
                    <a:pt x="73" y="105"/>
                    <a:pt x="48" y="18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87" name="Freeform 83"/>
            <p:cNvSpPr>
              <a:spLocks/>
            </p:cNvSpPr>
            <p:nvPr/>
          </p:nvSpPr>
          <p:spPr bwMode="gray">
            <a:xfrm>
              <a:off x="2222079" y="5621900"/>
              <a:ext cx="34187" cy="35180"/>
            </a:xfrm>
            <a:custGeom>
              <a:avLst/>
              <a:gdLst/>
              <a:ahLst/>
              <a:cxnLst>
                <a:cxn ang="0">
                  <a:pos x="31" y="41"/>
                </a:cxn>
                <a:cxn ang="0">
                  <a:pos x="2" y="74"/>
                </a:cxn>
                <a:cxn ang="0">
                  <a:pos x="30" y="76"/>
                </a:cxn>
                <a:cxn ang="0">
                  <a:pos x="31" y="91"/>
                </a:cxn>
                <a:cxn ang="0">
                  <a:pos x="31" y="45"/>
                </a:cxn>
              </a:cxnLst>
              <a:rect l="0" t="0" r="r" b="b"/>
              <a:pathLst>
                <a:path w="102" h="105">
                  <a:moveTo>
                    <a:pt x="31" y="41"/>
                  </a:moveTo>
                  <a:cubicBezTo>
                    <a:pt x="12" y="42"/>
                    <a:pt x="0" y="55"/>
                    <a:pt x="2" y="74"/>
                  </a:cubicBezTo>
                  <a:cubicBezTo>
                    <a:pt x="10" y="72"/>
                    <a:pt x="22" y="77"/>
                    <a:pt x="30" y="76"/>
                  </a:cubicBezTo>
                  <a:cubicBezTo>
                    <a:pt x="30" y="80"/>
                    <a:pt x="31" y="86"/>
                    <a:pt x="31" y="91"/>
                  </a:cubicBezTo>
                  <a:cubicBezTo>
                    <a:pt x="102" y="105"/>
                    <a:pt x="90" y="0"/>
                    <a:pt x="31" y="4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88" name="Freeform 84"/>
            <p:cNvSpPr>
              <a:spLocks/>
            </p:cNvSpPr>
            <p:nvPr/>
          </p:nvSpPr>
          <p:spPr bwMode="gray">
            <a:xfrm>
              <a:off x="2227044" y="5638639"/>
              <a:ext cx="116605" cy="44259"/>
            </a:xfrm>
            <a:custGeom>
              <a:avLst/>
              <a:gdLst/>
              <a:ahLst/>
              <a:cxnLst>
                <a:cxn ang="0">
                  <a:pos x="315" y="16"/>
                </a:cxn>
                <a:cxn ang="0">
                  <a:pos x="146" y="79"/>
                </a:cxn>
                <a:cxn ang="0">
                  <a:pos x="0" y="131"/>
                </a:cxn>
                <a:cxn ang="0">
                  <a:pos x="167" y="32"/>
                </a:cxn>
                <a:cxn ang="0">
                  <a:pos x="252" y="4"/>
                </a:cxn>
                <a:cxn ang="0">
                  <a:pos x="299" y="26"/>
                </a:cxn>
                <a:cxn ang="0">
                  <a:pos x="307" y="38"/>
                </a:cxn>
              </a:cxnLst>
              <a:rect l="0" t="0" r="r" b="b"/>
              <a:pathLst>
                <a:path w="348" h="132">
                  <a:moveTo>
                    <a:pt x="315" y="16"/>
                  </a:moveTo>
                  <a:cubicBezTo>
                    <a:pt x="238" y="16"/>
                    <a:pt x="205" y="34"/>
                    <a:pt x="146" y="79"/>
                  </a:cubicBezTo>
                  <a:cubicBezTo>
                    <a:pt x="99" y="115"/>
                    <a:pt x="61" y="132"/>
                    <a:pt x="0" y="131"/>
                  </a:cubicBezTo>
                  <a:cubicBezTo>
                    <a:pt x="58" y="101"/>
                    <a:pt x="117" y="75"/>
                    <a:pt x="167" y="32"/>
                  </a:cubicBezTo>
                  <a:cubicBezTo>
                    <a:pt x="196" y="8"/>
                    <a:pt x="212" y="9"/>
                    <a:pt x="252" y="4"/>
                  </a:cubicBezTo>
                  <a:cubicBezTo>
                    <a:pt x="264" y="2"/>
                    <a:pt x="348" y="0"/>
                    <a:pt x="299" y="26"/>
                  </a:cubicBezTo>
                  <a:cubicBezTo>
                    <a:pt x="301" y="29"/>
                    <a:pt x="305" y="33"/>
                    <a:pt x="307" y="3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89" name="Freeform 85"/>
            <p:cNvSpPr>
              <a:spLocks/>
            </p:cNvSpPr>
            <p:nvPr/>
          </p:nvSpPr>
          <p:spPr bwMode="gray">
            <a:xfrm>
              <a:off x="2463943" y="5653818"/>
              <a:ext cx="84830" cy="81425"/>
            </a:xfrm>
            <a:custGeom>
              <a:avLst/>
              <a:gdLst/>
              <a:ahLst/>
              <a:cxnLst>
                <a:cxn ang="0">
                  <a:pos x="35" y="35"/>
                </a:cxn>
                <a:cxn ang="0">
                  <a:pos x="68" y="106"/>
                </a:cxn>
                <a:cxn ang="0">
                  <a:pos x="10" y="135"/>
                </a:cxn>
                <a:cxn ang="0">
                  <a:pos x="72" y="162"/>
                </a:cxn>
                <a:cxn ang="0">
                  <a:pos x="187" y="220"/>
                </a:cxn>
                <a:cxn ang="0">
                  <a:pos x="135" y="124"/>
                </a:cxn>
                <a:cxn ang="0">
                  <a:pos x="55" y="10"/>
                </a:cxn>
                <a:cxn ang="0">
                  <a:pos x="14" y="14"/>
                </a:cxn>
              </a:cxnLst>
              <a:rect l="0" t="0" r="r" b="b"/>
              <a:pathLst>
                <a:path w="253" h="243">
                  <a:moveTo>
                    <a:pt x="35" y="35"/>
                  </a:moveTo>
                  <a:cubicBezTo>
                    <a:pt x="52" y="54"/>
                    <a:pt x="67" y="81"/>
                    <a:pt x="68" y="106"/>
                  </a:cubicBezTo>
                  <a:cubicBezTo>
                    <a:pt x="50" y="105"/>
                    <a:pt x="0" y="104"/>
                    <a:pt x="10" y="135"/>
                  </a:cubicBezTo>
                  <a:cubicBezTo>
                    <a:pt x="15" y="150"/>
                    <a:pt x="61" y="156"/>
                    <a:pt x="72" y="162"/>
                  </a:cubicBezTo>
                  <a:cubicBezTo>
                    <a:pt x="102" y="180"/>
                    <a:pt x="143" y="243"/>
                    <a:pt x="187" y="220"/>
                  </a:cubicBezTo>
                  <a:cubicBezTo>
                    <a:pt x="253" y="185"/>
                    <a:pt x="156" y="138"/>
                    <a:pt x="135" y="124"/>
                  </a:cubicBezTo>
                  <a:cubicBezTo>
                    <a:pt x="96" y="98"/>
                    <a:pt x="79" y="53"/>
                    <a:pt x="55" y="10"/>
                  </a:cubicBezTo>
                  <a:cubicBezTo>
                    <a:pt x="40" y="5"/>
                    <a:pt x="21" y="0"/>
                    <a:pt x="14" y="1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90" name="Freeform 86"/>
            <p:cNvSpPr>
              <a:spLocks/>
            </p:cNvSpPr>
            <p:nvPr/>
          </p:nvSpPr>
          <p:spPr bwMode="gray">
            <a:xfrm>
              <a:off x="2378830" y="5656797"/>
              <a:ext cx="72346" cy="82135"/>
            </a:xfrm>
            <a:custGeom>
              <a:avLst/>
              <a:gdLst/>
              <a:ahLst/>
              <a:cxnLst>
                <a:cxn ang="0">
                  <a:pos x="36" y="13"/>
                </a:cxn>
                <a:cxn ang="0">
                  <a:pos x="216" y="237"/>
                </a:cxn>
                <a:cxn ang="0">
                  <a:pos x="108" y="130"/>
                </a:cxn>
                <a:cxn ang="0">
                  <a:pos x="27" y="0"/>
                </a:cxn>
              </a:cxnLst>
              <a:rect l="0" t="0" r="r" b="b"/>
              <a:pathLst>
                <a:path w="216" h="245">
                  <a:moveTo>
                    <a:pt x="36" y="13"/>
                  </a:moveTo>
                  <a:cubicBezTo>
                    <a:pt x="156" y="33"/>
                    <a:pt x="104" y="200"/>
                    <a:pt x="216" y="237"/>
                  </a:cubicBezTo>
                  <a:cubicBezTo>
                    <a:pt x="163" y="245"/>
                    <a:pt x="127" y="165"/>
                    <a:pt x="108" y="130"/>
                  </a:cubicBezTo>
                  <a:cubicBezTo>
                    <a:pt x="94" y="104"/>
                    <a:pt x="0" y="23"/>
                    <a:pt x="27"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91" name="Freeform 87"/>
            <p:cNvSpPr>
              <a:spLocks/>
            </p:cNvSpPr>
            <p:nvPr/>
          </p:nvSpPr>
          <p:spPr bwMode="gray">
            <a:xfrm>
              <a:off x="2502103" y="5732548"/>
              <a:ext cx="16172" cy="11632"/>
            </a:xfrm>
            <a:custGeom>
              <a:avLst/>
              <a:gdLst/>
              <a:ahLst/>
              <a:cxnLst>
                <a:cxn ang="0">
                  <a:pos x="31" y="2"/>
                </a:cxn>
                <a:cxn ang="0">
                  <a:pos x="2" y="3"/>
                </a:cxn>
                <a:cxn ang="0">
                  <a:pos x="43" y="31"/>
                </a:cxn>
                <a:cxn ang="0">
                  <a:pos x="47" y="7"/>
                </a:cxn>
                <a:cxn ang="0">
                  <a:pos x="35" y="2"/>
                </a:cxn>
              </a:cxnLst>
              <a:rect l="0" t="0" r="r" b="b"/>
              <a:pathLst>
                <a:path w="48" h="35">
                  <a:moveTo>
                    <a:pt x="31" y="2"/>
                  </a:moveTo>
                  <a:cubicBezTo>
                    <a:pt x="22" y="0"/>
                    <a:pt x="10" y="2"/>
                    <a:pt x="2" y="3"/>
                  </a:cubicBezTo>
                  <a:cubicBezTo>
                    <a:pt x="0" y="27"/>
                    <a:pt x="21" y="35"/>
                    <a:pt x="43" y="31"/>
                  </a:cubicBezTo>
                  <a:cubicBezTo>
                    <a:pt x="47" y="24"/>
                    <a:pt x="48" y="16"/>
                    <a:pt x="47" y="7"/>
                  </a:cubicBezTo>
                  <a:cubicBezTo>
                    <a:pt x="40" y="9"/>
                    <a:pt x="38" y="4"/>
                    <a:pt x="35" y="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92" name="Freeform 88"/>
            <p:cNvSpPr>
              <a:spLocks/>
            </p:cNvSpPr>
            <p:nvPr/>
          </p:nvSpPr>
          <p:spPr bwMode="gray">
            <a:xfrm>
              <a:off x="2429472" y="5640058"/>
              <a:ext cx="25109" cy="29506"/>
            </a:xfrm>
            <a:custGeom>
              <a:avLst/>
              <a:gdLst/>
              <a:ahLst/>
              <a:cxnLst>
                <a:cxn ang="0">
                  <a:pos x="62" y="4"/>
                </a:cxn>
                <a:cxn ang="0">
                  <a:pos x="41" y="5"/>
                </a:cxn>
                <a:cxn ang="0">
                  <a:pos x="53" y="88"/>
                </a:cxn>
                <a:cxn ang="0">
                  <a:pos x="50" y="38"/>
                </a:cxn>
                <a:cxn ang="0">
                  <a:pos x="58" y="0"/>
                </a:cxn>
              </a:cxnLst>
              <a:rect l="0" t="0" r="r" b="b"/>
              <a:pathLst>
                <a:path w="75" h="88">
                  <a:moveTo>
                    <a:pt x="62" y="4"/>
                  </a:moveTo>
                  <a:cubicBezTo>
                    <a:pt x="56" y="3"/>
                    <a:pt x="48" y="4"/>
                    <a:pt x="41" y="5"/>
                  </a:cubicBezTo>
                  <a:cubicBezTo>
                    <a:pt x="46" y="28"/>
                    <a:pt x="0" y="86"/>
                    <a:pt x="53" y="88"/>
                  </a:cubicBezTo>
                  <a:cubicBezTo>
                    <a:pt x="56" y="71"/>
                    <a:pt x="53" y="53"/>
                    <a:pt x="50" y="38"/>
                  </a:cubicBezTo>
                  <a:cubicBezTo>
                    <a:pt x="72" y="33"/>
                    <a:pt x="75" y="13"/>
                    <a:pt x="58"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93" name="Freeform 89"/>
            <p:cNvSpPr>
              <a:spLocks/>
            </p:cNvSpPr>
            <p:nvPr/>
          </p:nvSpPr>
          <p:spPr bwMode="gray">
            <a:xfrm>
              <a:off x="2120085" y="5602892"/>
              <a:ext cx="118733" cy="86107"/>
            </a:xfrm>
            <a:custGeom>
              <a:avLst/>
              <a:gdLst/>
              <a:ahLst/>
              <a:cxnLst>
                <a:cxn ang="0">
                  <a:pos x="39" y="233"/>
                </a:cxn>
                <a:cxn ang="0">
                  <a:pos x="179" y="201"/>
                </a:cxn>
                <a:cxn ang="0">
                  <a:pos x="271" y="132"/>
                </a:cxn>
                <a:cxn ang="0">
                  <a:pos x="259" y="131"/>
                </a:cxn>
                <a:cxn ang="0">
                  <a:pos x="329" y="23"/>
                </a:cxn>
                <a:cxn ang="0">
                  <a:pos x="230" y="112"/>
                </a:cxn>
                <a:cxn ang="0">
                  <a:pos x="98" y="195"/>
                </a:cxn>
                <a:cxn ang="0">
                  <a:pos x="27" y="217"/>
                </a:cxn>
                <a:cxn ang="0">
                  <a:pos x="52" y="242"/>
                </a:cxn>
              </a:cxnLst>
              <a:rect l="0" t="0" r="r" b="b"/>
              <a:pathLst>
                <a:path w="354" h="257">
                  <a:moveTo>
                    <a:pt x="39" y="233"/>
                  </a:moveTo>
                  <a:cubicBezTo>
                    <a:pt x="93" y="233"/>
                    <a:pt x="133" y="229"/>
                    <a:pt x="179" y="201"/>
                  </a:cubicBezTo>
                  <a:cubicBezTo>
                    <a:pt x="210" y="182"/>
                    <a:pt x="274" y="175"/>
                    <a:pt x="271" y="132"/>
                  </a:cubicBezTo>
                  <a:cubicBezTo>
                    <a:pt x="267" y="131"/>
                    <a:pt x="263" y="132"/>
                    <a:pt x="259" y="131"/>
                  </a:cubicBezTo>
                  <a:cubicBezTo>
                    <a:pt x="257" y="108"/>
                    <a:pt x="354" y="52"/>
                    <a:pt x="329" y="23"/>
                  </a:cubicBezTo>
                  <a:cubicBezTo>
                    <a:pt x="310" y="0"/>
                    <a:pt x="240" y="96"/>
                    <a:pt x="230" y="112"/>
                  </a:cubicBezTo>
                  <a:cubicBezTo>
                    <a:pt x="199" y="158"/>
                    <a:pt x="149" y="179"/>
                    <a:pt x="98" y="195"/>
                  </a:cubicBezTo>
                  <a:cubicBezTo>
                    <a:pt x="80" y="201"/>
                    <a:pt x="40" y="205"/>
                    <a:pt x="27" y="217"/>
                  </a:cubicBezTo>
                  <a:cubicBezTo>
                    <a:pt x="0" y="241"/>
                    <a:pt x="21" y="257"/>
                    <a:pt x="52" y="24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94" name="Freeform 90"/>
            <p:cNvSpPr>
              <a:spLocks/>
            </p:cNvSpPr>
            <p:nvPr/>
          </p:nvSpPr>
          <p:spPr bwMode="gray">
            <a:xfrm>
              <a:off x="2102353" y="4582522"/>
              <a:ext cx="394784" cy="1076261"/>
            </a:xfrm>
            <a:custGeom>
              <a:avLst/>
              <a:gdLst/>
              <a:ahLst/>
              <a:cxnLst>
                <a:cxn ang="0">
                  <a:pos x="55" y="151"/>
                </a:cxn>
                <a:cxn ang="0">
                  <a:pos x="78" y="281"/>
                </a:cxn>
                <a:cxn ang="0">
                  <a:pos x="37" y="382"/>
                </a:cxn>
                <a:cxn ang="0">
                  <a:pos x="33" y="686"/>
                </a:cxn>
                <a:cxn ang="0">
                  <a:pos x="72" y="1082"/>
                </a:cxn>
                <a:cxn ang="0">
                  <a:pos x="100" y="1473"/>
                </a:cxn>
                <a:cxn ang="0">
                  <a:pos x="203" y="2087"/>
                </a:cxn>
                <a:cxn ang="0">
                  <a:pos x="268" y="2377"/>
                </a:cxn>
                <a:cxn ang="0">
                  <a:pos x="331" y="2676"/>
                </a:cxn>
                <a:cxn ang="0">
                  <a:pos x="331" y="2712"/>
                </a:cxn>
                <a:cxn ang="0">
                  <a:pos x="360" y="2865"/>
                </a:cxn>
                <a:cxn ang="0">
                  <a:pos x="398" y="3028"/>
                </a:cxn>
                <a:cxn ang="0">
                  <a:pos x="465" y="3046"/>
                </a:cxn>
                <a:cxn ang="0">
                  <a:pos x="551" y="3097"/>
                </a:cxn>
                <a:cxn ang="0">
                  <a:pos x="746" y="3164"/>
                </a:cxn>
                <a:cxn ang="0">
                  <a:pos x="765" y="2895"/>
                </a:cxn>
                <a:cxn ang="0">
                  <a:pos x="699" y="2595"/>
                </a:cxn>
                <a:cxn ang="0">
                  <a:pos x="664" y="2318"/>
                </a:cxn>
                <a:cxn ang="0">
                  <a:pos x="668" y="2009"/>
                </a:cxn>
                <a:cxn ang="0">
                  <a:pos x="635" y="1824"/>
                </a:cxn>
                <a:cxn ang="0">
                  <a:pos x="658" y="1638"/>
                </a:cxn>
                <a:cxn ang="0">
                  <a:pos x="613" y="1458"/>
                </a:cxn>
                <a:cxn ang="0">
                  <a:pos x="614" y="1261"/>
                </a:cxn>
                <a:cxn ang="0">
                  <a:pos x="681" y="1356"/>
                </a:cxn>
                <a:cxn ang="0">
                  <a:pos x="699" y="1501"/>
                </a:cxn>
                <a:cxn ang="0">
                  <a:pos x="742" y="1767"/>
                </a:cxn>
                <a:cxn ang="0">
                  <a:pos x="709" y="2110"/>
                </a:cxn>
                <a:cxn ang="0">
                  <a:pos x="720" y="2437"/>
                </a:cxn>
                <a:cxn ang="0">
                  <a:pos x="708" y="2657"/>
                </a:cxn>
                <a:cxn ang="0">
                  <a:pos x="681" y="2858"/>
                </a:cxn>
                <a:cxn ang="0">
                  <a:pos x="761" y="3062"/>
                </a:cxn>
                <a:cxn ang="0">
                  <a:pos x="888" y="3206"/>
                </a:cxn>
                <a:cxn ang="0">
                  <a:pos x="1108" y="3109"/>
                </a:cxn>
                <a:cxn ang="0">
                  <a:pos x="1125" y="2843"/>
                </a:cxn>
                <a:cxn ang="0">
                  <a:pos x="1125" y="2765"/>
                </a:cxn>
                <a:cxn ang="0">
                  <a:pos x="1108" y="2702"/>
                </a:cxn>
                <a:cxn ang="0">
                  <a:pos x="1148" y="2578"/>
                </a:cxn>
                <a:cxn ang="0">
                  <a:pos x="1148" y="2229"/>
                </a:cxn>
                <a:cxn ang="0">
                  <a:pos x="1153" y="2071"/>
                </a:cxn>
                <a:cxn ang="0">
                  <a:pos x="1125" y="1914"/>
                </a:cxn>
                <a:cxn ang="0">
                  <a:pos x="1148" y="1587"/>
                </a:cxn>
                <a:cxn ang="0">
                  <a:pos x="1142" y="1282"/>
                </a:cxn>
                <a:cxn ang="0">
                  <a:pos x="1153" y="1092"/>
                </a:cxn>
                <a:cxn ang="0">
                  <a:pos x="1125" y="911"/>
                </a:cxn>
                <a:cxn ang="0">
                  <a:pos x="1107" y="541"/>
                </a:cxn>
                <a:cxn ang="0">
                  <a:pos x="1024" y="168"/>
                </a:cxn>
                <a:cxn ang="0">
                  <a:pos x="731" y="17"/>
                </a:cxn>
                <a:cxn ang="0">
                  <a:pos x="152" y="79"/>
                </a:cxn>
                <a:cxn ang="0">
                  <a:pos x="72" y="151"/>
                </a:cxn>
              </a:cxnLst>
              <a:rect l="0" t="0" r="r" b="b"/>
              <a:pathLst>
                <a:path w="1178" h="3212">
                  <a:moveTo>
                    <a:pt x="55" y="151"/>
                  </a:moveTo>
                  <a:cubicBezTo>
                    <a:pt x="49" y="196"/>
                    <a:pt x="81" y="231"/>
                    <a:pt x="78" y="281"/>
                  </a:cubicBezTo>
                  <a:cubicBezTo>
                    <a:pt x="75" y="326"/>
                    <a:pt x="52" y="346"/>
                    <a:pt x="37" y="382"/>
                  </a:cubicBezTo>
                  <a:cubicBezTo>
                    <a:pt x="0" y="468"/>
                    <a:pt x="24" y="594"/>
                    <a:pt x="33" y="686"/>
                  </a:cubicBezTo>
                  <a:cubicBezTo>
                    <a:pt x="45" y="819"/>
                    <a:pt x="58" y="950"/>
                    <a:pt x="72" y="1082"/>
                  </a:cubicBezTo>
                  <a:cubicBezTo>
                    <a:pt x="86" y="1213"/>
                    <a:pt x="107" y="1338"/>
                    <a:pt x="100" y="1473"/>
                  </a:cubicBezTo>
                  <a:cubicBezTo>
                    <a:pt x="90" y="1687"/>
                    <a:pt x="167" y="1885"/>
                    <a:pt x="203" y="2087"/>
                  </a:cubicBezTo>
                  <a:cubicBezTo>
                    <a:pt x="221" y="2184"/>
                    <a:pt x="253" y="2275"/>
                    <a:pt x="268" y="2377"/>
                  </a:cubicBezTo>
                  <a:cubicBezTo>
                    <a:pt x="282" y="2471"/>
                    <a:pt x="342" y="2574"/>
                    <a:pt x="331" y="2676"/>
                  </a:cubicBezTo>
                  <a:cubicBezTo>
                    <a:pt x="330" y="2688"/>
                    <a:pt x="331" y="2700"/>
                    <a:pt x="331" y="2712"/>
                  </a:cubicBezTo>
                  <a:cubicBezTo>
                    <a:pt x="268" y="2741"/>
                    <a:pt x="351" y="2832"/>
                    <a:pt x="360" y="2865"/>
                  </a:cubicBezTo>
                  <a:cubicBezTo>
                    <a:pt x="375" y="2925"/>
                    <a:pt x="339" y="2982"/>
                    <a:pt x="398" y="3028"/>
                  </a:cubicBezTo>
                  <a:cubicBezTo>
                    <a:pt x="420" y="3045"/>
                    <a:pt x="440" y="3037"/>
                    <a:pt x="465" y="3046"/>
                  </a:cubicBezTo>
                  <a:cubicBezTo>
                    <a:pt x="487" y="3054"/>
                    <a:pt x="527" y="3085"/>
                    <a:pt x="551" y="3097"/>
                  </a:cubicBezTo>
                  <a:cubicBezTo>
                    <a:pt x="609" y="3126"/>
                    <a:pt x="681" y="3156"/>
                    <a:pt x="746" y="3164"/>
                  </a:cubicBezTo>
                  <a:cubicBezTo>
                    <a:pt x="725" y="3072"/>
                    <a:pt x="773" y="2987"/>
                    <a:pt x="765" y="2895"/>
                  </a:cubicBezTo>
                  <a:cubicBezTo>
                    <a:pt x="757" y="2795"/>
                    <a:pt x="726" y="2690"/>
                    <a:pt x="699" y="2595"/>
                  </a:cubicBezTo>
                  <a:cubicBezTo>
                    <a:pt x="673" y="2503"/>
                    <a:pt x="654" y="2417"/>
                    <a:pt x="664" y="2318"/>
                  </a:cubicBezTo>
                  <a:cubicBezTo>
                    <a:pt x="673" y="2225"/>
                    <a:pt x="695" y="2102"/>
                    <a:pt x="668" y="2009"/>
                  </a:cubicBezTo>
                  <a:cubicBezTo>
                    <a:pt x="650" y="1949"/>
                    <a:pt x="625" y="1893"/>
                    <a:pt x="635" y="1824"/>
                  </a:cubicBezTo>
                  <a:cubicBezTo>
                    <a:pt x="646" y="1757"/>
                    <a:pt x="672" y="1710"/>
                    <a:pt x="658" y="1638"/>
                  </a:cubicBezTo>
                  <a:cubicBezTo>
                    <a:pt x="645" y="1572"/>
                    <a:pt x="613" y="1532"/>
                    <a:pt x="613" y="1458"/>
                  </a:cubicBezTo>
                  <a:cubicBezTo>
                    <a:pt x="613" y="1392"/>
                    <a:pt x="610" y="1326"/>
                    <a:pt x="614" y="1261"/>
                  </a:cubicBezTo>
                  <a:cubicBezTo>
                    <a:pt x="645" y="1296"/>
                    <a:pt x="669" y="1309"/>
                    <a:pt x="681" y="1356"/>
                  </a:cubicBezTo>
                  <a:cubicBezTo>
                    <a:pt x="693" y="1402"/>
                    <a:pt x="692" y="1455"/>
                    <a:pt x="699" y="1501"/>
                  </a:cubicBezTo>
                  <a:cubicBezTo>
                    <a:pt x="712" y="1593"/>
                    <a:pt x="742" y="1668"/>
                    <a:pt x="742" y="1767"/>
                  </a:cubicBezTo>
                  <a:cubicBezTo>
                    <a:pt x="742" y="1887"/>
                    <a:pt x="727" y="1996"/>
                    <a:pt x="709" y="2110"/>
                  </a:cubicBezTo>
                  <a:cubicBezTo>
                    <a:pt x="692" y="2218"/>
                    <a:pt x="720" y="2327"/>
                    <a:pt x="720" y="2437"/>
                  </a:cubicBezTo>
                  <a:cubicBezTo>
                    <a:pt x="720" y="2509"/>
                    <a:pt x="719" y="2585"/>
                    <a:pt x="708" y="2657"/>
                  </a:cubicBezTo>
                  <a:cubicBezTo>
                    <a:pt x="698" y="2726"/>
                    <a:pt x="676" y="2784"/>
                    <a:pt x="681" y="2858"/>
                  </a:cubicBezTo>
                  <a:cubicBezTo>
                    <a:pt x="685" y="2936"/>
                    <a:pt x="733" y="2993"/>
                    <a:pt x="761" y="3062"/>
                  </a:cubicBezTo>
                  <a:cubicBezTo>
                    <a:pt x="779" y="3106"/>
                    <a:pt x="832" y="3212"/>
                    <a:pt x="888" y="3206"/>
                  </a:cubicBezTo>
                  <a:cubicBezTo>
                    <a:pt x="920" y="3108"/>
                    <a:pt x="1051" y="3169"/>
                    <a:pt x="1108" y="3109"/>
                  </a:cubicBezTo>
                  <a:cubicBezTo>
                    <a:pt x="1178" y="3035"/>
                    <a:pt x="1133" y="2934"/>
                    <a:pt x="1125" y="2843"/>
                  </a:cubicBezTo>
                  <a:cubicBezTo>
                    <a:pt x="1123" y="2817"/>
                    <a:pt x="1129" y="2790"/>
                    <a:pt x="1125" y="2765"/>
                  </a:cubicBezTo>
                  <a:cubicBezTo>
                    <a:pt x="1122" y="2744"/>
                    <a:pt x="1107" y="2723"/>
                    <a:pt x="1108" y="2702"/>
                  </a:cubicBezTo>
                  <a:cubicBezTo>
                    <a:pt x="1111" y="2665"/>
                    <a:pt x="1139" y="2616"/>
                    <a:pt x="1148" y="2578"/>
                  </a:cubicBezTo>
                  <a:cubicBezTo>
                    <a:pt x="1175" y="2463"/>
                    <a:pt x="1153" y="2350"/>
                    <a:pt x="1148" y="2229"/>
                  </a:cubicBezTo>
                  <a:cubicBezTo>
                    <a:pt x="1145" y="2175"/>
                    <a:pt x="1151" y="2124"/>
                    <a:pt x="1153" y="2071"/>
                  </a:cubicBezTo>
                  <a:cubicBezTo>
                    <a:pt x="1156" y="2014"/>
                    <a:pt x="1131" y="1968"/>
                    <a:pt x="1125" y="1914"/>
                  </a:cubicBezTo>
                  <a:cubicBezTo>
                    <a:pt x="1112" y="1802"/>
                    <a:pt x="1143" y="1694"/>
                    <a:pt x="1148" y="1587"/>
                  </a:cubicBezTo>
                  <a:cubicBezTo>
                    <a:pt x="1153" y="1484"/>
                    <a:pt x="1137" y="1386"/>
                    <a:pt x="1142" y="1282"/>
                  </a:cubicBezTo>
                  <a:cubicBezTo>
                    <a:pt x="1145" y="1218"/>
                    <a:pt x="1154" y="1157"/>
                    <a:pt x="1153" y="1092"/>
                  </a:cubicBezTo>
                  <a:cubicBezTo>
                    <a:pt x="1153" y="1028"/>
                    <a:pt x="1131" y="969"/>
                    <a:pt x="1125" y="911"/>
                  </a:cubicBezTo>
                  <a:cubicBezTo>
                    <a:pt x="1114" y="786"/>
                    <a:pt x="1151" y="664"/>
                    <a:pt x="1107" y="541"/>
                  </a:cubicBezTo>
                  <a:cubicBezTo>
                    <a:pt x="1063" y="418"/>
                    <a:pt x="1051" y="297"/>
                    <a:pt x="1024" y="168"/>
                  </a:cubicBezTo>
                  <a:cubicBezTo>
                    <a:pt x="1000" y="52"/>
                    <a:pt x="839" y="26"/>
                    <a:pt x="731" y="17"/>
                  </a:cubicBezTo>
                  <a:cubicBezTo>
                    <a:pt x="534" y="0"/>
                    <a:pt x="335" y="29"/>
                    <a:pt x="152" y="79"/>
                  </a:cubicBezTo>
                  <a:cubicBezTo>
                    <a:pt x="146" y="114"/>
                    <a:pt x="107" y="143"/>
                    <a:pt x="72" y="15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95" name="Freeform 91"/>
            <p:cNvSpPr>
              <a:spLocks/>
            </p:cNvSpPr>
            <p:nvPr/>
          </p:nvSpPr>
          <p:spPr bwMode="gray">
            <a:xfrm>
              <a:off x="2190871" y="3996373"/>
              <a:ext cx="171929" cy="236616"/>
            </a:xfrm>
            <a:custGeom>
              <a:avLst/>
              <a:gdLst/>
              <a:ahLst/>
              <a:cxnLst>
                <a:cxn ang="0">
                  <a:pos x="122" y="205"/>
                </a:cxn>
                <a:cxn ang="0">
                  <a:pos x="141" y="437"/>
                </a:cxn>
                <a:cxn ang="0">
                  <a:pos x="214" y="683"/>
                </a:cxn>
                <a:cxn ang="0">
                  <a:pos x="488" y="510"/>
                </a:cxn>
                <a:cxn ang="0">
                  <a:pos x="407" y="124"/>
                </a:cxn>
                <a:cxn ang="0">
                  <a:pos x="143" y="184"/>
                </a:cxn>
              </a:cxnLst>
              <a:rect l="0" t="0" r="r" b="b"/>
              <a:pathLst>
                <a:path w="513" h="706">
                  <a:moveTo>
                    <a:pt x="122" y="205"/>
                  </a:moveTo>
                  <a:cubicBezTo>
                    <a:pt x="137" y="280"/>
                    <a:pt x="146" y="354"/>
                    <a:pt x="141" y="437"/>
                  </a:cubicBezTo>
                  <a:cubicBezTo>
                    <a:pt x="0" y="522"/>
                    <a:pt x="74" y="660"/>
                    <a:pt x="214" y="683"/>
                  </a:cubicBezTo>
                  <a:cubicBezTo>
                    <a:pt x="351" y="706"/>
                    <a:pt x="455" y="646"/>
                    <a:pt x="488" y="510"/>
                  </a:cubicBezTo>
                  <a:cubicBezTo>
                    <a:pt x="513" y="407"/>
                    <a:pt x="455" y="214"/>
                    <a:pt x="407" y="124"/>
                  </a:cubicBezTo>
                  <a:cubicBezTo>
                    <a:pt x="342" y="0"/>
                    <a:pt x="146" y="43"/>
                    <a:pt x="143" y="18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96" name="Freeform 92"/>
            <p:cNvSpPr>
              <a:spLocks/>
            </p:cNvSpPr>
            <p:nvPr/>
          </p:nvSpPr>
          <p:spPr bwMode="gray">
            <a:xfrm>
              <a:off x="2337975" y="4088580"/>
              <a:ext cx="14044" cy="23123"/>
            </a:xfrm>
            <a:custGeom>
              <a:avLst/>
              <a:gdLst/>
              <a:ahLst/>
              <a:cxnLst>
                <a:cxn ang="0">
                  <a:pos x="20" y="45"/>
                </a:cxn>
                <a:cxn ang="0">
                  <a:pos x="42" y="69"/>
                </a:cxn>
                <a:cxn ang="0">
                  <a:pos x="37" y="42"/>
                </a:cxn>
                <a:cxn ang="0">
                  <a:pos x="26" y="12"/>
                </a:cxn>
                <a:cxn ang="0">
                  <a:pos x="14" y="4"/>
                </a:cxn>
                <a:cxn ang="0">
                  <a:pos x="5" y="17"/>
                </a:cxn>
                <a:cxn ang="0">
                  <a:pos x="18" y="45"/>
                </a:cxn>
              </a:cxnLst>
              <a:rect l="0" t="0" r="r" b="b"/>
              <a:pathLst>
                <a:path w="42" h="69">
                  <a:moveTo>
                    <a:pt x="20" y="45"/>
                  </a:moveTo>
                  <a:cubicBezTo>
                    <a:pt x="26" y="51"/>
                    <a:pt x="34" y="66"/>
                    <a:pt x="42" y="69"/>
                  </a:cubicBezTo>
                  <a:cubicBezTo>
                    <a:pt x="42" y="59"/>
                    <a:pt x="39" y="51"/>
                    <a:pt x="37" y="42"/>
                  </a:cubicBezTo>
                  <a:cubicBezTo>
                    <a:pt x="34" y="29"/>
                    <a:pt x="30" y="22"/>
                    <a:pt x="26" y="12"/>
                  </a:cubicBezTo>
                  <a:cubicBezTo>
                    <a:pt x="22" y="5"/>
                    <a:pt x="22" y="0"/>
                    <a:pt x="14" y="4"/>
                  </a:cubicBezTo>
                  <a:cubicBezTo>
                    <a:pt x="11" y="5"/>
                    <a:pt x="6" y="14"/>
                    <a:pt x="5" y="17"/>
                  </a:cubicBezTo>
                  <a:cubicBezTo>
                    <a:pt x="0" y="32"/>
                    <a:pt x="16" y="37"/>
                    <a:pt x="18" y="4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97" name="Freeform 93"/>
            <p:cNvSpPr>
              <a:spLocks/>
            </p:cNvSpPr>
            <p:nvPr/>
          </p:nvSpPr>
          <p:spPr bwMode="gray">
            <a:xfrm>
              <a:off x="2232719" y="4091275"/>
              <a:ext cx="115896" cy="68658"/>
            </a:xfrm>
            <a:custGeom>
              <a:avLst/>
              <a:gdLst/>
              <a:ahLst/>
              <a:cxnLst>
                <a:cxn ang="0">
                  <a:pos x="0" y="0"/>
                </a:cxn>
                <a:cxn ang="0">
                  <a:pos x="23" y="45"/>
                </a:cxn>
                <a:cxn ang="0">
                  <a:pos x="45" y="97"/>
                </a:cxn>
                <a:cxn ang="0">
                  <a:pos x="125" y="177"/>
                </a:cxn>
                <a:cxn ang="0">
                  <a:pos x="246" y="190"/>
                </a:cxn>
                <a:cxn ang="0">
                  <a:pos x="346" y="14"/>
                </a:cxn>
              </a:cxnLst>
              <a:rect l="0" t="0" r="r" b="b"/>
              <a:pathLst>
                <a:path w="346" h="205">
                  <a:moveTo>
                    <a:pt x="0" y="0"/>
                  </a:moveTo>
                  <a:cubicBezTo>
                    <a:pt x="7" y="19"/>
                    <a:pt x="13" y="29"/>
                    <a:pt x="23" y="45"/>
                  </a:cubicBezTo>
                  <a:cubicBezTo>
                    <a:pt x="33" y="62"/>
                    <a:pt x="33" y="82"/>
                    <a:pt x="45" y="97"/>
                  </a:cubicBezTo>
                  <a:cubicBezTo>
                    <a:pt x="70" y="127"/>
                    <a:pt x="87" y="157"/>
                    <a:pt x="125" y="177"/>
                  </a:cubicBezTo>
                  <a:cubicBezTo>
                    <a:pt x="150" y="191"/>
                    <a:pt x="216" y="205"/>
                    <a:pt x="246" y="190"/>
                  </a:cubicBezTo>
                  <a:cubicBezTo>
                    <a:pt x="303" y="163"/>
                    <a:pt x="346" y="38"/>
                    <a:pt x="346" y="1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98" name="Freeform 94"/>
            <p:cNvSpPr>
              <a:spLocks/>
            </p:cNvSpPr>
            <p:nvPr/>
          </p:nvSpPr>
          <p:spPr bwMode="gray">
            <a:xfrm>
              <a:off x="2190871" y="3862320"/>
              <a:ext cx="182994" cy="286265"/>
            </a:xfrm>
            <a:custGeom>
              <a:avLst/>
              <a:gdLst/>
              <a:ahLst/>
              <a:cxnLst>
                <a:cxn ang="0">
                  <a:pos x="48" y="367"/>
                </a:cxn>
                <a:cxn ang="0">
                  <a:pos x="1" y="422"/>
                </a:cxn>
                <a:cxn ang="0">
                  <a:pos x="43" y="495"/>
                </a:cxn>
                <a:cxn ang="0">
                  <a:pos x="63" y="525"/>
                </a:cxn>
                <a:cxn ang="0">
                  <a:pos x="76" y="578"/>
                </a:cxn>
                <a:cxn ang="0">
                  <a:pos x="132" y="702"/>
                </a:cxn>
                <a:cxn ang="0">
                  <a:pos x="171" y="746"/>
                </a:cxn>
                <a:cxn ang="0">
                  <a:pos x="251" y="827"/>
                </a:cxn>
                <a:cxn ang="0">
                  <a:pos x="372" y="840"/>
                </a:cxn>
                <a:cxn ang="0">
                  <a:pos x="473" y="692"/>
                </a:cxn>
                <a:cxn ang="0">
                  <a:pos x="511" y="599"/>
                </a:cxn>
                <a:cxn ang="0">
                  <a:pos x="529" y="410"/>
                </a:cxn>
                <a:cxn ang="0">
                  <a:pos x="372" y="60"/>
                </a:cxn>
                <a:cxn ang="0">
                  <a:pos x="112" y="89"/>
                </a:cxn>
                <a:cxn ang="0">
                  <a:pos x="40" y="216"/>
                </a:cxn>
                <a:cxn ang="0">
                  <a:pos x="48" y="367"/>
                </a:cxn>
              </a:cxnLst>
              <a:rect l="0" t="0" r="r" b="b"/>
              <a:pathLst>
                <a:path w="546" h="854">
                  <a:moveTo>
                    <a:pt x="48" y="367"/>
                  </a:moveTo>
                  <a:cubicBezTo>
                    <a:pt x="6" y="358"/>
                    <a:pt x="2" y="391"/>
                    <a:pt x="1" y="422"/>
                  </a:cubicBezTo>
                  <a:cubicBezTo>
                    <a:pt x="0" y="467"/>
                    <a:pt x="17" y="469"/>
                    <a:pt x="43" y="495"/>
                  </a:cubicBezTo>
                  <a:cubicBezTo>
                    <a:pt x="51" y="503"/>
                    <a:pt x="54" y="517"/>
                    <a:pt x="63" y="525"/>
                  </a:cubicBezTo>
                  <a:cubicBezTo>
                    <a:pt x="75" y="534"/>
                    <a:pt x="67" y="564"/>
                    <a:pt x="76" y="578"/>
                  </a:cubicBezTo>
                  <a:cubicBezTo>
                    <a:pt x="92" y="600"/>
                    <a:pt x="122" y="686"/>
                    <a:pt x="132" y="702"/>
                  </a:cubicBezTo>
                  <a:cubicBezTo>
                    <a:pt x="142" y="719"/>
                    <a:pt x="159" y="731"/>
                    <a:pt x="171" y="746"/>
                  </a:cubicBezTo>
                  <a:cubicBezTo>
                    <a:pt x="196" y="777"/>
                    <a:pt x="213" y="806"/>
                    <a:pt x="251" y="827"/>
                  </a:cubicBezTo>
                  <a:cubicBezTo>
                    <a:pt x="277" y="840"/>
                    <a:pt x="342" y="854"/>
                    <a:pt x="372" y="840"/>
                  </a:cubicBezTo>
                  <a:cubicBezTo>
                    <a:pt x="400" y="826"/>
                    <a:pt x="464" y="716"/>
                    <a:pt x="473" y="692"/>
                  </a:cubicBezTo>
                  <a:cubicBezTo>
                    <a:pt x="485" y="660"/>
                    <a:pt x="498" y="628"/>
                    <a:pt x="511" y="599"/>
                  </a:cubicBezTo>
                  <a:cubicBezTo>
                    <a:pt x="537" y="542"/>
                    <a:pt x="521" y="470"/>
                    <a:pt x="529" y="410"/>
                  </a:cubicBezTo>
                  <a:cubicBezTo>
                    <a:pt x="546" y="285"/>
                    <a:pt x="466" y="132"/>
                    <a:pt x="372" y="60"/>
                  </a:cubicBezTo>
                  <a:cubicBezTo>
                    <a:pt x="294" y="0"/>
                    <a:pt x="170" y="12"/>
                    <a:pt x="112" y="89"/>
                  </a:cubicBezTo>
                  <a:cubicBezTo>
                    <a:pt x="88" y="120"/>
                    <a:pt x="55" y="179"/>
                    <a:pt x="40" y="216"/>
                  </a:cubicBezTo>
                  <a:cubicBezTo>
                    <a:pt x="28" y="248"/>
                    <a:pt x="1" y="298"/>
                    <a:pt x="48" y="367"/>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99" name="Freeform 95"/>
            <p:cNvSpPr>
              <a:spLocks/>
            </p:cNvSpPr>
            <p:nvPr/>
          </p:nvSpPr>
          <p:spPr bwMode="gray">
            <a:xfrm>
              <a:off x="2028730" y="4109291"/>
              <a:ext cx="508552" cy="568416"/>
            </a:xfrm>
            <a:custGeom>
              <a:avLst/>
              <a:gdLst/>
              <a:ahLst/>
              <a:cxnLst>
                <a:cxn ang="0">
                  <a:pos x="568" y="110"/>
                </a:cxn>
                <a:cxn ang="0">
                  <a:pos x="365" y="239"/>
                </a:cxn>
                <a:cxn ang="0">
                  <a:pos x="185" y="357"/>
                </a:cxn>
                <a:cxn ang="0">
                  <a:pos x="67" y="567"/>
                </a:cxn>
                <a:cxn ang="0">
                  <a:pos x="74" y="680"/>
                </a:cxn>
                <a:cxn ang="0">
                  <a:pos x="62" y="820"/>
                </a:cxn>
                <a:cxn ang="0">
                  <a:pos x="5" y="1011"/>
                </a:cxn>
                <a:cxn ang="0">
                  <a:pos x="16" y="1237"/>
                </a:cxn>
                <a:cxn ang="0">
                  <a:pos x="101" y="1406"/>
                </a:cxn>
                <a:cxn ang="0">
                  <a:pos x="264" y="1417"/>
                </a:cxn>
                <a:cxn ang="0">
                  <a:pos x="276" y="1591"/>
                </a:cxn>
                <a:cxn ang="0">
                  <a:pos x="731" y="1681"/>
                </a:cxn>
                <a:cxn ang="0">
                  <a:pos x="968" y="1655"/>
                </a:cxn>
                <a:cxn ang="0">
                  <a:pos x="1154" y="1631"/>
                </a:cxn>
                <a:cxn ang="0">
                  <a:pos x="1283" y="1569"/>
                </a:cxn>
                <a:cxn ang="0">
                  <a:pos x="1447" y="1147"/>
                </a:cxn>
                <a:cxn ang="0">
                  <a:pos x="1509" y="617"/>
                </a:cxn>
                <a:cxn ang="0">
                  <a:pos x="1492" y="398"/>
                </a:cxn>
                <a:cxn ang="0">
                  <a:pos x="1417" y="202"/>
                </a:cxn>
                <a:cxn ang="0">
                  <a:pos x="1014" y="53"/>
                </a:cxn>
                <a:cxn ang="0">
                  <a:pos x="745" y="222"/>
                </a:cxn>
                <a:cxn ang="0">
                  <a:pos x="608" y="70"/>
                </a:cxn>
                <a:cxn ang="0">
                  <a:pos x="535" y="133"/>
                </a:cxn>
              </a:cxnLst>
              <a:rect l="0" t="0" r="r" b="b"/>
              <a:pathLst>
                <a:path w="1518" h="1696">
                  <a:moveTo>
                    <a:pt x="568" y="110"/>
                  </a:moveTo>
                  <a:cubicBezTo>
                    <a:pt x="491" y="130"/>
                    <a:pt x="436" y="199"/>
                    <a:pt x="365" y="239"/>
                  </a:cubicBezTo>
                  <a:cubicBezTo>
                    <a:pt x="303" y="273"/>
                    <a:pt x="246" y="311"/>
                    <a:pt x="185" y="357"/>
                  </a:cubicBezTo>
                  <a:cubicBezTo>
                    <a:pt x="127" y="401"/>
                    <a:pt x="49" y="492"/>
                    <a:pt x="67" y="567"/>
                  </a:cubicBezTo>
                  <a:cubicBezTo>
                    <a:pt x="79" y="619"/>
                    <a:pt x="85" y="626"/>
                    <a:pt x="74" y="680"/>
                  </a:cubicBezTo>
                  <a:cubicBezTo>
                    <a:pt x="65" y="726"/>
                    <a:pt x="69" y="773"/>
                    <a:pt x="62" y="820"/>
                  </a:cubicBezTo>
                  <a:cubicBezTo>
                    <a:pt x="52" y="884"/>
                    <a:pt x="11" y="945"/>
                    <a:pt x="5" y="1011"/>
                  </a:cubicBezTo>
                  <a:cubicBezTo>
                    <a:pt x="0" y="1079"/>
                    <a:pt x="9" y="1168"/>
                    <a:pt x="16" y="1237"/>
                  </a:cubicBezTo>
                  <a:cubicBezTo>
                    <a:pt x="22" y="1288"/>
                    <a:pt x="46" y="1388"/>
                    <a:pt x="101" y="1406"/>
                  </a:cubicBezTo>
                  <a:cubicBezTo>
                    <a:pt x="173" y="1429"/>
                    <a:pt x="202" y="1362"/>
                    <a:pt x="264" y="1417"/>
                  </a:cubicBezTo>
                  <a:cubicBezTo>
                    <a:pt x="255" y="1448"/>
                    <a:pt x="169" y="1479"/>
                    <a:pt x="276" y="1591"/>
                  </a:cubicBezTo>
                  <a:cubicBezTo>
                    <a:pt x="319" y="1637"/>
                    <a:pt x="670" y="1696"/>
                    <a:pt x="731" y="1681"/>
                  </a:cubicBezTo>
                  <a:cubicBezTo>
                    <a:pt x="804" y="1663"/>
                    <a:pt x="915" y="1665"/>
                    <a:pt x="968" y="1655"/>
                  </a:cubicBezTo>
                  <a:cubicBezTo>
                    <a:pt x="1014" y="1646"/>
                    <a:pt x="1154" y="1630"/>
                    <a:pt x="1154" y="1631"/>
                  </a:cubicBezTo>
                  <a:cubicBezTo>
                    <a:pt x="1151" y="1611"/>
                    <a:pt x="1278" y="1590"/>
                    <a:pt x="1283" y="1569"/>
                  </a:cubicBezTo>
                  <a:cubicBezTo>
                    <a:pt x="1362" y="1451"/>
                    <a:pt x="1355" y="1386"/>
                    <a:pt x="1447" y="1147"/>
                  </a:cubicBezTo>
                  <a:cubicBezTo>
                    <a:pt x="1509" y="985"/>
                    <a:pt x="1518" y="806"/>
                    <a:pt x="1509" y="617"/>
                  </a:cubicBezTo>
                  <a:cubicBezTo>
                    <a:pt x="1505" y="543"/>
                    <a:pt x="1492" y="476"/>
                    <a:pt x="1492" y="398"/>
                  </a:cubicBezTo>
                  <a:cubicBezTo>
                    <a:pt x="1492" y="311"/>
                    <a:pt x="1485" y="256"/>
                    <a:pt x="1417" y="202"/>
                  </a:cubicBezTo>
                  <a:cubicBezTo>
                    <a:pt x="1308" y="115"/>
                    <a:pt x="1156" y="67"/>
                    <a:pt x="1014" y="53"/>
                  </a:cubicBezTo>
                  <a:cubicBezTo>
                    <a:pt x="988" y="0"/>
                    <a:pt x="813" y="250"/>
                    <a:pt x="745" y="222"/>
                  </a:cubicBezTo>
                  <a:cubicBezTo>
                    <a:pt x="667" y="189"/>
                    <a:pt x="574" y="100"/>
                    <a:pt x="608" y="70"/>
                  </a:cubicBezTo>
                  <a:cubicBezTo>
                    <a:pt x="588" y="98"/>
                    <a:pt x="551" y="100"/>
                    <a:pt x="535" y="13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00" name="Freeform 96"/>
            <p:cNvSpPr>
              <a:spLocks/>
            </p:cNvSpPr>
            <p:nvPr/>
          </p:nvSpPr>
          <p:spPr bwMode="gray">
            <a:xfrm>
              <a:off x="2322939" y="4127164"/>
              <a:ext cx="119868" cy="76602"/>
            </a:xfrm>
            <a:custGeom>
              <a:avLst/>
              <a:gdLst/>
              <a:ahLst/>
              <a:cxnLst>
                <a:cxn ang="0">
                  <a:pos x="97" y="0"/>
                </a:cxn>
                <a:cxn ang="0">
                  <a:pos x="303" y="60"/>
                </a:cxn>
                <a:cxn ang="0">
                  <a:pos x="358" y="106"/>
                </a:cxn>
                <a:cxn ang="0">
                  <a:pos x="203" y="76"/>
                </a:cxn>
                <a:cxn ang="0">
                  <a:pos x="136" y="173"/>
                </a:cxn>
                <a:cxn ang="0">
                  <a:pos x="21" y="223"/>
                </a:cxn>
                <a:cxn ang="0">
                  <a:pos x="58" y="105"/>
                </a:cxn>
                <a:cxn ang="0">
                  <a:pos x="131" y="13"/>
                </a:cxn>
              </a:cxnLst>
              <a:rect l="0" t="0" r="r" b="b"/>
              <a:pathLst>
                <a:path w="358" h="229">
                  <a:moveTo>
                    <a:pt x="97" y="0"/>
                  </a:moveTo>
                  <a:cubicBezTo>
                    <a:pt x="155" y="28"/>
                    <a:pt x="241" y="50"/>
                    <a:pt x="303" y="60"/>
                  </a:cubicBezTo>
                  <a:cubicBezTo>
                    <a:pt x="315" y="77"/>
                    <a:pt x="339" y="97"/>
                    <a:pt x="358" y="106"/>
                  </a:cubicBezTo>
                  <a:cubicBezTo>
                    <a:pt x="309" y="97"/>
                    <a:pt x="254" y="70"/>
                    <a:pt x="203" y="76"/>
                  </a:cubicBezTo>
                  <a:cubicBezTo>
                    <a:pt x="136" y="84"/>
                    <a:pt x="190" y="147"/>
                    <a:pt x="136" y="173"/>
                  </a:cubicBezTo>
                  <a:cubicBezTo>
                    <a:pt x="106" y="119"/>
                    <a:pt x="62" y="229"/>
                    <a:pt x="21" y="223"/>
                  </a:cubicBezTo>
                  <a:cubicBezTo>
                    <a:pt x="0" y="173"/>
                    <a:pt x="31" y="144"/>
                    <a:pt x="58" y="105"/>
                  </a:cubicBezTo>
                  <a:cubicBezTo>
                    <a:pt x="76" y="79"/>
                    <a:pt x="92" y="8"/>
                    <a:pt x="131" y="1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01" name="Freeform 97"/>
            <p:cNvSpPr>
              <a:spLocks/>
            </p:cNvSpPr>
            <p:nvPr/>
          </p:nvSpPr>
          <p:spPr bwMode="gray">
            <a:xfrm>
              <a:off x="2263927" y="4411586"/>
              <a:ext cx="34897" cy="76035"/>
            </a:xfrm>
            <a:custGeom>
              <a:avLst/>
              <a:gdLst/>
              <a:ahLst/>
              <a:cxnLst>
                <a:cxn ang="0">
                  <a:pos x="79" y="17"/>
                </a:cxn>
                <a:cxn ang="0">
                  <a:pos x="3" y="131"/>
                </a:cxn>
                <a:cxn ang="0">
                  <a:pos x="45" y="227"/>
                </a:cxn>
                <a:cxn ang="0">
                  <a:pos x="99" y="21"/>
                </a:cxn>
                <a:cxn ang="0">
                  <a:pos x="87" y="0"/>
                </a:cxn>
              </a:cxnLst>
              <a:rect l="0" t="0" r="r" b="b"/>
              <a:pathLst>
                <a:path w="104" h="227">
                  <a:moveTo>
                    <a:pt x="79" y="17"/>
                  </a:moveTo>
                  <a:cubicBezTo>
                    <a:pt x="44" y="66"/>
                    <a:pt x="6" y="63"/>
                    <a:pt x="3" y="131"/>
                  </a:cubicBezTo>
                  <a:cubicBezTo>
                    <a:pt x="0" y="185"/>
                    <a:pt x="11" y="194"/>
                    <a:pt x="45" y="227"/>
                  </a:cubicBezTo>
                  <a:cubicBezTo>
                    <a:pt x="42" y="170"/>
                    <a:pt x="3" y="39"/>
                    <a:pt x="99" y="21"/>
                  </a:cubicBezTo>
                  <a:cubicBezTo>
                    <a:pt x="104" y="6"/>
                    <a:pt x="97" y="5"/>
                    <a:pt x="87"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02" name="Freeform 98"/>
            <p:cNvSpPr>
              <a:spLocks/>
            </p:cNvSpPr>
            <p:nvPr/>
          </p:nvSpPr>
          <p:spPr bwMode="gray">
            <a:xfrm>
              <a:off x="2058520" y="4323777"/>
              <a:ext cx="65963" cy="43975"/>
            </a:xfrm>
            <a:custGeom>
              <a:avLst/>
              <a:gdLst/>
              <a:ahLst/>
              <a:cxnLst>
                <a:cxn ang="0">
                  <a:pos x="12" y="0"/>
                </a:cxn>
                <a:cxn ang="0">
                  <a:pos x="197" y="131"/>
                </a:cxn>
                <a:cxn ang="0">
                  <a:pos x="84" y="73"/>
                </a:cxn>
                <a:cxn ang="0">
                  <a:pos x="12" y="5"/>
                </a:cxn>
                <a:cxn ang="0">
                  <a:pos x="41" y="5"/>
                </a:cxn>
              </a:cxnLst>
              <a:rect l="0" t="0" r="r" b="b"/>
              <a:pathLst>
                <a:path w="197" h="131">
                  <a:moveTo>
                    <a:pt x="12" y="0"/>
                  </a:moveTo>
                  <a:cubicBezTo>
                    <a:pt x="72" y="19"/>
                    <a:pt x="176" y="59"/>
                    <a:pt x="197" y="131"/>
                  </a:cubicBezTo>
                  <a:cubicBezTo>
                    <a:pt x="156" y="116"/>
                    <a:pt x="123" y="90"/>
                    <a:pt x="84" y="73"/>
                  </a:cubicBezTo>
                  <a:cubicBezTo>
                    <a:pt x="54" y="61"/>
                    <a:pt x="0" y="51"/>
                    <a:pt x="12" y="5"/>
                  </a:cubicBezTo>
                  <a:cubicBezTo>
                    <a:pt x="21" y="4"/>
                    <a:pt x="33" y="2"/>
                    <a:pt x="41" y="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03" name="Freeform 99"/>
            <p:cNvSpPr>
              <a:spLocks/>
            </p:cNvSpPr>
            <p:nvPr/>
          </p:nvSpPr>
          <p:spPr bwMode="gray">
            <a:xfrm>
              <a:off x="2123773" y="4636427"/>
              <a:ext cx="338468" cy="73765"/>
            </a:xfrm>
            <a:custGeom>
              <a:avLst/>
              <a:gdLst/>
              <a:ahLst/>
              <a:cxnLst>
                <a:cxn ang="0">
                  <a:pos x="37" y="13"/>
                </a:cxn>
                <a:cxn ang="0">
                  <a:pos x="132" y="45"/>
                </a:cxn>
                <a:cxn ang="0">
                  <a:pos x="245" y="69"/>
                </a:cxn>
                <a:cxn ang="0">
                  <a:pos x="470" y="86"/>
                </a:cxn>
                <a:cxn ang="0">
                  <a:pos x="735" y="69"/>
                </a:cxn>
                <a:cxn ang="0">
                  <a:pos x="976" y="37"/>
                </a:cxn>
                <a:cxn ang="0">
                  <a:pos x="986" y="148"/>
                </a:cxn>
                <a:cxn ang="0">
                  <a:pos x="842" y="187"/>
                </a:cxn>
                <a:cxn ang="0">
                  <a:pos x="577" y="215"/>
                </a:cxn>
                <a:cxn ang="0">
                  <a:pos x="311" y="194"/>
                </a:cxn>
                <a:cxn ang="0">
                  <a:pos x="183" y="159"/>
                </a:cxn>
                <a:cxn ang="0">
                  <a:pos x="29" y="121"/>
                </a:cxn>
                <a:cxn ang="0">
                  <a:pos x="14" y="120"/>
                </a:cxn>
                <a:cxn ang="0">
                  <a:pos x="3" y="24"/>
                </a:cxn>
              </a:cxnLst>
              <a:rect l="0" t="0" r="r" b="b"/>
              <a:pathLst>
                <a:path w="1010" h="220">
                  <a:moveTo>
                    <a:pt x="37" y="13"/>
                  </a:moveTo>
                  <a:cubicBezTo>
                    <a:pt x="73" y="16"/>
                    <a:pt x="98" y="32"/>
                    <a:pt x="132" y="45"/>
                  </a:cubicBezTo>
                  <a:cubicBezTo>
                    <a:pt x="171" y="59"/>
                    <a:pt x="206" y="60"/>
                    <a:pt x="245" y="69"/>
                  </a:cubicBezTo>
                  <a:cubicBezTo>
                    <a:pt x="317" y="84"/>
                    <a:pt x="391" y="82"/>
                    <a:pt x="470" y="86"/>
                  </a:cubicBezTo>
                  <a:cubicBezTo>
                    <a:pt x="563" y="90"/>
                    <a:pt x="652" y="100"/>
                    <a:pt x="735" y="69"/>
                  </a:cubicBezTo>
                  <a:cubicBezTo>
                    <a:pt x="797" y="46"/>
                    <a:pt x="909" y="0"/>
                    <a:pt x="976" y="37"/>
                  </a:cubicBezTo>
                  <a:cubicBezTo>
                    <a:pt x="975" y="87"/>
                    <a:pt x="1010" y="114"/>
                    <a:pt x="986" y="148"/>
                  </a:cubicBezTo>
                  <a:cubicBezTo>
                    <a:pt x="970" y="172"/>
                    <a:pt x="869" y="180"/>
                    <a:pt x="842" y="187"/>
                  </a:cubicBezTo>
                  <a:cubicBezTo>
                    <a:pt x="756" y="211"/>
                    <a:pt x="672" y="215"/>
                    <a:pt x="577" y="215"/>
                  </a:cubicBezTo>
                  <a:cubicBezTo>
                    <a:pt x="485" y="215"/>
                    <a:pt x="395" y="220"/>
                    <a:pt x="311" y="194"/>
                  </a:cubicBezTo>
                  <a:cubicBezTo>
                    <a:pt x="267" y="180"/>
                    <a:pt x="226" y="169"/>
                    <a:pt x="183" y="159"/>
                  </a:cubicBezTo>
                  <a:cubicBezTo>
                    <a:pt x="140" y="150"/>
                    <a:pt x="67" y="141"/>
                    <a:pt x="29" y="121"/>
                  </a:cubicBezTo>
                  <a:cubicBezTo>
                    <a:pt x="18" y="115"/>
                    <a:pt x="26" y="124"/>
                    <a:pt x="14" y="120"/>
                  </a:cubicBezTo>
                  <a:cubicBezTo>
                    <a:pt x="9" y="91"/>
                    <a:pt x="0" y="52"/>
                    <a:pt x="3" y="2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04" name="Freeform 100"/>
            <p:cNvSpPr>
              <a:spLocks/>
            </p:cNvSpPr>
            <p:nvPr/>
          </p:nvSpPr>
          <p:spPr bwMode="gray">
            <a:xfrm>
              <a:off x="2215696" y="4654159"/>
              <a:ext cx="79014" cy="57026"/>
            </a:xfrm>
            <a:custGeom>
              <a:avLst/>
              <a:gdLst/>
              <a:ahLst/>
              <a:cxnLst>
                <a:cxn ang="0">
                  <a:pos x="32" y="131"/>
                </a:cxn>
                <a:cxn ang="0">
                  <a:pos x="170" y="141"/>
                </a:cxn>
                <a:cxn ang="0">
                  <a:pos x="184" y="39"/>
                </a:cxn>
                <a:cxn ang="0">
                  <a:pos x="137" y="26"/>
                </a:cxn>
                <a:cxn ang="0">
                  <a:pos x="206" y="20"/>
                </a:cxn>
                <a:cxn ang="0">
                  <a:pos x="198" y="152"/>
                </a:cxn>
                <a:cxn ang="0">
                  <a:pos x="156" y="168"/>
                </a:cxn>
                <a:cxn ang="0">
                  <a:pos x="13" y="151"/>
                </a:cxn>
                <a:cxn ang="0">
                  <a:pos x="12" y="40"/>
                </a:cxn>
                <a:cxn ang="0">
                  <a:pos x="156" y="13"/>
                </a:cxn>
                <a:cxn ang="0">
                  <a:pos x="141" y="37"/>
                </a:cxn>
                <a:cxn ang="0">
                  <a:pos x="37" y="61"/>
                </a:cxn>
              </a:cxnLst>
              <a:rect l="0" t="0" r="r" b="b"/>
              <a:pathLst>
                <a:path w="236" h="170">
                  <a:moveTo>
                    <a:pt x="32" y="131"/>
                  </a:moveTo>
                  <a:cubicBezTo>
                    <a:pt x="61" y="144"/>
                    <a:pt x="154" y="156"/>
                    <a:pt x="170" y="141"/>
                  </a:cubicBezTo>
                  <a:cubicBezTo>
                    <a:pt x="171" y="124"/>
                    <a:pt x="186" y="58"/>
                    <a:pt x="184" y="39"/>
                  </a:cubicBezTo>
                  <a:cubicBezTo>
                    <a:pt x="164" y="29"/>
                    <a:pt x="137" y="52"/>
                    <a:pt x="137" y="26"/>
                  </a:cubicBezTo>
                  <a:cubicBezTo>
                    <a:pt x="137" y="2"/>
                    <a:pt x="198" y="20"/>
                    <a:pt x="206" y="20"/>
                  </a:cubicBezTo>
                  <a:cubicBezTo>
                    <a:pt x="236" y="20"/>
                    <a:pt x="202" y="124"/>
                    <a:pt x="198" y="152"/>
                  </a:cubicBezTo>
                  <a:cubicBezTo>
                    <a:pt x="195" y="170"/>
                    <a:pt x="180" y="166"/>
                    <a:pt x="156" y="168"/>
                  </a:cubicBezTo>
                  <a:cubicBezTo>
                    <a:pt x="123" y="169"/>
                    <a:pt x="46" y="162"/>
                    <a:pt x="13" y="151"/>
                  </a:cubicBezTo>
                  <a:cubicBezTo>
                    <a:pt x="0" y="147"/>
                    <a:pt x="2" y="88"/>
                    <a:pt x="12" y="40"/>
                  </a:cubicBezTo>
                  <a:cubicBezTo>
                    <a:pt x="20" y="0"/>
                    <a:pt x="123" y="20"/>
                    <a:pt x="156" y="13"/>
                  </a:cubicBezTo>
                  <a:cubicBezTo>
                    <a:pt x="172" y="10"/>
                    <a:pt x="143" y="23"/>
                    <a:pt x="141" y="37"/>
                  </a:cubicBezTo>
                  <a:cubicBezTo>
                    <a:pt x="124" y="38"/>
                    <a:pt x="30" y="30"/>
                    <a:pt x="37" y="6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05" name="Freeform 101"/>
            <p:cNvSpPr>
              <a:spLocks/>
            </p:cNvSpPr>
            <p:nvPr/>
          </p:nvSpPr>
          <p:spPr bwMode="gray">
            <a:xfrm>
              <a:off x="2175409" y="3854943"/>
              <a:ext cx="207393" cy="186682"/>
            </a:xfrm>
            <a:custGeom>
              <a:avLst/>
              <a:gdLst/>
              <a:ahLst/>
              <a:cxnLst>
                <a:cxn ang="0">
                  <a:pos x="111" y="540"/>
                </a:cxn>
                <a:cxn ang="0">
                  <a:pos x="94" y="541"/>
                </a:cxn>
                <a:cxn ang="0">
                  <a:pos x="81" y="432"/>
                </a:cxn>
                <a:cxn ang="0">
                  <a:pos x="67" y="390"/>
                </a:cxn>
                <a:cxn ang="0">
                  <a:pos x="33" y="348"/>
                </a:cxn>
                <a:cxn ang="0">
                  <a:pos x="81" y="145"/>
                </a:cxn>
                <a:cxn ang="0">
                  <a:pos x="48" y="144"/>
                </a:cxn>
                <a:cxn ang="0">
                  <a:pos x="131" y="76"/>
                </a:cxn>
                <a:cxn ang="0">
                  <a:pos x="115" y="57"/>
                </a:cxn>
                <a:cxn ang="0">
                  <a:pos x="190" y="34"/>
                </a:cxn>
                <a:cxn ang="0">
                  <a:pos x="263" y="1"/>
                </a:cxn>
                <a:cxn ang="0">
                  <a:pos x="426" y="51"/>
                </a:cxn>
                <a:cxn ang="0">
                  <a:pos x="428" y="27"/>
                </a:cxn>
                <a:cxn ang="0">
                  <a:pos x="469" y="77"/>
                </a:cxn>
                <a:cxn ang="0">
                  <a:pos x="530" y="110"/>
                </a:cxn>
                <a:cxn ang="0">
                  <a:pos x="596" y="229"/>
                </a:cxn>
                <a:cxn ang="0">
                  <a:pos x="608" y="388"/>
                </a:cxn>
                <a:cxn ang="0">
                  <a:pos x="572" y="557"/>
                </a:cxn>
                <a:cxn ang="0">
                  <a:pos x="546" y="457"/>
                </a:cxn>
                <a:cxn ang="0">
                  <a:pos x="550" y="313"/>
                </a:cxn>
                <a:cxn ang="0">
                  <a:pos x="482" y="216"/>
                </a:cxn>
                <a:cxn ang="0">
                  <a:pos x="348" y="216"/>
                </a:cxn>
                <a:cxn ang="0">
                  <a:pos x="327" y="191"/>
                </a:cxn>
                <a:cxn ang="0">
                  <a:pos x="334" y="228"/>
                </a:cxn>
                <a:cxn ang="0">
                  <a:pos x="250" y="188"/>
                </a:cxn>
                <a:cxn ang="0">
                  <a:pos x="179" y="230"/>
                </a:cxn>
                <a:cxn ang="0">
                  <a:pos x="127" y="322"/>
                </a:cxn>
                <a:cxn ang="0">
                  <a:pos x="123" y="377"/>
                </a:cxn>
                <a:cxn ang="0">
                  <a:pos x="111" y="426"/>
                </a:cxn>
                <a:cxn ang="0">
                  <a:pos x="111" y="540"/>
                </a:cxn>
              </a:cxnLst>
              <a:rect l="0" t="0" r="r" b="b"/>
              <a:pathLst>
                <a:path w="619" h="557">
                  <a:moveTo>
                    <a:pt x="111" y="540"/>
                  </a:moveTo>
                  <a:cubicBezTo>
                    <a:pt x="85" y="549"/>
                    <a:pt x="102" y="543"/>
                    <a:pt x="94" y="541"/>
                  </a:cubicBezTo>
                  <a:cubicBezTo>
                    <a:pt x="82" y="499"/>
                    <a:pt x="79" y="474"/>
                    <a:pt x="81" y="432"/>
                  </a:cubicBezTo>
                  <a:cubicBezTo>
                    <a:pt x="82" y="415"/>
                    <a:pt x="95" y="378"/>
                    <a:pt x="67" y="390"/>
                  </a:cubicBezTo>
                  <a:cubicBezTo>
                    <a:pt x="56" y="395"/>
                    <a:pt x="44" y="366"/>
                    <a:pt x="33" y="348"/>
                  </a:cubicBezTo>
                  <a:cubicBezTo>
                    <a:pt x="0" y="293"/>
                    <a:pt x="48" y="189"/>
                    <a:pt x="81" y="145"/>
                  </a:cubicBezTo>
                  <a:cubicBezTo>
                    <a:pt x="71" y="147"/>
                    <a:pt x="58" y="142"/>
                    <a:pt x="48" y="144"/>
                  </a:cubicBezTo>
                  <a:cubicBezTo>
                    <a:pt x="52" y="107"/>
                    <a:pt x="97" y="82"/>
                    <a:pt x="131" y="76"/>
                  </a:cubicBezTo>
                  <a:cubicBezTo>
                    <a:pt x="125" y="71"/>
                    <a:pt x="121" y="61"/>
                    <a:pt x="115" y="57"/>
                  </a:cubicBezTo>
                  <a:cubicBezTo>
                    <a:pt x="142" y="51"/>
                    <a:pt x="168" y="47"/>
                    <a:pt x="190" y="34"/>
                  </a:cubicBezTo>
                  <a:cubicBezTo>
                    <a:pt x="220" y="15"/>
                    <a:pt x="222" y="1"/>
                    <a:pt x="263" y="1"/>
                  </a:cubicBezTo>
                  <a:cubicBezTo>
                    <a:pt x="327" y="0"/>
                    <a:pt x="377" y="13"/>
                    <a:pt x="426" y="51"/>
                  </a:cubicBezTo>
                  <a:cubicBezTo>
                    <a:pt x="426" y="44"/>
                    <a:pt x="429" y="34"/>
                    <a:pt x="428" y="27"/>
                  </a:cubicBezTo>
                  <a:cubicBezTo>
                    <a:pt x="443" y="40"/>
                    <a:pt x="453" y="63"/>
                    <a:pt x="469" y="77"/>
                  </a:cubicBezTo>
                  <a:cubicBezTo>
                    <a:pt x="489" y="96"/>
                    <a:pt x="509" y="94"/>
                    <a:pt x="530" y="110"/>
                  </a:cubicBezTo>
                  <a:cubicBezTo>
                    <a:pt x="558" y="130"/>
                    <a:pt x="581" y="197"/>
                    <a:pt x="596" y="229"/>
                  </a:cubicBezTo>
                  <a:cubicBezTo>
                    <a:pt x="617" y="274"/>
                    <a:pt x="619" y="337"/>
                    <a:pt x="608" y="388"/>
                  </a:cubicBezTo>
                  <a:cubicBezTo>
                    <a:pt x="599" y="429"/>
                    <a:pt x="611" y="534"/>
                    <a:pt x="572" y="557"/>
                  </a:cubicBezTo>
                  <a:cubicBezTo>
                    <a:pt x="575" y="530"/>
                    <a:pt x="547" y="490"/>
                    <a:pt x="546" y="457"/>
                  </a:cubicBezTo>
                  <a:cubicBezTo>
                    <a:pt x="544" y="409"/>
                    <a:pt x="556" y="362"/>
                    <a:pt x="550" y="313"/>
                  </a:cubicBezTo>
                  <a:cubicBezTo>
                    <a:pt x="545" y="273"/>
                    <a:pt x="525" y="227"/>
                    <a:pt x="482" y="216"/>
                  </a:cubicBezTo>
                  <a:cubicBezTo>
                    <a:pt x="438" y="205"/>
                    <a:pt x="391" y="230"/>
                    <a:pt x="348" y="216"/>
                  </a:cubicBezTo>
                  <a:cubicBezTo>
                    <a:pt x="343" y="205"/>
                    <a:pt x="333" y="200"/>
                    <a:pt x="327" y="191"/>
                  </a:cubicBezTo>
                  <a:cubicBezTo>
                    <a:pt x="328" y="206"/>
                    <a:pt x="326" y="217"/>
                    <a:pt x="334" y="228"/>
                  </a:cubicBezTo>
                  <a:cubicBezTo>
                    <a:pt x="306" y="232"/>
                    <a:pt x="273" y="204"/>
                    <a:pt x="250" y="188"/>
                  </a:cubicBezTo>
                  <a:cubicBezTo>
                    <a:pt x="267" y="225"/>
                    <a:pt x="201" y="212"/>
                    <a:pt x="179" y="230"/>
                  </a:cubicBezTo>
                  <a:cubicBezTo>
                    <a:pt x="152" y="252"/>
                    <a:pt x="134" y="290"/>
                    <a:pt x="127" y="322"/>
                  </a:cubicBezTo>
                  <a:cubicBezTo>
                    <a:pt x="124" y="339"/>
                    <a:pt x="130" y="360"/>
                    <a:pt x="123" y="377"/>
                  </a:cubicBezTo>
                  <a:cubicBezTo>
                    <a:pt x="116" y="396"/>
                    <a:pt x="116" y="408"/>
                    <a:pt x="111" y="426"/>
                  </a:cubicBezTo>
                  <a:cubicBezTo>
                    <a:pt x="102" y="466"/>
                    <a:pt x="123" y="521"/>
                    <a:pt x="111" y="54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06" name="Freeform 102"/>
            <p:cNvSpPr>
              <a:spLocks/>
            </p:cNvSpPr>
            <p:nvPr/>
          </p:nvSpPr>
          <p:spPr bwMode="gray">
            <a:xfrm>
              <a:off x="2112850" y="4523226"/>
              <a:ext cx="379322" cy="108804"/>
            </a:xfrm>
            <a:custGeom>
              <a:avLst/>
              <a:gdLst/>
              <a:ahLst/>
              <a:cxnLst>
                <a:cxn ang="0">
                  <a:pos x="638" y="9"/>
                </a:cxn>
                <a:cxn ang="0">
                  <a:pos x="47" y="123"/>
                </a:cxn>
                <a:cxn ang="0">
                  <a:pos x="2" y="190"/>
                </a:cxn>
                <a:cxn ang="0">
                  <a:pos x="70" y="218"/>
                </a:cxn>
                <a:cxn ang="0">
                  <a:pos x="146" y="221"/>
                </a:cxn>
                <a:cxn ang="0">
                  <a:pos x="208" y="208"/>
                </a:cxn>
                <a:cxn ang="0">
                  <a:pos x="275" y="196"/>
                </a:cxn>
                <a:cxn ang="0">
                  <a:pos x="319" y="164"/>
                </a:cxn>
                <a:cxn ang="0">
                  <a:pos x="408" y="142"/>
                </a:cxn>
                <a:cxn ang="0">
                  <a:pos x="552" y="92"/>
                </a:cxn>
                <a:cxn ang="0">
                  <a:pos x="630" y="77"/>
                </a:cxn>
                <a:cxn ang="0">
                  <a:pos x="645" y="122"/>
                </a:cxn>
                <a:cxn ang="0">
                  <a:pos x="794" y="120"/>
                </a:cxn>
                <a:cxn ang="0">
                  <a:pos x="785" y="229"/>
                </a:cxn>
                <a:cxn ang="0">
                  <a:pos x="869" y="199"/>
                </a:cxn>
                <a:cxn ang="0">
                  <a:pos x="943" y="241"/>
                </a:cxn>
                <a:cxn ang="0">
                  <a:pos x="1008" y="325"/>
                </a:cxn>
                <a:cxn ang="0">
                  <a:pos x="1077" y="230"/>
                </a:cxn>
                <a:cxn ang="0">
                  <a:pos x="1107" y="121"/>
                </a:cxn>
                <a:cxn ang="0">
                  <a:pos x="661" y="15"/>
                </a:cxn>
              </a:cxnLst>
              <a:rect l="0" t="0" r="r" b="b"/>
              <a:pathLst>
                <a:path w="1132" h="325">
                  <a:moveTo>
                    <a:pt x="638" y="9"/>
                  </a:moveTo>
                  <a:cubicBezTo>
                    <a:pt x="608" y="0"/>
                    <a:pt x="87" y="112"/>
                    <a:pt x="47" y="123"/>
                  </a:cubicBezTo>
                  <a:cubicBezTo>
                    <a:pt x="1" y="135"/>
                    <a:pt x="0" y="143"/>
                    <a:pt x="2" y="190"/>
                  </a:cubicBezTo>
                  <a:cubicBezTo>
                    <a:pt x="27" y="195"/>
                    <a:pt x="45" y="213"/>
                    <a:pt x="70" y="218"/>
                  </a:cubicBezTo>
                  <a:cubicBezTo>
                    <a:pt x="93" y="222"/>
                    <a:pt x="120" y="221"/>
                    <a:pt x="146" y="221"/>
                  </a:cubicBezTo>
                  <a:cubicBezTo>
                    <a:pt x="172" y="221"/>
                    <a:pt x="185" y="215"/>
                    <a:pt x="208" y="208"/>
                  </a:cubicBezTo>
                  <a:cubicBezTo>
                    <a:pt x="230" y="201"/>
                    <a:pt x="254" y="205"/>
                    <a:pt x="275" y="196"/>
                  </a:cubicBezTo>
                  <a:cubicBezTo>
                    <a:pt x="291" y="189"/>
                    <a:pt x="304" y="174"/>
                    <a:pt x="319" y="164"/>
                  </a:cubicBezTo>
                  <a:cubicBezTo>
                    <a:pt x="348" y="144"/>
                    <a:pt x="372" y="145"/>
                    <a:pt x="408" y="142"/>
                  </a:cubicBezTo>
                  <a:cubicBezTo>
                    <a:pt x="462" y="139"/>
                    <a:pt x="503" y="113"/>
                    <a:pt x="552" y="92"/>
                  </a:cubicBezTo>
                  <a:cubicBezTo>
                    <a:pt x="576" y="82"/>
                    <a:pt x="598" y="73"/>
                    <a:pt x="630" y="77"/>
                  </a:cubicBezTo>
                  <a:cubicBezTo>
                    <a:pt x="667" y="83"/>
                    <a:pt x="672" y="100"/>
                    <a:pt x="645" y="122"/>
                  </a:cubicBezTo>
                  <a:cubicBezTo>
                    <a:pt x="695" y="127"/>
                    <a:pt x="744" y="83"/>
                    <a:pt x="794" y="120"/>
                  </a:cubicBezTo>
                  <a:cubicBezTo>
                    <a:pt x="850" y="162"/>
                    <a:pt x="786" y="184"/>
                    <a:pt x="785" y="229"/>
                  </a:cubicBezTo>
                  <a:cubicBezTo>
                    <a:pt x="815" y="220"/>
                    <a:pt x="835" y="204"/>
                    <a:pt x="869" y="199"/>
                  </a:cubicBezTo>
                  <a:cubicBezTo>
                    <a:pt x="898" y="195"/>
                    <a:pt x="958" y="201"/>
                    <a:pt x="943" y="241"/>
                  </a:cubicBezTo>
                  <a:cubicBezTo>
                    <a:pt x="987" y="214"/>
                    <a:pt x="1045" y="292"/>
                    <a:pt x="1008" y="325"/>
                  </a:cubicBezTo>
                  <a:cubicBezTo>
                    <a:pt x="1040" y="304"/>
                    <a:pt x="1072" y="267"/>
                    <a:pt x="1077" y="230"/>
                  </a:cubicBezTo>
                  <a:cubicBezTo>
                    <a:pt x="1080" y="207"/>
                    <a:pt x="1132" y="121"/>
                    <a:pt x="1107" y="121"/>
                  </a:cubicBezTo>
                  <a:cubicBezTo>
                    <a:pt x="931" y="121"/>
                    <a:pt x="680" y="24"/>
                    <a:pt x="661" y="1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07" name="Freeform 103"/>
            <p:cNvSpPr>
              <a:spLocks/>
            </p:cNvSpPr>
            <p:nvPr/>
          </p:nvSpPr>
          <p:spPr bwMode="gray">
            <a:xfrm>
              <a:off x="2462667" y="4375129"/>
              <a:ext cx="62984" cy="174483"/>
            </a:xfrm>
            <a:custGeom>
              <a:avLst/>
              <a:gdLst/>
              <a:ahLst/>
              <a:cxnLst>
                <a:cxn ang="0">
                  <a:pos x="0" y="387"/>
                </a:cxn>
                <a:cxn ang="0">
                  <a:pos x="27" y="416"/>
                </a:cxn>
                <a:cxn ang="0">
                  <a:pos x="159" y="275"/>
                </a:cxn>
                <a:cxn ang="0">
                  <a:pos x="185" y="0"/>
                </a:cxn>
                <a:cxn ang="0">
                  <a:pos x="184" y="32"/>
                </a:cxn>
                <a:cxn ang="0">
                  <a:pos x="79" y="45"/>
                </a:cxn>
                <a:cxn ang="0">
                  <a:pos x="145" y="101"/>
                </a:cxn>
                <a:cxn ang="0">
                  <a:pos x="79" y="167"/>
                </a:cxn>
                <a:cxn ang="0">
                  <a:pos x="78" y="147"/>
                </a:cxn>
                <a:cxn ang="0">
                  <a:pos x="123" y="229"/>
                </a:cxn>
                <a:cxn ang="0">
                  <a:pos x="45" y="208"/>
                </a:cxn>
                <a:cxn ang="0">
                  <a:pos x="57" y="310"/>
                </a:cxn>
                <a:cxn ang="0">
                  <a:pos x="39" y="415"/>
                </a:cxn>
              </a:cxnLst>
              <a:rect l="0" t="0" r="r" b="b"/>
              <a:pathLst>
                <a:path w="188" h="521">
                  <a:moveTo>
                    <a:pt x="0" y="387"/>
                  </a:moveTo>
                  <a:cubicBezTo>
                    <a:pt x="3" y="405"/>
                    <a:pt x="5" y="416"/>
                    <a:pt x="27" y="416"/>
                  </a:cubicBezTo>
                  <a:cubicBezTo>
                    <a:pt x="65" y="521"/>
                    <a:pt x="154" y="307"/>
                    <a:pt x="159" y="275"/>
                  </a:cubicBezTo>
                  <a:cubicBezTo>
                    <a:pt x="172" y="182"/>
                    <a:pt x="185" y="98"/>
                    <a:pt x="185" y="0"/>
                  </a:cubicBezTo>
                  <a:cubicBezTo>
                    <a:pt x="188" y="10"/>
                    <a:pt x="185" y="22"/>
                    <a:pt x="184" y="32"/>
                  </a:cubicBezTo>
                  <a:cubicBezTo>
                    <a:pt x="152" y="49"/>
                    <a:pt x="115" y="43"/>
                    <a:pt x="79" y="45"/>
                  </a:cubicBezTo>
                  <a:cubicBezTo>
                    <a:pt x="72" y="81"/>
                    <a:pt x="114" y="101"/>
                    <a:pt x="145" y="101"/>
                  </a:cubicBezTo>
                  <a:cubicBezTo>
                    <a:pt x="156" y="149"/>
                    <a:pt x="126" y="176"/>
                    <a:pt x="79" y="167"/>
                  </a:cubicBezTo>
                  <a:cubicBezTo>
                    <a:pt x="78" y="160"/>
                    <a:pt x="78" y="154"/>
                    <a:pt x="78" y="147"/>
                  </a:cubicBezTo>
                  <a:cubicBezTo>
                    <a:pt x="84" y="180"/>
                    <a:pt x="120" y="198"/>
                    <a:pt x="123" y="229"/>
                  </a:cubicBezTo>
                  <a:cubicBezTo>
                    <a:pt x="86" y="236"/>
                    <a:pt x="82" y="201"/>
                    <a:pt x="45" y="208"/>
                  </a:cubicBezTo>
                  <a:cubicBezTo>
                    <a:pt x="72" y="270"/>
                    <a:pt x="99" y="239"/>
                    <a:pt x="57" y="310"/>
                  </a:cubicBezTo>
                  <a:cubicBezTo>
                    <a:pt x="37" y="345"/>
                    <a:pt x="24" y="373"/>
                    <a:pt x="39" y="41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08" name="Freeform 104"/>
            <p:cNvSpPr>
              <a:spLocks/>
            </p:cNvSpPr>
            <p:nvPr/>
          </p:nvSpPr>
          <p:spPr bwMode="gray">
            <a:xfrm>
              <a:off x="2039795" y="4546349"/>
              <a:ext cx="63977" cy="40855"/>
            </a:xfrm>
            <a:custGeom>
              <a:avLst/>
              <a:gdLst/>
              <a:ahLst/>
              <a:cxnLst>
                <a:cxn ang="0">
                  <a:pos x="0" y="6"/>
                </a:cxn>
                <a:cxn ang="0">
                  <a:pos x="191" y="83"/>
                </a:cxn>
                <a:cxn ang="0">
                  <a:pos x="0" y="0"/>
                </a:cxn>
              </a:cxnLst>
              <a:rect l="0" t="0" r="r" b="b"/>
              <a:pathLst>
                <a:path w="191" h="122">
                  <a:moveTo>
                    <a:pt x="0" y="6"/>
                  </a:moveTo>
                  <a:cubicBezTo>
                    <a:pt x="46" y="112"/>
                    <a:pt x="71" y="122"/>
                    <a:pt x="191" y="83"/>
                  </a:cubicBezTo>
                  <a:cubicBezTo>
                    <a:pt x="131" y="41"/>
                    <a:pt x="34" y="99"/>
                    <a:pt x="0"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09" name="Freeform 105"/>
            <p:cNvSpPr>
              <a:spLocks/>
            </p:cNvSpPr>
            <p:nvPr/>
          </p:nvSpPr>
          <p:spPr bwMode="gray">
            <a:xfrm>
              <a:off x="2445928" y="4190716"/>
              <a:ext cx="99157" cy="144126"/>
            </a:xfrm>
            <a:custGeom>
              <a:avLst/>
              <a:gdLst/>
              <a:ahLst/>
              <a:cxnLst>
                <a:cxn ang="0">
                  <a:pos x="241" y="346"/>
                </a:cxn>
                <a:cxn ang="0">
                  <a:pos x="101" y="430"/>
                </a:cxn>
                <a:cxn ang="0">
                  <a:pos x="180" y="359"/>
                </a:cxn>
                <a:cxn ang="0">
                  <a:pos x="223" y="257"/>
                </a:cxn>
                <a:cxn ang="0">
                  <a:pos x="140" y="316"/>
                </a:cxn>
                <a:cxn ang="0">
                  <a:pos x="39" y="356"/>
                </a:cxn>
                <a:cxn ang="0">
                  <a:pos x="207" y="194"/>
                </a:cxn>
                <a:cxn ang="0">
                  <a:pos x="0" y="272"/>
                </a:cxn>
                <a:cxn ang="0">
                  <a:pos x="151" y="156"/>
                </a:cxn>
                <a:cxn ang="0">
                  <a:pos x="169" y="20"/>
                </a:cxn>
                <a:cxn ang="0">
                  <a:pos x="235" y="352"/>
                </a:cxn>
              </a:cxnLst>
              <a:rect l="0" t="0" r="r" b="b"/>
              <a:pathLst>
                <a:path w="296" h="430">
                  <a:moveTo>
                    <a:pt x="241" y="346"/>
                  </a:moveTo>
                  <a:cubicBezTo>
                    <a:pt x="189" y="354"/>
                    <a:pt x="151" y="409"/>
                    <a:pt x="101" y="430"/>
                  </a:cubicBezTo>
                  <a:cubicBezTo>
                    <a:pt x="111" y="403"/>
                    <a:pt x="157" y="381"/>
                    <a:pt x="180" y="359"/>
                  </a:cubicBezTo>
                  <a:cubicBezTo>
                    <a:pt x="218" y="323"/>
                    <a:pt x="217" y="308"/>
                    <a:pt x="223" y="257"/>
                  </a:cubicBezTo>
                  <a:cubicBezTo>
                    <a:pt x="184" y="250"/>
                    <a:pt x="168" y="297"/>
                    <a:pt x="140" y="316"/>
                  </a:cubicBezTo>
                  <a:cubicBezTo>
                    <a:pt x="111" y="337"/>
                    <a:pt x="72" y="351"/>
                    <a:pt x="39" y="356"/>
                  </a:cubicBezTo>
                  <a:cubicBezTo>
                    <a:pt x="74" y="291"/>
                    <a:pt x="247" y="304"/>
                    <a:pt x="207" y="194"/>
                  </a:cubicBezTo>
                  <a:cubicBezTo>
                    <a:pt x="179" y="117"/>
                    <a:pt x="51" y="243"/>
                    <a:pt x="0" y="272"/>
                  </a:cubicBezTo>
                  <a:cubicBezTo>
                    <a:pt x="44" y="228"/>
                    <a:pt x="97" y="189"/>
                    <a:pt x="151" y="156"/>
                  </a:cubicBezTo>
                  <a:cubicBezTo>
                    <a:pt x="234" y="106"/>
                    <a:pt x="185" y="93"/>
                    <a:pt x="169" y="20"/>
                  </a:cubicBezTo>
                  <a:cubicBezTo>
                    <a:pt x="266" y="0"/>
                    <a:pt x="296" y="307"/>
                    <a:pt x="235" y="35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10" name="Freeform 106"/>
            <p:cNvSpPr>
              <a:spLocks/>
            </p:cNvSpPr>
            <p:nvPr/>
          </p:nvSpPr>
          <p:spPr bwMode="gray">
            <a:xfrm>
              <a:off x="2175834" y="4466200"/>
              <a:ext cx="171220" cy="88093"/>
            </a:xfrm>
            <a:custGeom>
              <a:avLst/>
              <a:gdLst/>
              <a:ahLst/>
              <a:cxnLst>
                <a:cxn ang="0">
                  <a:pos x="45" y="8"/>
                </a:cxn>
                <a:cxn ang="0">
                  <a:pos x="249" y="97"/>
                </a:cxn>
                <a:cxn ang="0">
                  <a:pos x="511" y="195"/>
                </a:cxn>
                <a:cxn ang="0">
                  <a:pos x="394" y="176"/>
                </a:cxn>
                <a:cxn ang="0">
                  <a:pos x="252" y="117"/>
                </a:cxn>
                <a:cxn ang="0">
                  <a:pos x="0" y="3"/>
                </a:cxn>
              </a:cxnLst>
              <a:rect l="0" t="0" r="r" b="b"/>
              <a:pathLst>
                <a:path w="511" h="263">
                  <a:moveTo>
                    <a:pt x="45" y="8"/>
                  </a:moveTo>
                  <a:cubicBezTo>
                    <a:pt x="120" y="0"/>
                    <a:pt x="186" y="70"/>
                    <a:pt x="249" y="97"/>
                  </a:cubicBezTo>
                  <a:cubicBezTo>
                    <a:pt x="327" y="130"/>
                    <a:pt x="427" y="177"/>
                    <a:pt x="511" y="195"/>
                  </a:cubicBezTo>
                  <a:cubicBezTo>
                    <a:pt x="494" y="263"/>
                    <a:pt x="420" y="190"/>
                    <a:pt x="394" y="176"/>
                  </a:cubicBezTo>
                  <a:cubicBezTo>
                    <a:pt x="349" y="152"/>
                    <a:pt x="299" y="136"/>
                    <a:pt x="252" y="117"/>
                  </a:cubicBezTo>
                  <a:cubicBezTo>
                    <a:pt x="166" y="82"/>
                    <a:pt x="61" y="69"/>
                    <a:pt x="0" y="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11" name="Freeform 107"/>
            <p:cNvSpPr>
              <a:spLocks/>
            </p:cNvSpPr>
            <p:nvPr/>
          </p:nvSpPr>
          <p:spPr bwMode="gray">
            <a:xfrm>
              <a:off x="2223640" y="4165607"/>
              <a:ext cx="143842" cy="70077"/>
            </a:xfrm>
            <a:custGeom>
              <a:avLst/>
              <a:gdLst/>
              <a:ahLst/>
              <a:cxnLst>
                <a:cxn ang="0">
                  <a:pos x="51" y="147"/>
                </a:cxn>
                <a:cxn ang="0">
                  <a:pos x="46" y="209"/>
                </a:cxn>
                <a:cxn ang="0">
                  <a:pos x="103" y="160"/>
                </a:cxn>
                <a:cxn ang="0">
                  <a:pos x="178" y="177"/>
                </a:cxn>
                <a:cxn ang="0">
                  <a:pos x="220" y="172"/>
                </a:cxn>
                <a:cxn ang="0">
                  <a:pos x="254" y="161"/>
                </a:cxn>
                <a:cxn ang="0">
                  <a:pos x="309" y="192"/>
                </a:cxn>
                <a:cxn ang="0">
                  <a:pos x="309" y="122"/>
                </a:cxn>
                <a:cxn ang="0">
                  <a:pos x="394" y="23"/>
                </a:cxn>
                <a:cxn ang="0">
                  <a:pos x="262" y="71"/>
                </a:cxn>
                <a:cxn ang="0">
                  <a:pos x="106" y="63"/>
                </a:cxn>
                <a:cxn ang="0">
                  <a:pos x="14" y="54"/>
                </a:cxn>
                <a:cxn ang="0">
                  <a:pos x="47" y="109"/>
                </a:cxn>
              </a:cxnLst>
              <a:rect l="0" t="0" r="r" b="b"/>
              <a:pathLst>
                <a:path w="429" h="209">
                  <a:moveTo>
                    <a:pt x="51" y="147"/>
                  </a:moveTo>
                  <a:cubicBezTo>
                    <a:pt x="51" y="168"/>
                    <a:pt x="52" y="189"/>
                    <a:pt x="46" y="209"/>
                  </a:cubicBezTo>
                  <a:cubicBezTo>
                    <a:pt x="56" y="199"/>
                    <a:pt x="91" y="163"/>
                    <a:pt x="103" y="160"/>
                  </a:cubicBezTo>
                  <a:cubicBezTo>
                    <a:pt x="123" y="156"/>
                    <a:pt x="152" y="177"/>
                    <a:pt x="178" y="177"/>
                  </a:cubicBezTo>
                  <a:cubicBezTo>
                    <a:pt x="193" y="177"/>
                    <a:pt x="206" y="175"/>
                    <a:pt x="220" y="172"/>
                  </a:cubicBezTo>
                  <a:cubicBezTo>
                    <a:pt x="224" y="172"/>
                    <a:pt x="260" y="161"/>
                    <a:pt x="254" y="161"/>
                  </a:cubicBezTo>
                  <a:cubicBezTo>
                    <a:pt x="281" y="162"/>
                    <a:pt x="280" y="184"/>
                    <a:pt x="309" y="192"/>
                  </a:cubicBezTo>
                  <a:cubicBezTo>
                    <a:pt x="308" y="169"/>
                    <a:pt x="308" y="145"/>
                    <a:pt x="309" y="122"/>
                  </a:cubicBezTo>
                  <a:cubicBezTo>
                    <a:pt x="341" y="127"/>
                    <a:pt x="429" y="56"/>
                    <a:pt x="394" y="23"/>
                  </a:cubicBezTo>
                  <a:cubicBezTo>
                    <a:pt x="369" y="0"/>
                    <a:pt x="289" y="64"/>
                    <a:pt x="262" y="71"/>
                  </a:cubicBezTo>
                  <a:cubicBezTo>
                    <a:pt x="212" y="84"/>
                    <a:pt x="153" y="86"/>
                    <a:pt x="106" y="63"/>
                  </a:cubicBezTo>
                  <a:cubicBezTo>
                    <a:pt x="86" y="53"/>
                    <a:pt x="32" y="18"/>
                    <a:pt x="14" y="54"/>
                  </a:cubicBezTo>
                  <a:cubicBezTo>
                    <a:pt x="0" y="81"/>
                    <a:pt x="33" y="99"/>
                    <a:pt x="47" y="109"/>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12" name="Freeform 108"/>
            <p:cNvSpPr>
              <a:spLocks/>
            </p:cNvSpPr>
            <p:nvPr/>
          </p:nvSpPr>
          <p:spPr bwMode="gray">
            <a:xfrm>
              <a:off x="2243783" y="4212278"/>
              <a:ext cx="68658" cy="207393"/>
            </a:xfrm>
            <a:custGeom>
              <a:avLst/>
              <a:gdLst/>
              <a:ahLst/>
              <a:cxnLst>
                <a:cxn ang="0">
                  <a:pos x="181" y="8"/>
                </a:cxn>
                <a:cxn ang="0">
                  <a:pos x="160" y="135"/>
                </a:cxn>
                <a:cxn ang="0">
                  <a:pos x="184" y="283"/>
                </a:cxn>
                <a:cxn ang="0">
                  <a:pos x="177" y="607"/>
                </a:cxn>
                <a:cxn ang="0">
                  <a:pos x="89" y="578"/>
                </a:cxn>
                <a:cxn ang="0">
                  <a:pos x="80" y="359"/>
                </a:cxn>
                <a:cxn ang="0">
                  <a:pos x="89" y="142"/>
                </a:cxn>
                <a:cxn ang="0">
                  <a:pos x="160" y="0"/>
                </a:cxn>
              </a:cxnLst>
              <a:rect l="0" t="0" r="r" b="b"/>
              <a:pathLst>
                <a:path w="205" h="619">
                  <a:moveTo>
                    <a:pt x="181" y="8"/>
                  </a:moveTo>
                  <a:cubicBezTo>
                    <a:pt x="205" y="54"/>
                    <a:pt x="155" y="85"/>
                    <a:pt x="160" y="135"/>
                  </a:cubicBezTo>
                  <a:cubicBezTo>
                    <a:pt x="164" y="182"/>
                    <a:pt x="179" y="232"/>
                    <a:pt x="184" y="283"/>
                  </a:cubicBezTo>
                  <a:cubicBezTo>
                    <a:pt x="194" y="382"/>
                    <a:pt x="205" y="514"/>
                    <a:pt x="177" y="607"/>
                  </a:cubicBezTo>
                  <a:cubicBezTo>
                    <a:pt x="200" y="619"/>
                    <a:pt x="122" y="584"/>
                    <a:pt x="89" y="578"/>
                  </a:cubicBezTo>
                  <a:cubicBezTo>
                    <a:pt x="0" y="563"/>
                    <a:pt x="72" y="442"/>
                    <a:pt x="80" y="359"/>
                  </a:cubicBezTo>
                  <a:cubicBezTo>
                    <a:pt x="86" y="286"/>
                    <a:pt x="78" y="214"/>
                    <a:pt x="89" y="142"/>
                  </a:cubicBezTo>
                  <a:cubicBezTo>
                    <a:pt x="96" y="92"/>
                    <a:pt x="103" y="15"/>
                    <a:pt x="160"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13" name="Freeform 109"/>
            <p:cNvSpPr>
              <a:spLocks/>
            </p:cNvSpPr>
            <p:nvPr/>
          </p:nvSpPr>
          <p:spPr bwMode="gray">
            <a:xfrm>
              <a:off x="2225058" y="4543228"/>
              <a:ext cx="85397" cy="108662"/>
            </a:xfrm>
            <a:custGeom>
              <a:avLst/>
              <a:gdLst/>
              <a:ahLst/>
              <a:cxnLst>
                <a:cxn ang="0">
                  <a:pos x="26" y="291"/>
                </a:cxn>
                <a:cxn ang="0">
                  <a:pos x="22" y="324"/>
                </a:cxn>
                <a:cxn ang="0">
                  <a:pos x="203" y="218"/>
                </a:cxn>
                <a:cxn ang="0">
                  <a:pos x="241" y="118"/>
                </a:cxn>
                <a:cxn ang="0">
                  <a:pos x="249" y="1"/>
                </a:cxn>
                <a:cxn ang="0">
                  <a:pos x="119" y="151"/>
                </a:cxn>
                <a:cxn ang="0">
                  <a:pos x="0" y="308"/>
                </a:cxn>
              </a:cxnLst>
              <a:rect l="0" t="0" r="r" b="b"/>
              <a:pathLst>
                <a:path w="255" h="324">
                  <a:moveTo>
                    <a:pt x="26" y="291"/>
                  </a:moveTo>
                  <a:cubicBezTo>
                    <a:pt x="22" y="301"/>
                    <a:pt x="23" y="314"/>
                    <a:pt x="22" y="324"/>
                  </a:cubicBezTo>
                  <a:cubicBezTo>
                    <a:pt x="74" y="321"/>
                    <a:pt x="165" y="255"/>
                    <a:pt x="203" y="218"/>
                  </a:cubicBezTo>
                  <a:cubicBezTo>
                    <a:pt x="237" y="187"/>
                    <a:pt x="239" y="163"/>
                    <a:pt x="241" y="118"/>
                  </a:cubicBezTo>
                  <a:cubicBezTo>
                    <a:pt x="243" y="81"/>
                    <a:pt x="255" y="36"/>
                    <a:pt x="249" y="1"/>
                  </a:cubicBezTo>
                  <a:cubicBezTo>
                    <a:pt x="195" y="0"/>
                    <a:pt x="144" y="111"/>
                    <a:pt x="119" y="151"/>
                  </a:cubicBezTo>
                  <a:cubicBezTo>
                    <a:pt x="83" y="207"/>
                    <a:pt x="30" y="254"/>
                    <a:pt x="0" y="30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14" name="Freeform 110"/>
            <p:cNvSpPr>
              <a:spLocks/>
            </p:cNvSpPr>
            <p:nvPr/>
          </p:nvSpPr>
          <p:spPr bwMode="gray">
            <a:xfrm>
              <a:off x="2321520" y="4305336"/>
              <a:ext cx="51352" cy="113910"/>
            </a:xfrm>
            <a:custGeom>
              <a:avLst/>
              <a:gdLst/>
              <a:ahLst/>
              <a:cxnLst>
                <a:cxn ang="0">
                  <a:pos x="101" y="300"/>
                </a:cxn>
                <a:cxn ang="0">
                  <a:pos x="152" y="103"/>
                </a:cxn>
                <a:cxn ang="0">
                  <a:pos x="59" y="250"/>
                </a:cxn>
                <a:cxn ang="0">
                  <a:pos x="84" y="0"/>
                </a:cxn>
                <a:cxn ang="0">
                  <a:pos x="5" y="332"/>
                </a:cxn>
                <a:cxn ang="0">
                  <a:pos x="93" y="334"/>
                </a:cxn>
              </a:cxnLst>
              <a:rect l="0" t="0" r="r" b="b"/>
              <a:pathLst>
                <a:path w="153" h="340">
                  <a:moveTo>
                    <a:pt x="101" y="300"/>
                  </a:moveTo>
                  <a:cubicBezTo>
                    <a:pt x="98" y="233"/>
                    <a:pt x="153" y="169"/>
                    <a:pt x="152" y="103"/>
                  </a:cubicBezTo>
                  <a:cubicBezTo>
                    <a:pt x="119" y="151"/>
                    <a:pt x="76" y="194"/>
                    <a:pt x="59" y="250"/>
                  </a:cubicBezTo>
                  <a:cubicBezTo>
                    <a:pt x="59" y="196"/>
                    <a:pt x="68" y="55"/>
                    <a:pt x="84" y="0"/>
                  </a:cubicBezTo>
                  <a:cubicBezTo>
                    <a:pt x="43" y="50"/>
                    <a:pt x="0" y="290"/>
                    <a:pt x="5" y="332"/>
                  </a:cubicBezTo>
                  <a:cubicBezTo>
                    <a:pt x="52" y="340"/>
                    <a:pt x="44" y="336"/>
                    <a:pt x="93" y="33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15" name="Freeform 111"/>
            <p:cNvSpPr>
              <a:spLocks/>
            </p:cNvSpPr>
            <p:nvPr/>
          </p:nvSpPr>
          <p:spPr bwMode="gray">
            <a:xfrm>
              <a:off x="2212008" y="4177665"/>
              <a:ext cx="112492" cy="241013"/>
            </a:xfrm>
            <a:custGeom>
              <a:avLst/>
              <a:gdLst/>
              <a:ahLst/>
              <a:cxnLst>
                <a:cxn ang="0">
                  <a:pos x="173" y="120"/>
                </a:cxn>
                <a:cxn ang="0">
                  <a:pos x="146" y="37"/>
                </a:cxn>
                <a:cxn ang="0">
                  <a:pos x="287" y="110"/>
                </a:cxn>
                <a:cxn ang="0">
                  <a:pos x="246" y="222"/>
                </a:cxn>
                <a:cxn ang="0">
                  <a:pos x="263" y="351"/>
                </a:cxn>
                <a:cxn ang="0">
                  <a:pos x="269" y="650"/>
                </a:cxn>
                <a:cxn ang="0">
                  <a:pos x="207" y="701"/>
                </a:cxn>
                <a:cxn ang="0">
                  <a:pos x="89" y="672"/>
                </a:cxn>
                <a:cxn ang="0">
                  <a:pos x="5" y="660"/>
                </a:cxn>
                <a:cxn ang="0">
                  <a:pos x="44" y="362"/>
                </a:cxn>
                <a:cxn ang="0">
                  <a:pos x="173" y="120"/>
                </a:cxn>
              </a:cxnLst>
              <a:rect l="0" t="0" r="r" b="b"/>
              <a:pathLst>
                <a:path w="336" h="719">
                  <a:moveTo>
                    <a:pt x="173" y="120"/>
                  </a:moveTo>
                  <a:cubicBezTo>
                    <a:pt x="153" y="99"/>
                    <a:pt x="142" y="70"/>
                    <a:pt x="146" y="37"/>
                  </a:cubicBezTo>
                  <a:cubicBezTo>
                    <a:pt x="218" y="0"/>
                    <a:pt x="336" y="3"/>
                    <a:pt x="287" y="110"/>
                  </a:cubicBezTo>
                  <a:cubicBezTo>
                    <a:pt x="268" y="154"/>
                    <a:pt x="242" y="168"/>
                    <a:pt x="246" y="222"/>
                  </a:cubicBezTo>
                  <a:cubicBezTo>
                    <a:pt x="249" y="265"/>
                    <a:pt x="263" y="304"/>
                    <a:pt x="263" y="351"/>
                  </a:cubicBezTo>
                  <a:cubicBezTo>
                    <a:pt x="263" y="452"/>
                    <a:pt x="269" y="550"/>
                    <a:pt x="269" y="650"/>
                  </a:cubicBezTo>
                  <a:cubicBezTo>
                    <a:pt x="269" y="716"/>
                    <a:pt x="265" y="719"/>
                    <a:pt x="207" y="701"/>
                  </a:cubicBezTo>
                  <a:cubicBezTo>
                    <a:pt x="168" y="688"/>
                    <a:pt x="130" y="681"/>
                    <a:pt x="89" y="672"/>
                  </a:cubicBezTo>
                  <a:cubicBezTo>
                    <a:pt x="61" y="666"/>
                    <a:pt x="34" y="663"/>
                    <a:pt x="5" y="660"/>
                  </a:cubicBezTo>
                  <a:cubicBezTo>
                    <a:pt x="0" y="563"/>
                    <a:pt x="10" y="449"/>
                    <a:pt x="44" y="362"/>
                  </a:cubicBezTo>
                  <a:cubicBezTo>
                    <a:pt x="72" y="289"/>
                    <a:pt x="189" y="204"/>
                    <a:pt x="173" y="12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16" name="Freeform 112"/>
            <p:cNvSpPr>
              <a:spLocks/>
            </p:cNvSpPr>
            <p:nvPr/>
          </p:nvSpPr>
          <p:spPr bwMode="gray">
            <a:xfrm>
              <a:off x="2184771" y="4529184"/>
              <a:ext cx="119726" cy="121996"/>
            </a:xfrm>
            <a:custGeom>
              <a:avLst/>
              <a:gdLst/>
              <a:ahLst/>
              <a:cxnLst>
                <a:cxn ang="0">
                  <a:pos x="66" y="53"/>
                </a:cxn>
                <a:cxn ang="0">
                  <a:pos x="28" y="270"/>
                </a:cxn>
                <a:cxn ang="0">
                  <a:pos x="121" y="364"/>
                </a:cxn>
                <a:cxn ang="0">
                  <a:pos x="323" y="227"/>
                </a:cxn>
                <a:cxn ang="0">
                  <a:pos x="343" y="0"/>
                </a:cxn>
                <a:cxn ang="0">
                  <a:pos x="66" y="53"/>
                </a:cxn>
              </a:cxnLst>
              <a:rect l="0" t="0" r="r" b="b"/>
              <a:pathLst>
                <a:path w="357" h="364">
                  <a:moveTo>
                    <a:pt x="66" y="53"/>
                  </a:moveTo>
                  <a:cubicBezTo>
                    <a:pt x="73" y="113"/>
                    <a:pt x="0" y="234"/>
                    <a:pt x="28" y="270"/>
                  </a:cubicBezTo>
                  <a:cubicBezTo>
                    <a:pt x="56" y="307"/>
                    <a:pt x="103" y="349"/>
                    <a:pt x="121" y="364"/>
                  </a:cubicBezTo>
                  <a:cubicBezTo>
                    <a:pt x="121" y="364"/>
                    <a:pt x="302" y="256"/>
                    <a:pt x="323" y="227"/>
                  </a:cubicBezTo>
                  <a:cubicBezTo>
                    <a:pt x="357" y="182"/>
                    <a:pt x="346" y="58"/>
                    <a:pt x="343" y="0"/>
                  </a:cubicBezTo>
                  <a:cubicBezTo>
                    <a:pt x="241" y="17"/>
                    <a:pt x="183" y="36"/>
                    <a:pt x="66" y="5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17" name="Freeform 113"/>
            <p:cNvSpPr>
              <a:spLocks/>
            </p:cNvSpPr>
            <p:nvPr/>
          </p:nvSpPr>
          <p:spPr bwMode="gray">
            <a:xfrm>
              <a:off x="2217682" y="4125746"/>
              <a:ext cx="56600" cy="108945"/>
            </a:xfrm>
            <a:custGeom>
              <a:avLst/>
              <a:gdLst/>
              <a:ahLst/>
              <a:cxnLst>
                <a:cxn ang="0">
                  <a:pos x="62" y="0"/>
                </a:cxn>
                <a:cxn ang="0">
                  <a:pos x="95" y="84"/>
                </a:cxn>
                <a:cxn ang="0">
                  <a:pos x="167" y="164"/>
                </a:cxn>
                <a:cxn ang="0">
                  <a:pos x="42" y="325"/>
                </a:cxn>
                <a:cxn ang="0">
                  <a:pos x="62" y="0"/>
                </a:cxn>
              </a:cxnLst>
              <a:rect l="0" t="0" r="r" b="b"/>
              <a:pathLst>
                <a:path w="169" h="325">
                  <a:moveTo>
                    <a:pt x="62" y="0"/>
                  </a:moveTo>
                  <a:cubicBezTo>
                    <a:pt x="66" y="35"/>
                    <a:pt x="73" y="58"/>
                    <a:pt x="95" y="84"/>
                  </a:cubicBezTo>
                  <a:cubicBezTo>
                    <a:pt x="105" y="97"/>
                    <a:pt x="169" y="155"/>
                    <a:pt x="167" y="164"/>
                  </a:cubicBezTo>
                  <a:cubicBezTo>
                    <a:pt x="161" y="183"/>
                    <a:pt x="63" y="289"/>
                    <a:pt x="42" y="325"/>
                  </a:cubicBezTo>
                  <a:cubicBezTo>
                    <a:pt x="0" y="295"/>
                    <a:pt x="10" y="21"/>
                    <a:pt x="62"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18" name="Freeform 114"/>
            <p:cNvSpPr>
              <a:spLocks/>
            </p:cNvSpPr>
            <p:nvPr/>
          </p:nvSpPr>
          <p:spPr bwMode="gray">
            <a:xfrm>
              <a:off x="2283361" y="4111277"/>
              <a:ext cx="91781" cy="106676"/>
            </a:xfrm>
            <a:custGeom>
              <a:avLst/>
              <a:gdLst/>
              <a:ahLst/>
              <a:cxnLst>
                <a:cxn ang="0">
                  <a:pos x="0" y="206"/>
                </a:cxn>
                <a:cxn ang="0">
                  <a:pos x="152" y="318"/>
                </a:cxn>
                <a:cxn ang="0">
                  <a:pos x="246" y="132"/>
                </a:cxn>
                <a:cxn ang="0">
                  <a:pos x="206" y="0"/>
                </a:cxn>
                <a:cxn ang="0">
                  <a:pos x="0" y="206"/>
                </a:cxn>
              </a:cxnLst>
              <a:rect l="0" t="0" r="r" b="b"/>
              <a:pathLst>
                <a:path w="274" h="318">
                  <a:moveTo>
                    <a:pt x="0" y="206"/>
                  </a:moveTo>
                  <a:cubicBezTo>
                    <a:pt x="43" y="235"/>
                    <a:pt x="108" y="288"/>
                    <a:pt x="152" y="318"/>
                  </a:cubicBezTo>
                  <a:cubicBezTo>
                    <a:pt x="181" y="255"/>
                    <a:pt x="222" y="196"/>
                    <a:pt x="246" y="132"/>
                  </a:cubicBezTo>
                  <a:cubicBezTo>
                    <a:pt x="273" y="61"/>
                    <a:pt x="274" y="51"/>
                    <a:pt x="206" y="0"/>
                  </a:cubicBezTo>
                  <a:cubicBezTo>
                    <a:pt x="166" y="79"/>
                    <a:pt x="89" y="176"/>
                    <a:pt x="0" y="20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19" name="Freeform 115"/>
            <p:cNvSpPr>
              <a:spLocks/>
            </p:cNvSpPr>
            <p:nvPr/>
          </p:nvSpPr>
          <p:spPr bwMode="gray">
            <a:xfrm>
              <a:off x="2134271" y="4282213"/>
              <a:ext cx="28797" cy="165262"/>
            </a:xfrm>
            <a:custGeom>
              <a:avLst/>
              <a:gdLst/>
              <a:ahLst/>
              <a:cxnLst>
                <a:cxn ang="0">
                  <a:pos x="84" y="355"/>
                </a:cxn>
                <a:cxn ang="0">
                  <a:pos x="62" y="283"/>
                </a:cxn>
                <a:cxn ang="0">
                  <a:pos x="56" y="186"/>
                </a:cxn>
                <a:cxn ang="0">
                  <a:pos x="39" y="0"/>
                </a:cxn>
                <a:cxn ang="0">
                  <a:pos x="28" y="298"/>
                </a:cxn>
                <a:cxn ang="0">
                  <a:pos x="22" y="446"/>
                </a:cxn>
                <a:cxn ang="0">
                  <a:pos x="79" y="349"/>
                </a:cxn>
              </a:cxnLst>
              <a:rect l="0" t="0" r="r" b="b"/>
              <a:pathLst>
                <a:path w="86" h="493">
                  <a:moveTo>
                    <a:pt x="84" y="355"/>
                  </a:moveTo>
                  <a:cubicBezTo>
                    <a:pt x="86" y="322"/>
                    <a:pt x="68" y="310"/>
                    <a:pt x="62" y="283"/>
                  </a:cubicBezTo>
                  <a:cubicBezTo>
                    <a:pt x="57" y="259"/>
                    <a:pt x="58" y="217"/>
                    <a:pt x="56" y="186"/>
                  </a:cubicBezTo>
                  <a:cubicBezTo>
                    <a:pt x="54" y="132"/>
                    <a:pt x="72" y="37"/>
                    <a:pt x="39" y="0"/>
                  </a:cubicBezTo>
                  <a:cubicBezTo>
                    <a:pt x="6" y="91"/>
                    <a:pt x="23" y="203"/>
                    <a:pt x="28" y="298"/>
                  </a:cubicBezTo>
                  <a:cubicBezTo>
                    <a:pt x="30" y="331"/>
                    <a:pt x="0" y="422"/>
                    <a:pt x="22" y="446"/>
                  </a:cubicBezTo>
                  <a:cubicBezTo>
                    <a:pt x="64" y="493"/>
                    <a:pt x="83" y="381"/>
                    <a:pt x="79" y="349"/>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20" name="Freeform 116"/>
            <p:cNvSpPr>
              <a:spLocks/>
            </p:cNvSpPr>
            <p:nvPr/>
          </p:nvSpPr>
          <p:spPr bwMode="gray">
            <a:xfrm>
              <a:off x="2379539" y="4239373"/>
              <a:ext cx="66388" cy="157744"/>
            </a:xfrm>
            <a:custGeom>
              <a:avLst/>
              <a:gdLst/>
              <a:ahLst/>
              <a:cxnLst>
                <a:cxn ang="0">
                  <a:pos x="51" y="415"/>
                </a:cxn>
                <a:cxn ang="0">
                  <a:pos x="101" y="195"/>
                </a:cxn>
                <a:cxn ang="0">
                  <a:pos x="198" y="0"/>
                </a:cxn>
                <a:cxn ang="0">
                  <a:pos x="84" y="201"/>
                </a:cxn>
                <a:cxn ang="0">
                  <a:pos x="12" y="420"/>
                </a:cxn>
                <a:cxn ang="0">
                  <a:pos x="73" y="426"/>
                </a:cxn>
              </a:cxnLst>
              <a:rect l="0" t="0" r="r" b="b"/>
              <a:pathLst>
                <a:path w="198" h="471">
                  <a:moveTo>
                    <a:pt x="51" y="415"/>
                  </a:moveTo>
                  <a:cubicBezTo>
                    <a:pt x="95" y="346"/>
                    <a:pt x="66" y="265"/>
                    <a:pt x="101" y="195"/>
                  </a:cubicBezTo>
                  <a:cubicBezTo>
                    <a:pt x="135" y="128"/>
                    <a:pt x="176" y="73"/>
                    <a:pt x="198" y="0"/>
                  </a:cubicBezTo>
                  <a:cubicBezTo>
                    <a:pt x="139" y="59"/>
                    <a:pt x="110" y="125"/>
                    <a:pt x="84" y="201"/>
                  </a:cubicBezTo>
                  <a:cubicBezTo>
                    <a:pt x="64" y="262"/>
                    <a:pt x="0" y="357"/>
                    <a:pt x="12" y="420"/>
                  </a:cubicBezTo>
                  <a:cubicBezTo>
                    <a:pt x="34" y="430"/>
                    <a:pt x="65" y="471"/>
                    <a:pt x="73" y="42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21" name="Freeform 117"/>
            <p:cNvSpPr>
              <a:spLocks/>
            </p:cNvSpPr>
            <p:nvPr/>
          </p:nvSpPr>
          <p:spPr bwMode="gray">
            <a:xfrm>
              <a:off x="2121220" y="4393144"/>
              <a:ext cx="82418" cy="76744"/>
            </a:xfrm>
            <a:custGeom>
              <a:avLst/>
              <a:gdLst/>
              <a:ahLst/>
              <a:cxnLst>
                <a:cxn ang="0">
                  <a:pos x="191" y="226"/>
                </a:cxn>
                <a:cxn ang="0">
                  <a:pos x="246" y="45"/>
                </a:cxn>
                <a:cxn ang="0">
                  <a:pos x="94" y="51"/>
                </a:cxn>
                <a:cxn ang="0">
                  <a:pos x="55" y="135"/>
                </a:cxn>
                <a:cxn ang="0">
                  <a:pos x="60" y="211"/>
                </a:cxn>
                <a:cxn ang="0">
                  <a:pos x="197" y="221"/>
                </a:cxn>
              </a:cxnLst>
              <a:rect l="0" t="0" r="r" b="b"/>
              <a:pathLst>
                <a:path w="246" h="229">
                  <a:moveTo>
                    <a:pt x="191" y="226"/>
                  </a:moveTo>
                  <a:cubicBezTo>
                    <a:pt x="186" y="181"/>
                    <a:pt x="206" y="61"/>
                    <a:pt x="246" y="45"/>
                  </a:cubicBezTo>
                  <a:cubicBezTo>
                    <a:pt x="243" y="3"/>
                    <a:pt x="105" y="0"/>
                    <a:pt x="94" y="51"/>
                  </a:cubicBezTo>
                  <a:cubicBezTo>
                    <a:pt x="29" y="52"/>
                    <a:pt x="54" y="92"/>
                    <a:pt x="55" y="135"/>
                  </a:cubicBezTo>
                  <a:cubicBezTo>
                    <a:pt x="0" y="149"/>
                    <a:pt x="26" y="194"/>
                    <a:pt x="60" y="211"/>
                  </a:cubicBezTo>
                  <a:cubicBezTo>
                    <a:pt x="97" y="229"/>
                    <a:pt x="153" y="221"/>
                    <a:pt x="197" y="22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22" name="Freeform 118"/>
            <p:cNvSpPr>
              <a:spLocks/>
            </p:cNvSpPr>
            <p:nvPr/>
          </p:nvSpPr>
          <p:spPr bwMode="gray">
            <a:xfrm>
              <a:off x="2339961" y="4378108"/>
              <a:ext cx="58019" cy="40145"/>
            </a:xfrm>
            <a:custGeom>
              <a:avLst/>
              <a:gdLst/>
              <a:ahLst/>
              <a:cxnLst>
                <a:cxn ang="0">
                  <a:pos x="17" y="119"/>
                </a:cxn>
                <a:cxn ang="0">
                  <a:pos x="173" y="102"/>
                </a:cxn>
                <a:cxn ang="0">
                  <a:pos x="162" y="7"/>
                </a:cxn>
                <a:cxn ang="0">
                  <a:pos x="74" y="36"/>
                </a:cxn>
                <a:cxn ang="0">
                  <a:pos x="0" y="114"/>
                </a:cxn>
              </a:cxnLst>
              <a:rect l="0" t="0" r="r" b="b"/>
              <a:pathLst>
                <a:path w="173" h="120">
                  <a:moveTo>
                    <a:pt x="17" y="119"/>
                  </a:moveTo>
                  <a:cubicBezTo>
                    <a:pt x="67" y="120"/>
                    <a:pt x="119" y="104"/>
                    <a:pt x="173" y="102"/>
                  </a:cubicBezTo>
                  <a:cubicBezTo>
                    <a:pt x="170" y="72"/>
                    <a:pt x="171" y="37"/>
                    <a:pt x="162" y="7"/>
                  </a:cubicBezTo>
                  <a:cubicBezTo>
                    <a:pt x="108" y="3"/>
                    <a:pt x="110" y="0"/>
                    <a:pt x="74" y="36"/>
                  </a:cubicBezTo>
                  <a:cubicBezTo>
                    <a:pt x="53" y="57"/>
                    <a:pt x="19" y="88"/>
                    <a:pt x="0" y="11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23" name="Freeform 119"/>
            <p:cNvSpPr>
              <a:spLocks/>
            </p:cNvSpPr>
            <p:nvPr/>
          </p:nvSpPr>
          <p:spPr bwMode="gray">
            <a:xfrm>
              <a:off x="2124483" y="4440808"/>
              <a:ext cx="66388" cy="31776"/>
            </a:xfrm>
            <a:custGeom>
              <a:avLst/>
              <a:gdLst/>
              <a:ahLst/>
              <a:cxnLst>
                <a:cxn ang="0">
                  <a:pos x="27" y="0"/>
                </a:cxn>
                <a:cxn ang="0">
                  <a:pos x="95" y="65"/>
                </a:cxn>
                <a:cxn ang="0">
                  <a:pos x="162" y="65"/>
                </a:cxn>
                <a:cxn ang="0">
                  <a:pos x="183" y="26"/>
                </a:cxn>
                <a:cxn ang="0">
                  <a:pos x="177" y="86"/>
                </a:cxn>
                <a:cxn ang="0">
                  <a:pos x="32" y="59"/>
                </a:cxn>
                <a:cxn ang="0">
                  <a:pos x="27" y="0"/>
                </a:cxn>
              </a:cxnLst>
              <a:rect l="0" t="0" r="r" b="b"/>
              <a:pathLst>
                <a:path w="198" h="95">
                  <a:moveTo>
                    <a:pt x="27" y="0"/>
                  </a:moveTo>
                  <a:cubicBezTo>
                    <a:pt x="14" y="38"/>
                    <a:pt x="64" y="59"/>
                    <a:pt x="95" y="65"/>
                  </a:cubicBezTo>
                  <a:cubicBezTo>
                    <a:pt x="111" y="67"/>
                    <a:pt x="147" y="70"/>
                    <a:pt x="162" y="65"/>
                  </a:cubicBezTo>
                  <a:cubicBezTo>
                    <a:pt x="179" y="58"/>
                    <a:pt x="180" y="41"/>
                    <a:pt x="183" y="26"/>
                  </a:cubicBezTo>
                  <a:cubicBezTo>
                    <a:pt x="185" y="52"/>
                    <a:pt x="198" y="77"/>
                    <a:pt x="177" y="86"/>
                  </a:cubicBezTo>
                  <a:cubicBezTo>
                    <a:pt x="157" y="95"/>
                    <a:pt x="55" y="79"/>
                    <a:pt x="32" y="59"/>
                  </a:cubicBezTo>
                  <a:cubicBezTo>
                    <a:pt x="18" y="45"/>
                    <a:pt x="0" y="16"/>
                    <a:pt x="27"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24" name="Freeform 120"/>
            <p:cNvSpPr>
              <a:spLocks/>
            </p:cNvSpPr>
            <p:nvPr/>
          </p:nvSpPr>
          <p:spPr bwMode="gray">
            <a:xfrm>
              <a:off x="2347338" y="4383498"/>
              <a:ext cx="51919" cy="39862"/>
            </a:xfrm>
            <a:custGeom>
              <a:avLst/>
              <a:gdLst/>
              <a:ahLst/>
              <a:cxnLst>
                <a:cxn ang="0">
                  <a:pos x="134" y="0"/>
                </a:cxn>
                <a:cxn ang="0">
                  <a:pos x="97" y="79"/>
                </a:cxn>
                <a:cxn ang="0">
                  <a:pos x="0" y="106"/>
                </a:cxn>
                <a:cxn ang="0">
                  <a:pos x="66" y="107"/>
                </a:cxn>
                <a:cxn ang="0">
                  <a:pos x="125" y="95"/>
                </a:cxn>
                <a:cxn ang="0">
                  <a:pos x="151" y="56"/>
                </a:cxn>
                <a:cxn ang="0">
                  <a:pos x="139" y="0"/>
                </a:cxn>
              </a:cxnLst>
              <a:rect l="0" t="0" r="r" b="b"/>
              <a:pathLst>
                <a:path w="155" h="119">
                  <a:moveTo>
                    <a:pt x="134" y="0"/>
                  </a:moveTo>
                  <a:cubicBezTo>
                    <a:pt x="134" y="41"/>
                    <a:pt x="139" y="64"/>
                    <a:pt x="97" y="79"/>
                  </a:cubicBezTo>
                  <a:cubicBezTo>
                    <a:pt x="68" y="88"/>
                    <a:pt x="23" y="82"/>
                    <a:pt x="0" y="106"/>
                  </a:cubicBezTo>
                  <a:cubicBezTo>
                    <a:pt x="16" y="119"/>
                    <a:pt x="48" y="113"/>
                    <a:pt x="66" y="107"/>
                  </a:cubicBezTo>
                  <a:cubicBezTo>
                    <a:pt x="88" y="101"/>
                    <a:pt x="102" y="99"/>
                    <a:pt x="125" y="95"/>
                  </a:cubicBezTo>
                  <a:cubicBezTo>
                    <a:pt x="155" y="91"/>
                    <a:pt x="154" y="85"/>
                    <a:pt x="151" y="56"/>
                  </a:cubicBezTo>
                  <a:cubicBezTo>
                    <a:pt x="149" y="37"/>
                    <a:pt x="149" y="13"/>
                    <a:pt x="139"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25" name="Freeform 121"/>
            <p:cNvSpPr>
              <a:spLocks/>
            </p:cNvSpPr>
            <p:nvPr/>
          </p:nvSpPr>
          <p:spPr bwMode="gray">
            <a:xfrm>
              <a:off x="2206333" y="4529184"/>
              <a:ext cx="93483" cy="28797"/>
            </a:xfrm>
            <a:custGeom>
              <a:avLst/>
              <a:gdLst/>
              <a:ahLst/>
              <a:cxnLst>
                <a:cxn ang="0">
                  <a:pos x="3" y="53"/>
                </a:cxn>
                <a:cxn ang="0">
                  <a:pos x="0" y="84"/>
                </a:cxn>
                <a:cxn ang="0">
                  <a:pos x="160" y="64"/>
                </a:cxn>
                <a:cxn ang="0">
                  <a:pos x="239" y="50"/>
                </a:cxn>
                <a:cxn ang="0">
                  <a:pos x="278" y="3"/>
                </a:cxn>
                <a:cxn ang="0">
                  <a:pos x="141" y="22"/>
                </a:cxn>
                <a:cxn ang="0">
                  <a:pos x="0" y="48"/>
                </a:cxn>
              </a:cxnLst>
              <a:rect l="0" t="0" r="r" b="b"/>
              <a:pathLst>
                <a:path w="279" h="86">
                  <a:moveTo>
                    <a:pt x="3" y="53"/>
                  </a:moveTo>
                  <a:cubicBezTo>
                    <a:pt x="4" y="64"/>
                    <a:pt x="2" y="75"/>
                    <a:pt x="0" y="84"/>
                  </a:cubicBezTo>
                  <a:cubicBezTo>
                    <a:pt x="53" y="86"/>
                    <a:pt x="113" y="82"/>
                    <a:pt x="160" y="64"/>
                  </a:cubicBezTo>
                  <a:cubicBezTo>
                    <a:pt x="187" y="53"/>
                    <a:pt x="208" y="55"/>
                    <a:pt x="239" y="50"/>
                  </a:cubicBezTo>
                  <a:cubicBezTo>
                    <a:pt x="274" y="45"/>
                    <a:pt x="279" y="39"/>
                    <a:pt x="278" y="3"/>
                  </a:cubicBezTo>
                  <a:cubicBezTo>
                    <a:pt x="229" y="0"/>
                    <a:pt x="186" y="13"/>
                    <a:pt x="141" y="22"/>
                  </a:cubicBezTo>
                  <a:cubicBezTo>
                    <a:pt x="95" y="32"/>
                    <a:pt x="46" y="37"/>
                    <a:pt x="0" y="4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26" name="Freeform 122"/>
            <p:cNvSpPr>
              <a:spLocks/>
            </p:cNvSpPr>
            <p:nvPr/>
          </p:nvSpPr>
          <p:spPr bwMode="gray">
            <a:xfrm>
              <a:off x="2223072" y="4905528"/>
              <a:ext cx="190229" cy="302579"/>
            </a:xfrm>
            <a:custGeom>
              <a:avLst/>
              <a:gdLst/>
              <a:ahLst/>
              <a:cxnLst>
                <a:cxn ang="0">
                  <a:pos x="133" y="38"/>
                </a:cxn>
                <a:cxn ang="0">
                  <a:pos x="301" y="292"/>
                </a:cxn>
                <a:cxn ang="0">
                  <a:pos x="568" y="540"/>
                </a:cxn>
                <a:cxn ang="0">
                  <a:pos x="508" y="490"/>
                </a:cxn>
                <a:cxn ang="0">
                  <a:pos x="430" y="429"/>
                </a:cxn>
                <a:cxn ang="0">
                  <a:pos x="319" y="372"/>
                </a:cxn>
                <a:cxn ang="0">
                  <a:pos x="373" y="448"/>
                </a:cxn>
                <a:cxn ang="0">
                  <a:pos x="415" y="515"/>
                </a:cxn>
                <a:cxn ang="0">
                  <a:pos x="513" y="648"/>
                </a:cxn>
                <a:cxn ang="0">
                  <a:pos x="375" y="524"/>
                </a:cxn>
                <a:cxn ang="0">
                  <a:pos x="430" y="653"/>
                </a:cxn>
                <a:cxn ang="0">
                  <a:pos x="478" y="768"/>
                </a:cxn>
                <a:cxn ang="0">
                  <a:pos x="388" y="646"/>
                </a:cxn>
                <a:cxn ang="0">
                  <a:pos x="332" y="541"/>
                </a:cxn>
                <a:cxn ang="0">
                  <a:pos x="252" y="296"/>
                </a:cxn>
                <a:cxn ang="0">
                  <a:pos x="257" y="642"/>
                </a:cxn>
                <a:cxn ang="0">
                  <a:pos x="208" y="718"/>
                </a:cxn>
                <a:cxn ang="0">
                  <a:pos x="175" y="781"/>
                </a:cxn>
                <a:cxn ang="0">
                  <a:pos x="41" y="903"/>
                </a:cxn>
                <a:cxn ang="0">
                  <a:pos x="99" y="803"/>
                </a:cxn>
                <a:cxn ang="0">
                  <a:pos x="10" y="736"/>
                </a:cxn>
                <a:cxn ang="0">
                  <a:pos x="87" y="642"/>
                </a:cxn>
                <a:cxn ang="0">
                  <a:pos x="71" y="498"/>
                </a:cxn>
                <a:cxn ang="0">
                  <a:pos x="54" y="334"/>
                </a:cxn>
                <a:cxn ang="0">
                  <a:pos x="112" y="489"/>
                </a:cxn>
                <a:cxn ang="0">
                  <a:pos x="167" y="363"/>
                </a:cxn>
                <a:cxn ang="0">
                  <a:pos x="151" y="172"/>
                </a:cxn>
                <a:cxn ang="0">
                  <a:pos x="117" y="0"/>
                </a:cxn>
                <a:cxn ang="0">
                  <a:pos x="129" y="42"/>
                </a:cxn>
              </a:cxnLst>
              <a:rect l="0" t="0" r="r" b="b"/>
              <a:pathLst>
                <a:path w="568" h="903">
                  <a:moveTo>
                    <a:pt x="133" y="38"/>
                  </a:moveTo>
                  <a:cubicBezTo>
                    <a:pt x="146" y="122"/>
                    <a:pt x="232" y="241"/>
                    <a:pt x="301" y="292"/>
                  </a:cubicBezTo>
                  <a:cubicBezTo>
                    <a:pt x="401" y="367"/>
                    <a:pt x="496" y="440"/>
                    <a:pt x="568" y="540"/>
                  </a:cubicBezTo>
                  <a:cubicBezTo>
                    <a:pt x="537" y="529"/>
                    <a:pt x="530" y="512"/>
                    <a:pt x="508" y="490"/>
                  </a:cubicBezTo>
                  <a:cubicBezTo>
                    <a:pt x="486" y="467"/>
                    <a:pt x="454" y="454"/>
                    <a:pt x="430" y="429"/>
                  </a:cubicBezTo>
                  <a:cubicBezTo>
                    <a:pt x="415" y="414"/>
                    <a:pt x="325" y="293"/>
                    <a:pt x="319" y="372"/>
                  </a:cubicBezTo>
                  <a:cubicBezTo>
                    <a:pt x="316" y="408"/>
                    <a:pt x="352" y="428"/>
                    <a:pt x="373" y="448"/>
                  </a:cubicBezTo>
                  <a:cubicBezTo>
                    <a:pt x="394" y="468"/>
                    <a:pt x="400" y="487"/>
                    <a:pt x="415" y="515"/>
                  </a:cubicBezTo>
                  <a:cubicBezTo>
                    <a:pt x="439" y="560"/>
                    <a:pt x="478" y="604"/>
                    <a:pt x="513" y="648"/>
                  </a:cubicBezTo>
                  <a:cubicBezTo>
                    <a:pt x="464" y="628"/>
                    <a:pt x="411" y="567"/>
                    <a:pt x="375" y="524"/>
                  </a:cubicBezTo>
                  <a:cubicBezTo>
                    <a:pt x="370" y="573"/>
                    <a:pt x="407" y="615"/>
                    <a:pt x="430" y="653"/>
                  </a:cubicBezTo>
                  <a:cubicBezTo>
                    <a:pt x="452" y="690"/>
                    <a:pt x="456" y="733"/>
                    <a:pt x="478" y="768"/>
                  </a:cubicBezTo>
                  <a:cubicBezTo>
                    <a:pt x="430" y="762"/>
                    <a:pt x="407" y="682"/>
                    <a:pt x="388" y="646"/>
                  </a:cubicBezTo>
                  <a:cubicBezTo>
                    <a:pt x="365" y="606"/>
                    <a:pt x="341" y="586"/>
                    <a:pt x="332" y="541"/>
                  </a:cubicBezTo>
                  <a:cubicBezTo>
                    <a:pt x="313" y="451"/>
                    <a:pt x="310" y="365"/>
                    <a:pt x="252" y="296"/>
                  </a:cubicBezTo>
                  <a:cubicBezTo>
                    <a:pt x="268" y="402"/>
                    <a:pt x="308" y="535"/>
                    <a:pt x="257" y="642"/>
                  </a:cubicBezTo>
                  <a:cubicBezTo>
                    <a:pt x="242" y="672"/>
                    <a:pt x="229" y="692"/>
                    <a:pt x="208" y="718"/>
                  </a:cubicBezTo>
                  <a:cubicBezTo>
                    <a:pt x="189" y="742"/>
                    <a:pt x="189" y="756"/>
                    <a:pt x="175" y="781"/>
                  </a:cubicBezTo>
                  <a:cubicBezTo>
                    <a:pt x="156" y="818"/>
                    <a:pt x="83" y="902"/>
                    <a:pt x="41" y="903"/>
                  </a:cubicBezTo>
                  <a:cubicBezTo>
                    <a:pt x="55" y="863"/>
                    <a:pt x="107" y="862"/>
                    <a:pt x="99" y="803"/>
                  </a:cubicBezTo>
                  <a:cubicBezTo>
                    <a:pt x="61" y="803"/>
                    <a:pt x="17" y="776"/>
                    <a:pt x="10" y="736"/>
                  </a:cubicBezTo>
                  <a:cubicBezTo>
                    <a:pt x="0" y="684"/>
                    <a:pt x="63" y="680"/>
                    <a:pt x="87" y="642"/>
                  </a:cubicBezTo>
                  <a:cubicBezTo>
                    <a:pt x="115" y="596"/>
                    <a:pt x="88" y="545"/>
                    <a:pt x="71" y="498"/>
                  </a:cubicBezTo>
                  <a:cubicBezTo>
                    <a:pt x="51" y="445"/>
                    <a:pt x="50" y="392"/>
                    <a:pt x="54" y="334"/>
                  </a:cubicBezTo>
                  <a:cubicBezTo>
                    <a:pt x="95" y="325"/>
                    <a:pt x="87" y="460"/>
                    <a:pt x="112" y="489"/>
                  </a:cubicBezTo>
                  <a:cubicBezTo>
                    <a:pt x="166" y="551"/>
                    <a:pt x="167" y="403"/>
                    <a:pt x="167" y="363"/>
                  </a:cubicBezTo>
                  <a:cubicBezTo>
                    <a:pt x="168" y="296"/>
                    <a:pt x="170" y="232"/>
                    <a:pt x="151" y="172"/>
                  </a:cubicBezTo>
                  <a:cubicBezTo>
                    <a:pt x="134" y="120"/>
                    <a:pt x="115" y="56"/>
                    <a:pt x="117" y="0"/>
                  </a:cubicBezTo>
                  <a:cubicBezTo>
                    <a:pt x="121" y="11"/>
                    <a:pt x="126" y="29"/>
                    <a:pt x="129" y="4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27" name="Freeform 123"/>
            <p:cNvSpPr>
              <a:spLocks/>
            </p:cNvSpPr>
            <p:nvPr/>
          </p:nvSpPr>
          <p:spPr bwMode="gray">
            <a:xfrm>
              <a:off x="2221086" y="5516076"/>
              <a:ext cx="76318" cy="58587"/>
            </a:xfrm>
            <a:custGeom>
              <a:avLst/>
              <a:gdLst/>
              <a:ahLst/>
              <a:cxnLst>
                <a:cxn ang="0">
                  <a:pos x="228" y="175"/>
                </a:cxn>
                <a:cxn ang="0">
                  <a:pos x="130" y="75"/>
                </a:cxn>
                <a:cxn ang="0">
                  <a:pos x="0" y="0"/>
                </a:cxn>
                <a:cxn ang="0">
                  <a:pos x="54" y="54"/>
                </a:cxn>
                <a:cxn ang="0">
                  <a:pos x="60" y="137"/>
                </a:cxn>
                <a:cxn ang="0">
                  <a:pos x="152" y="137"/>
                </a:cxn>
                <a:cxn ang="0">
                  <a:pos x="228" y="167"/>
                </a:cxn>
              </a:cxnLst>
              <a:rect l="0" t="0" r="r" b="b"/>
              <a:pathLst>
                <a:path w="228" h="175">
                  <a:moveTo>
                    <a:pt x="228" y="175"/>
                  </a:moveTo>
                  <a:cubicBezTo>
                    <a:pt x="209" y="136"/>
                    <a:pt x="165" y="105"/>
                    <a:pt x="130" y="75"/>
                  </a:cubicBezTo>
                  <a:cubicBezTo>
                    <a:pt x="90" y="42"/>
                    <a:pt x="34" y="30"/>
                    <a:pt x="0" y="0"/>
                  </a:cubicBezTo>
                  <a:cubicBezTo>
                    <a:pt x="4" y="32"/>
                    <a:pt x="37" y="32"/>
                    <a:pt x="54" y="54"/>
                  </a:cubicBezTo>
                  <a:cubicBezTo>
                    <a:pt x="72" y="77"/>
                    <a:pt x="70" y="113"/>
                    <a:pt x="60" y="137"/>
                  </a:cubicBezTo>
                  <a:cubicBezTo>
                    <a:pt x="90" y="149"/>
                    <a:pt x="120" y="134"/>
                    <a:pt x="152" y="137"/>
                  </a:cubicBezTo>
                  <a:cubicBezTo>
                    <a:pt x="180" y="141"/>
                    <a:pt x="203" y="157"/>
                    <a:pt x="228" y="167"/>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28" name="Freeform 124"/>
            <p:cNvSpPr>
              <a:spLocks/>
            </p:cNvSpPr>
            <p:nvPr/>
          </p:nvSpPr>
          <p:spPr bwMode="gray">
            <a:xfrm>
              <a:off x="2366772" y="5559200"/>
              <a:ext cx="116889" cy="51068"/>
            </a:xfrm>
            <a:custGeom>
              <a:avLst/>
              <a:gdLst/>
              <a:ahLst/>
              <a:cxnLst>
                <a:cxn ang="0">
                  <a:pos x="42" y="122"/>
                </a:cxn>
                <a:cxn ang="0">
                  <a:pos x="232" y="0"/>
                </a:cxn>
                <a:cxn ang="0">
                  <a:pos x="324" y="43"/>
                </a:cxn>
                <a:cxn ang="0">
                  <a:pos x="309" y="147"/>
                </a:cxn>
                <a:cxn ang="0">
                  <a:pos x="271" y="66"/>
                </a:cxn>
                <a:cxn ang="0">
                  <a:pos x="186" y="56"/>
                </a:cxn>
                <a:cxn ang="0">
                  <a:pos x="93" y="89"/>
                </a:cxn>
                <a:cxn ang="0">
                  <a:pos x="0" y="152"/>
                </a:cxn>
              </a:cxnLst>
              <a:rect l="0" t="0" r="r" b="b"/>
              <a:pathLst>
                <a:path w="349" h="152">
                  <a:moveTo>
                    <a:pt x="42" y="122"/>
                  </a:moveTo>
                  <a:cubicBezTo>
                    <a:pt x="99" y="79"/>
                    <a:pt x="159" y="0"/>
                    <a:pt x="232" y="0"/>
                  </a:cubicBezTo>
                  <a:cubicBezTo>
                    <a:pt x="263" y="0"/>
                    <a:pt x="304" y="17"/>
                    <a:pt x="324" y="43"/>
                  </a:cubicBezTo>
                  <a:cubicBezTo>
                    <a:pt x="344" y="70"/>
                    <a:pt x="349" y="138"/>
                    <a:pt x="309" y="147"/>
                  </a:cubicBezTo>
                  <a:cubicBezTo>
                    <a:pt x="303" y="117"/>
                    <a:pt x="295" y="86"/>
                    <a:pt x="271" y="66"/>
                  </a:cubicBezTo>
                  <a:cubicBezTo>
                    <a:pt x="239" y="41"/>
                    <a:pt x="220" y="47"/>
                    <a:pt x="186" y="56"/>
                  </a:cubicBezTo>
                  <a:cubicBezTo>
                    <a:pt x="152" y="65"/>
                    <a:pt x="122" y="71"/>
                    <a:pt x="93" y="89"/>
                  </a:cubicBezTo>
                  <a:cubicBezTo>
                    <a:pt x="62" y="107"/>
                    <a:pt x="34" y="141"/>
                    <a:pt x="0" y="15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29" name="Freeform 125"/>
            <p:cNvSpPr>
              <a:spLocks/>
            </p:cNvSpPr>
            <p:nvPr/>
          </p:nvSpPr>
          <p:spPr bwMode="gray">
            <a:xfrm>
              <a:off x="2151010" y="5041568"/>
              <a:ext cx="186966" cy="442590"/>
            </a:xfrm>
            <a:custGeom>
              <a:avLst/>
              <a:gdLst/>
              <a:ahLst/>
              <a:cxnLst>
                <a:cxn ang="0">
                  <a:pos x="542" y="1169"/>
                </a:cxn>
                <a:cxn ang="0">
                  <a:pos x="541" y="1266"/>
                </a:cxn>
                <a:cxn ang="0">
                  <a:pos x="455" y="1312"/>
                </a:cxn>
                <a:cxn ang="0">
                  <a:pos x="398" y="1245"/>
                </a:cxn>
                <a:cxn ang="0">
                  <a:pos x="336" y="1160"/>
                </a:cxn>
                <a:cxn ang="0">
                  <a:pos x="233" y="990"/>
                </a:cxn>
                <a:cxn ang="0">
                  <a:pos x="155" y="793"/>
                </a:cxn>
                <a:cxn ang="0">
                  <a:pos x="27" y="404"/>
                </a:cxn>
                <a:cxn ang="0">
                  <a:pos x="23" y="185"/>
                </a:cxn>
                <a:cxn ang="0">
                  <a:pos x="6" y="0"/>
                </a:cxn>
                <a:cxn ang="0">
                  <a:pos x="10" y="170"/>
                </a:cxn>
                <a:cxn ang="0">
                  <a:pos x="44" y="346"/>
                </a:cxn>
                <a:cxn ang="0">
                  <a:pos x="106" y="591"/>
                </a:cxn>
                <a:cxn ang="0">
                  <a:pos x="276" y="1025"/>
                </a:cxn>
                <a:cxn ang="0">
                  <a:pos x="386" y="1213"/>
                </a:cxn>
                <a:cxn ang="0">
                  <a:pos x="482" y="1240"/>
                </a:cxn>
                <a:cxn ang="0">
                  <a:pos x="530" y="1148"/>
                </a:cxn>
              </a:cxnLst>
              <a:rect l="0" t="0" r="r" b="b"/>
              <a:pathLst>
                <a:path w="558" h="1321">
                  <a:moveTo>
                    <a:pt x="542" y="1169"/>
                  </a:moveTo>
                  <a:cubicBezTo>
                    <a:pt x="558" y="1191"/>
                    <a:pt x="555" y="1242"/>
                    <a:pt x="541" y="1266"/>
                  </a:cubicBezTo>
                  <a:cubicBezTo>
                    <a:pt x="530" y="1287"/>
                    <a:pt x="479" y="1321"/>
                    <a:pt x="455" y="1312"/>
                  </a:cubicBezTo>
                  <a:cubicBezTo>
                    <a:pt x="444" y="1308"/>
                    <a:pt x="405" y="1254"/>
                    <a:pt x="398" y="1245"/>
                  </a:cubicBezTo>
                  <a:cubicBezTo>
                    <a:pt x="377" y="1220"/>
                    <a:pt x="353" y="1189"/>
                    <a:pt x="336" y="1160"/>
                  </a:cubicBezTo>
                  <a:cubicBezTo>
                    <a:pt x="303" y="1104"/>
                    <a:pt x="260" y="1050"/>
                    <a:pt x="233" y="990"/>
                  </a:cubicBezTo>
                  <a:cubicBezTo>
                    <a:pt x="205" y="927"/>
                    <a:pt x="177" y="855"/>
                    <a:pt x="155" y="793"/>
                  </a:cubicBezTo>
                  <a:cubicBezTo>
                    <a:pt x="111" y="667"/>
                    <a:pt x="41" y="541"/>
                    <a:pt x="27" y="404"/>
                  </a:cubicBezTo>
                  <a:cubicBezTo>
                    <a:pt x="20" y="326"/>
                    <a:pt x="43" y="261"/>
                    <a:pt x="23" y="185"/>
                  </a:cubicBezTo>
                  <a:cubicBezTo>
                    <a:pt x="6" y="123"/>
                    <a:pt x="0" y="66"/>
                    <a:pt x="6" y="0"/>
                  </a:cubicBezTo>
                  <a:cubicBezTo>
                    <a:pt x="6" y="58"/>
                    <a:pt x="11" y="114"/>
                    <a:pt x="10" y="170"/>
                  </a:cubicBezTo>
                  <a:cubicBezTo>
                    <a:pt x="10" y="236"/>
                    <a:pt x="29" y="286"/>
                    <a:pt x="44" y="346"/>
                  </a:cubicBezTo>
                  <a:cubicBezTo>
                    <a:pt x="65" y="427"/>
                    <a:pt x="79" y="511"/>
                    <a:pt x="106" y="591"/>
                  </a:cubicBezTo>
                  <a:cubicBezTo>
                    <a:pt x="157" y="739"/>
                    <a:pt x="225" y="885"/>
                    <a:pt x="276" y="1025"/>
                  </a:cubicBezTo>
                  <a:cubicBezTo>
                    <a:pt x="306" y="1106"/>
                    <a:pt x="317" y="1165"/>
                    <a:pt x="386" y="1213"/>
                  </a:cubicBezTo>
                  <a:cubicBezTo>
                    <a:pt x="412" y="1230"/>
                    <a:pt x="449" y="1254"/>
                    <a:pt x="482" y="1240"/>
                  </a:cubicBezTo>
                  <a:cubicBezTo>
                    <a:pt x="523" y="1224"/>
                    <a:pt x="518" y="1182"/>
                    <a:pt x="530" y="114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30" name="Freeform 126"/>
            <p:cNvSpPr>
              <a:spLocks/>
            </p:cNvSpPr>
            <p:nvPr/>
          </p:nvSpPr>
          <p:spPr bwMode="gray">
            <a:xfrm>
              <a:off x="2243500" y="5484158"/>
              <a:ext cx="76318" cy="61991"/>
            </a:xfrm>
            <a:custGeom>
              <a:avLst/>
              <a:gdLst/>
              <a:ahLst/>
              <a:cxnLst>
                <a:cxn ang="0">
                  <a:pos x="13" y="30"/>
                </a:cxn>
                <a:cxn ang="0">
                  <a:pos x="228" y="181"/>
                </a:cxn>
                <a:cxn ang="0">
                  <a:pos x="0" y="0"/>
                </a:cxn>
              </a:cxnLst>
              <a:rect l="0" t="0" r="r" b="b"/>
              <a:pathLst>
                <a:path w="228" h="185">
                  <a:moveTo>
                    <a:pt x="13" y="30"/>
                  </a:moveTo>
                  <a:cubicBezTo>
                    <a:pt x="80" y="65"/>
                    <a:pt x="145" y="185"/>
                    <a:pt x="228" y="181"/>
                  </a:cubicBezTo>
                  <a:cubicBezTo>
                    <a:pt x="216" y="68"/>
                    <a:pt x="79" y="39"/>
                    <a:pt x="0"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31" name="Freeform 127"/>
            <p:cNvSpPr>
              <a:spLocks/>
            </p:cNvSpPr>
            <p:nvPr/>
          </p:nvSpPr>
          <p:spPr bwMode="gray">
            <a:xfrm>
              <a:off x="2278963" y="4908223"/>
              <a:ext cx="117598" cy="57877"/>
            </a:xfrm>
            <a:custGeom>
              <a:avLst/>
              <a:gdLst/>
              <a:ahLst/>
              <a:cxnLst>
                <a:cxn ang="0">
                  <a:pos x="4" y="0"/>
                </a:cxn>
                <a:cxn ang="0">
                  <a:pos x="156" y="77"/>
                </a:cxn>
                <a:cxn ang="0">
                  <a:pos x="351" y="123"/>
                </a:cxn>
                <a:cxn ang="0">
                  <a:pos x="0" y="0"/>
                </a:cxn>
              </a:cxnLst>
              <a:rect l="0" t="0" r="r" b="b"/>
              <a:pathLst>
                <a:path w="351" h="173">
                  <a:moveTo>
                    <a:pt x="4" y="0"/>
                  </a:moveTo>
                  <a:cubicBezTo>
                    <a:pt x="61" y="17"/>
                    <a:pt x="98" y="62"/>
                    <a:pt x="156" y="77"/>
                  </a:cubicBezTo>
                  <a:cubicBezTo>
                    <a:pt x="212" y="92"/>
                    <a:pt x="304" y="90"/>
                    <a:pt x="351" y="123"/>
                  </a:cubicBezTo>
                  <a:cubicBezTo>
                    <a:pt x="231" y="173"/>
                    <a:pt x="90" y="60"/>
                    <a:pt x="0"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32" name="Freeform 128"/>
            <p:cNvSpPr>
              <a:spLocks/>
            </p:cNvSpPr>
            <p:nvPr/>
          </p:nvSpPr>
          <p:spPr bwMode="gray">
            <a:xfrm>
              <a:off x="2376560" y="5454652"/>
              <a:ext cx="39436" cy="56033"/>
            </a:xfrm>
            <a:custGeom>
              <a:avLst/>
              <a:gdLst/>
              <a:ahLst/>
              <a:cxnLst>
                <a:cxn ang="0">
                  <a:pos x="5" y="71"/>
                </a:cxn>
                <a:cxn ang="0">
                  <a:pos x="97" y="4"/>
                </a:cxn>
                <a:cxn ang="0">
                  <a:pos x="25" y="167"/>
                </a:cxn>
                <a:cxn ang="0">
                  <a:pos x="46" y="64"/>
                </a:cxn>
                <a:cxn ang="0">
                  <a:pos x="0" y="80"/>
                </a:cxn>
              </a:cxnLst>
              <a:rect l="0" t="0" r="r" b="b"/>
              <a:pathLst>
                <a:path w="118" h="167">
                  <a:moveTo>
                    <a:pt x="5" y="71"/>
                  </a:moveTo>
                  <a:cubicBezTo>
                    <a:pt x="22" y="46"/>
                    <a:pt x="63" y="0"/>
                    <a:pt x="97" y="4"/>
                  </a:cubicBezTo>
                  <a:cubicBezTo>
                    <a:pt x="118" y="70"/>
                    <a:pt x="64" y="119"/>
                    <a:pt x="25" y="167"/>
                  </a:cubicBezTo>
                  <a:cubicBezTo>
                    <a:pt x="38" y="136"/>
                    <a:pt x="85" y="96"/>
                    <a:pt x="46" y="64"/>
                  </a:cubicBezTo>
                  <a:cubicBezTo>
                    <a:pt x="27" y="58"/>
                    <a:pt x="9" y="63"/>
                    <a:pt x="0" y="8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33" name="Freeform 129"/>
            <p:cNvSpPr>
              <a:spLocks/>
            </p:cNvSpPr>
            <p:nvPr/>
          </p:nvSpPr>
          <p:spPr bwMode="gray">
            <a:xfrm>
              <a:off x="2461248" y="5252366"/>
              <a:ext cx="27236" cy="200301"/>
            </a:xfrm>
            <a:custGeom>
              <a:avLst/>
              <a:gdLst/>
              <a:ahLst/>
              <a:cxnLst>
                <a:cxn ang="0">
                  <a:pos x="26" y="17"/>
                </a:cxn>
                <a:cxn ang="0">
                  <a:pos x="5" y="295"/>
                </a:cxn>
                <a:cxn ang="0">
                  <a:pos x="9" y="460"/>
                </a:cxn>
                <a:cxn ang="0">
                  <a:pos x="18" y="598"/>
                </a:cxn>
                <a:cxn ang="0">
                  <a:pos x="64" y="309"/>
                </a:cxn>
                <a:cxn ang="0">
                  <a:pos x="26" y="0"/>
                </a:cxn>
              </a:cxnLst>
              <a:rect l="0" t="0" r="r" b="b"/>
              <a:pathLst>
                <a:path w="81" h="598">
                  <a:moveTo>
                    <a:pt x="26" y="17"/>
                  </a:moveTo>
                  <a:cubicBezTo>
                    <a:pt x="26" y="112"/>
                    <a:pt x="0" y="198"/>
                    <a:pt x="5" y="295"/>
                  </a:cubicBezTo>
                  <a:cubicBezTo>
                    <a:pt x="8" y="348"/>
                    <a:pt x="4" y="406"/>
                    <a:pt x="9" y="460"/>
                  </a:cubicBezTo>
                  <a:cubicBezTo>
                    <a:pt x="13" y="505"/>
                    <a:pt x="31" y="551"/>
                    <a:pt x="18" y="598"/>
                  </a:cubicBezTo>
                  <a:cubicBezTo>
                    <a:pt x="81" y="529"/>
                    <a:pt x="65" y="399"/>
                    <a:pt x="64" y="309"/>
                  </a:cubicBezTo>
                  <a:cubicBezTo>
                    <a:pt x="63" y="204"/>
                    <a:pt x="15" y="103"/>
                    <a:pt x="26"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34" name="Freeform 130"/>
            <p:cNvSpPr>
              <a:spLocks/>
            </p:cNvSpPr>
            <p:nvPr/>
          </p:nvSpPr>
          <p:spPr bwMode="gray">
            <a:xfrm>
              <a:off x="2437842" y="4884391"/>
              <a:ext cx="44826" cy="315346"/>
            </a:xfrm>
            <a:custGeom>
              <a:avLst/>
              <a:gdLst/>
              <a:ahLst/>
              <a:cxnLst>
                <a:cxn ang="0">
                  <a:pos x="134" y="67"/>
                </a:cxn>
                <a:cxn ang="0">
                  <a:pos x="0" y="182"/>
                </a:cxn>
                <a:cxn ang="0">
                  <a:pos x="104" y="333"/>
                </a:cxn>
                <a:cxn ang="0">
                  <a:pos x="66" y="544"/>
                </a:cxn>
                <a:cxn ang="0">
                  <a:pos x="92" y="760"/>
                </a:cxn>
                <a:cxn ang="0">
                  <a:pos x="100" y="857"/>
                </a:cxn>
                <a:cxn ang="0">
                  <a:pos x="46" y="941"/>
                </a:cxn>
                <a:cxn ang="0">
                  <a:pos x="130" y="751"/>
                </a:cxn>
                <a:cxn ang="0">
                  <a:pos x="126" y="498"/>
                </a:cxn>
                <a:cxn ang="0">
                  <a:pos x="126" y="0"/>
                </a:cxn>
              </a:cxnLst>
              <a:rect l="0" t="0" r="r" b="b"/>
              <a:pathLst>
                <a:path w="134" h="941">
                  <a:moveTo>
                    <a:pt x="134" y="67"/>
                  </a:moveTo>
                  <a:cubicBezTo>
                    <a:pt x="99" y="118"/>
                    <a:pt x="41" y="139"/>
                    <a:pt x="0" y="182"/>
                  </a:cubicBezTo>
                  <a:cubicBezTo>
                    <a:pt x="74" y="171"/>
                    <a:pt x="105" y="277"/>
                    <a:pt x="104" y="333"/>
                  </a:cubicBezTo>
                  <a:cubicBezTo>
                    <a:pt x="104" y="412"/>
                    <a:pt x="83" y="473"/>
                    <a:pt x="66" y="544"/>
                  </a:cubicBezTo>
                  <a:cubicBezTo>
                    <a:pt x="49" y="619"/>
                    <a:pt x="82" y="689"/>
                    <a:pt x="92" y="760"/>
                  </a:cubicBezTo>
                  <a:cubicBezTo>
                    <a:pt x="96" y="789"/>
                    <a:pt x="103" y="828"/>
                    <a:pt x="100" y="857"/>
                  </a:cubicBezTo>
                  <a:cubicBezTo>
                    <a:pt x="96" y="902"/>
                    <a:pt x="66" y="902"/>
                    <a:pt x="46" y="941"/>
                  </a:cubicBezTo>
                  <a:cubicBezTo>
                    <a:pt x="123" y="926"/>
                    <a:pt x="133" y="817"/>
                    <a:pt x="130" y="751"/>
                  </a:cubicBezTo>
                  <a:cubicBezTo>
                    <a:pt x="126" y="669"/>
                    <a:pt x="126" y="582"/>
                    <a:pt x="126" y="498"/>
                  </a:cubicBezTo>
                  <a:cubicBezTo>
                    <a:pt x="126" y="332"/>
                    <a:pt x="126" y="166"/>
                    <a:pt x="126"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35" name="Freeform 131"/>
            <p:cNvSpPr>
              <a:spLocks/>
            </p:cNvSpPr>
            <p:nvPr/>
          </p:nvSpPr>
          <p:spPr bwMode="gray">
            <a:xfrm>
              <a:off x="2392306" y="4690333"/>
              <a:ext cx="93483" cy="162283"/>
            </a:xfrm>
            <a:custGeom>
              <a:avLst/>
              <a:gdLst/>
              <a:ahLst/>
              <a:cxnLst>
                <a:cxn ang="0">
                  <a:pos x="160" y="42"/>
                </a:cxn>
                <a:cxn ang="0">
                  <a:pos x="98" y="97"/>
                </a:cxn>
                <a:cxn ang="0">
                  <a:pos x="0" y="135"/>
                </a:cxn>
                <a:cxn ang="0">
                  <a:pos x="113" y="136"/>
                </a:cxn>
                <a:cxn ang="0">
                  <a:pos x="38" y="244"/>
                </a:cxn>
                <a:cxn ang="0">
                  <a:pos x="152" y="244"/>
                </a:cxn>
                <a:cxn ang="0">
                  <a:pos x="173" y="358"/>
                </a:cxn>
                <a:cxn ang="0">
                  <a:pos x="106" y="430"/>
                </a:cxn>
                <a:cxn ang="0">
                  <a:pos x="186" y="448"/>
                </a:cxn>
                <a:cxn ang="0">
                  <a:pos x="207" y="477"/>
                </a:cxn>
                <a:cxn ang="0">
                  <a:pos x="257" y="481"/>
                </a:cxn>
                <a:cxn ang="0">
                  <a:pos x="236" y="233"/>
                </a:cxn>
                <a:cxn ang="0">
                  <a:pos x="194" y="131"/>
                </a:cxn>
                <a:cxn ang="0">
                  <a:pos x="173" y="0"/>
                </a:cxn>
              </a:cxnLst>
              <a:rect l="0" t="0" r="r" b="b"/>
              <a:pathLst>
                <a:path w="279" h="484">
                  <a:moveTo>
                    <a:pt x="160" y="42"/>
                  </a:moveTo>
                  <a:cubicBezTo>
                    <a:pt x="137" y="59"/>
                    <a:pt x="123" y="82"/>
                    <a:pt x="98" y="97"/>
                  </a:cubicBezTo>
                  <a:cubicBezTo>
                    <a:pt x="67" y="115"/>
                    <a:pt x="23" y="110"/>
                    <a:pt x="0" y="135"/>
                  </a:cubicBezTo>
                  <a:cubicBezTo>
                    <a:pt x="27" y="146"/>
                    <a:pt x="84" y="151"/>
                    <a:pt x="113" y="136"/>
                  </a:cubicBezTo>
                  <a:cubicBezTo>
                    <a:pt x="109" y="175"/>
                    <a:pt x="67" y="217"/>
                    <a:pt x="38" y="244"/>
                  </a:cubicBezTo>
                  <a:cubicBezTo>
                    <a:pt x="71" y="268"/>
                    <a:pt x="117" y="259"/>
                    <a:pt x="152" y="244"/>
                  </a:cubicBezTo>
                  <a:cubicBezTo>
                    <a:pt x="168" y="277"/>
                    <a:pt x="184" y="320"/>
                    <a:pt x="173" y="358"/>
                  </a:cubicBezTo>
                  <a:cubicBezTo>
                    <a:pt x="163" y="391"/>
                    <a:pt x="129" y="404"/>
                    <a:pt x="106" y="430"/>
                  </a:cubicBezTo>
                  <a:cubicBezTo>
                    <a:pt x="142" y="433"/>
                    <a:pt x="162" y="428"/>
                    <a:pt x="186" y="448"/>
                  </a:cubicBezTo>
                  <a:cubicBezTo>
                    <a:pt x="197" y="457"/>
                    <a:pt x="188" y="467"/>
                    <a:pt x="207" y="477"/>
                  </a:cubicBezTo>
                  <a:cubicBezTo>
                    <a:pt x="220" y="484"/>
                    <a:pt x="242" y="483"/>
                    <a:pt x="257" y="481"/>
                  </a:cubicBezTo>
                  <a:cubicBezTo>
                    <a:pt x="279" y="401"/>
                    <a:pt x="265" y="309"/>
                    <a:pt x="236" y="233"/>
                  </a:cubicBezTo>
                  <a:cubicBezTo>
                    <a:pt x="223" y="198"/>
                    <a:pt x="203" y="165"/>
                    <a:pt x="194" y="131"/>
                  </a:cubicBezTo>
                  <a:cubicBezTo>
                    <a:pt x="183" y="88"/>
                    <a:pt x="190" y="41"/>
                    <a:pt x="173"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36" name="Freeform 132"/>
            <p:cNvSpPr>
              <a:spLocks/>
            </p:cNvSpPr>
            <p:nvPr/>
          </p:nvSpPr>
          <p:spPr bwMode="gray">
            <a:xfrm>
              <a:off x="2202219" y="4720264"/>
              <a:ext cx="61707" cy="176469"/>
            </a:xfrm>
            <a:custGeom>
              <a:avLst/>
              <a:gdLst/>
              <a:ahLst/>
              <a:cxnLst>
                <a:cxn ang="0">
                  <a:pos x="153" y="21"/>
                </a:cxn>
                <a:cxn ang="0">
                  <a:pos x="149" y="307"/>
                </a:cxn>
                <a:cxn ang="0">
                  <a:pos x="148" y="423"/>
                </a:cxn>
                <a:cxn ang="0">
                  <a:pos x="173" y="527"/>
                </a:cxn>
                <a:cxn ang="0">
                  <a:pos x="127" y="334"/>
                </a:cxn>
                <a:cxn ang="0">
                  <a:pos x="0" y="219"/>
                </a:cxn>
                <a:cxn ang="0">
                  <a:pos x="111" y="219"/>
                </a:cxn>
                <a:cxn ang="0">
                  <a:pos x="128" y="159"/>
                </a:cxn>
                <a:cxn ang="0">
                  <a:pos x="76" y="118"/>
                </a:cxn>
                <a:cxn ang="0">
                  <a:pos x="146" y="89"/>
                </a:cxn>
                <a:cxn ang="0">
                  <a:pos x="166" y="0"/>
                </a:cxn>
              </a:cxnLst>
              <a:rect l="0" t="0" r="r" b="b"/>
              <a:pathLst>
                <a:path w="184" h="527">
                  <a:moveTo>
                    <a:pt x="153" y="21"/>
                  </a:moveTo>
                  <a:cubicBezTo>
                    <a:pt x="184" y="90"/>
                    <a:pt x="153" y="230"/>
                    <a:pt x="149" y="307"/>
                  </a:cubicBezTo>
                  <a:cubicBezTo>
                    <a:pt x="147" y="346"/>
                    <a:pt x="141" y="385"/>
                    <a:pt x="148" y="423"/>
                  </a:cubicBezTo>
                  <a:cubicBezTo>
                    <a:pt x="156" y="460"/>
                    <a:pt x="180" y="487"/>
                    <a:pt x="173" y="527"/>
                  </a:cubicBezTo>
                  <a:cubicBezTo>
                    <a:pt x="136" y="491"/>
                    <a:pt x="143" y="384"/>
                    <a:pt x="127" y="334"/>
                  </a:cubicBezTo>
                  <a:cubicBezTo>
                    <a:pt x="112" y="284"/>
                    <a:pt x="51" y="241"/>
                    <a:pt x="0" y="219"/>
                  </a:cubicBezTo>
                  <a:cubicBezTo>
                    <a:pt x="34" y="218"/>
                    <a:pt x="84" y="248"/>
                    <a:pt x="111" y="219"/>
                  </a:cubicBezTo>
                  <a:cubicBezTo>
                    <a:pt x="121" y="208"/>
                    <a:pt x="131" y="174"/>
                    <a:pt x="128" y="159"/>
                  </a:cubicBezTo>
                  <a:cubicBezTo>
                    <a:pt x="120" y="128"/>
                    <a:pt x="97" y="140"/>
                    <a:pt x="76" y="118"/>
                  </a:cubicBezTo>
                  <a:cubicBezTo>
                    <a:pt x="93" y="93"/>
                    <a:pt x="125" y="108"/>
                    <a:pt x="146" y="89"/>
                  </a:cubicBezTo>
                  <a:cubicBezTo>
                    <a:pt x="165" y="70"/>
                    <a:pt x="168" y="25"/>
                    <a:pt x="166"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37" name="Freeform 133"/>
            <p:cNvSpPr>
              <a:spLocks/>
            </p:cNvSpPr>
            <p:nvPr/>
          </p:nvSpPr>
          <p:spPr bwMode="gray">
            <a:xfrm>
              <a:off x="2105474" y="4706079"/>
              <a:ext cx="43124" cy="45252"/>
            </a:xfrm>
            <a:custGeom>
              <a:avLst/>
              <a:gdLst/>
              <a:ahLst/>
              <a:cxnLst>
                <a:cxn ang="0">
                  <a:pos x="53" y="0"/>
                </a:cxn>
                <a:cxn ang="0">
                  <a:pos x="129" y="34"/>
                </a:cxn>
                <a:cxn ang="0">
                  <a:pos x="67" y="59"/>
                </a:cxn>
                <a:cxn ang="0">
                  <a:pos x="101" y="105"/>
                </a:cxn>
                <a:cxn ang="0">
                  <a:pos x="8" y="130"/>
                </a:cxn>
                <a:cxn ang="0">
                  <a:pos x="49" y="4"/>
                </a:cxn>
              </a:cxnLst>
              <a:rect l="0" t="0" r="r" b="b"/>
              <a:pathLst>
                <a:path w="129" h="135">
                  <a:moveTo>
                    <a:pt x="53" y="0"/>
                  </a:moveTo>
                  <a:cubicBezTo>
                    <a:pt x="72" y="15"/>
                    <a:pt x="106" y="33"/>
                    <a:pt x="129" y="34"/>
                  </a:cubicBezTo>
                  <a:cubicBezTo>
                    <a:pt x="125" y="56"/>
                    <a:pt x="88" y="55"/>
                    <a:pt x="67" y="59"/>
                  </a:cubicBezTo>
                  <a:cubicBezTo>
                    <a:pt x="59" y="85"/>
                    <a:pt x="72" y="107"/>
                    <a:pt x="101" y="105"/>
                  </a:cubicBezTo>
                  <a:cubicBezTo>
                    <a:pt x="76" y="109"/>
                    <a:pt x="36" y="135"/>
                    <a:pt x="8" y="130"/>
                  </a:cubicBezTo>
                  <a:cubicBezTo>
                    <a:pt x="0" y="92"/>
                    <a:pt x="19" y="27"/>
                    <a:pt x="49" y="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38" name="Freeform 134"/>
            <p:cNvSpPr>
              <a:spLocks/>
            </p:cNvSpPr>
            <p:nvPr/>
          </p:nvSpPr>
          <p:spPr bwMode="gray">
            <a:xfrm>
              <a:off x="2314853" y="5525155"/>
              <a:ext cx="46245" cy="118592"/>
            </a:xfrm>
            <a:custGeom>
              <a:avLst/>
              <a:gdLst/>
              <a:ahLst/>
              <a:cxnLst>
                <a:cxn ang="0">
                  <a:pos x="113" y="220"/>
                </a:cxn>
                <a:cxn ang="0">
                  <a:pos x="83" y="0"/>
                </a:cxn>
                <a:cxn ang="0">
                  <a:pos x="29" y="190"/>
                </a:cxn>
                <a:cxn ang="0">
                  <a:pos x="20" y="250"/>
                </a:cxn>
                <a:cxn ang="0">
                  <a:pos x="27" y="300"/>
                </a:cxn>
                <a:cxn ang="0">
                  <a:pos x="8" y="305"/>
                </a:cxn>
                <a:cxn ang="0">
                  <a:pos x="112" y="351"/>
                </a:cxn>
                <a:cxn ang="0">
                  <a:pos x="121" y="203"/>
                </a:cxn>
              </a:cxnLst>
              <a:rect l="0" t="0" r="r" b="b"/>
              <a:pathLst>
                <a:path w="138" h="354">
                  <a:moveTo>
                    <a:pt x="113" y="220"/>
                  </a:moveTo>
                  <a:cubicBezTo>
                    <a:pt x="84" y="153"/>
                    <a:pt x="83" y="76"/>
                    <a:pt x="83" y="0"/>
                  </a:cubicBezTo>
                  <a:cubicBezTo>
                    <a:pt x="71" y="48"/>
                    <a:pt x="22" y="132"/>
                    <a:pt x="29" y="190"/>
                  </a:cubicBezTo>
                  <a:cubicBezTo>
                    <a:pt x="67" y="202"/>
                    <a:pt x="68" y="259"/>
                    <a:pt x="20" y="250"/>
                  </a:cubicBezTo>
                  <a:cubicBezTo>
                    <a:pt x="18" y="269"/>
                    <a:pt x="25" y="283"/>
                    <a:pt x="27" y="300"/>
                  </a:cubicBezTo>
                  <a:cubicBezTo>
                    <a:pt x="20" y="301"/>
                    <a:pt x="16" y="305"/>
                    <a:pt x="8" y="305"/>
                  </a:cubicBezTo>
                  <a:cubicBezTo>
                    <a:pt x="0" y="345"/>
                    <a:pt x="83" y="354"/>
                    <a:pt x="112" y="351"/>
                  </a:cubicBezTo>
                  <a:cubicBezTo>
                    <a:pt x="114" y="306"/>
                    <a:pt x="138" y="244"/>
                    <a:pt x="121" y="20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39" name="Freeform 135"/>
            <p:cNvSpPr>
              <a:spLocks/>
            </p:cNvSpPr>
            <p:nvPr/>
          </p:nvSpPr>
          <p:spPr bwMode="gray">
            <a:xfrm>
              <a:off x="2320527" y="5436353"/>
              <a:ext cx="42840" cy="128663"/>
            </a:xfrm>
            <a:custGeom>
              <a:avLst/>
              <a:gdLst/>
              <a:ahLst/>
              <a:cxnLst>
                <a:cxn ang="0">
                  <a:pos x="24" y="4"/>
                </a:cxn>
                <a:cxn ang="0">
                  <a:pos x="44" y="237"/>
                </a:cxn>
                <a:cxn ang="0">
                  <a:pos x="104" y="313"/>
                </a:cxn>
                <a:cxn ang="0">
                  <a:pos x="87" y="122"/>
                </a:cxn>
                <a:cxn ang="0">
                  <a:pos x="28" y="0"/>
                </a:cxn>
              </a:cxnLst>
              <a:rect l="0" t="0" r="r" b="b"/>
              <a:pathLst>
                <a:path w="128" h="384">
                  <a:moveTo>
                    <a:pt x="24" y="4"/>
                  </a:moveTo>
                  <a:cubicBezTo>
                    <a:pt x="0" y="68"/>
                    <a:pt x="31" y="173"/>
                    <a:pt x="44" y="237"/>
                  </a:cubicBezTo>
                  <a:cubicBezTo>
                    <a:pt x="49" y="263"/>
                    <a:pt x="60" y="384"/>
                    <a:pt x="104" y="313"/>
                  </a:cubicBezTo>
                  <a:cubicBezTo>
                    <a:pt x="128" y="274"/>
                    <a:pt x="104" y="160"/>
                    <a:pt x="87" y="122"/>
                  </a:cubicBezTo>
                  <a:cubicBezTo>
                    <a:pt x="67" y="76"/>
                    <a:pt x="36" y="50"/>
                    <a:pt x="28"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40" name="Freeform 136"/>
            <p:cNvSpPr>
              <a:spLocks/>
            </p:cNvSpPr>
            <p:nvPr/>
          </p:nvSpPr>
          <p:spPr bwMode="gray">
            <a:xfrm>
              <a:off x="2145903" y="4525212"/>
              <a:ext cx="93483" cy="27804"/>
            </a:xfrm>
            <a:custGeom>
              <a:avLst/>
              <a:gdLst/>
              <a:ahLst/>
              <a:cxnLst>
                <a:cxn ang="0">
                  <a:pos x="258" y="20"/>
                </a:cxn>
                <a:cxn ang="0">
                  <a:pos x="110" y="7"/>
                </a:cxn>
                <a:cxn ang="0">
                  <a:pos x="0" y="83"/>
                </a:cxn>
                <a:cxn ang="0">
                  <a:pos x="122" y="41"/>
                </a:cxn>
                <a:cxn ang="0">
                  <a:pos x="279" y="20"/>
                </a:cxn>
              </a:cxnLst>
              <a:rect l="0" t="0" r="r" b="b"/>
              <a:pathLst>
                <a:path w="279" h="83">
                  <a:moveTo>
                    <a:pt x="258" y="20"/>
                  </a:moveTo>
                  <a:cubicBezTo>
                    <a:pt x="206" y="20"/>
                    <a:pt x="162" y="0"/>
                    <a:pt x="110" y="7"/>
                  </a:cubicBezTo>
                  <a:cubicBezTo>
                    <a:pt x="77" y="12"/>
                    <a:pt x="7" y="47"/>
                    <a:pt x="0" y="83"/>
                  </a:cubicBezTo>
                  <a:cubicBezTo>
                    <a:pt x="44" y="75"/>
                    <a:pt x="78" y="45"/>
                    <a:pt x="122" y="41"/>
                  </a:cubicBezTo>
                  <a:cubicBezTo>
                    <a:pt x="168" y="37"/>
                    <a:pt x="243" y="51"/>
                    <a:pt x="279" y="2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41" name="Freeform 137"/>
            <p:cNvSpPr>
              <a:spLocks/>
            </p:cNvSpPr>
            <p:nvPr/>
          </p:nvSpPr>
          <p:spPr bwMode="gray">
            <a:xfrm>
              <a:off x="2082351" y="4507055"/>
              <a:ext cx="53621" cy="40571"/>
            </a:xfrm>
            <a:custGeom>
              <a:avLst/>
              <a:gdLst/>
              <a:ahLst/>
              <a:cxnLst>
                <a:cxn ang="0">
                  <a:pos x="4" y="116"/>
                </a:cxn>
                <a:cxn ang="0">
                  <a:pos x="160" y="0"/>
                </a:cxn>
                <a:cxn ang="0">
                  <a:pos x="0" y="121"/>
                </a:cxn>
              </a:cxnLst>
              <a:rect l="0" t="0" r="r" b="b"/>
              <a:pathLst>
                <a:path w="160" h="121">
                  <a:moveTo>
                    <a:pt x="4" y="116"/>
                  </a:moveTo>
                  <a:cubicBezTo>
                    <a:pt x="36" y="75"/>
                    <a:pt x="109" y="19"/>
                    <a:pt x="160" y="0"/>
                  </a:cubicBezTo>
                  <a:cubicBezTo>
                    <a:pt x="136" y="36"/>
                    <a:pt x="44" y="115"/>
                    <a:pt x="0" y="12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42" name="Freeform 138"/>
            <p:cNvSpPr>
              <a:spLocks/>
            </p:cNvSpPr>
            <p:nvPr/>
          </p:nvSpPr>
          <p:spPr bwMode="gray">
            <a:xfrm>
              <a:off x="2042774" y="4420239"/>
              <a:ext cx="84404" cy="66672"/>
            </a:xfrm>
            <a:custGeom>
              <a:avLst/>
              <a:gdLst/>
              <a:ahLst/>
              <a:cxnLst>
                <a:cxn ang="0">
                  <a:pos x="207" y="101"/>
                </a:cxn>
                <a:cxn ang="0">
                  <a:pos x="30" y="0"/>
                </a:cxn>
                <a:cxn ang="0">
                  <a:pos x="101" y="114"/>
                </a:cxn>
                <a:cxn ang="0">
                  <a:pos x="0" y="152"/>
                </a:cxn>
                <a:cxn ang="0">
                  <a:pos x="126" y="138"/>
                </a:cxn>
                <a:cxn ang="0">
                  <a:pos x="252" y="126"/>
                </a:cxn>
                <a:cxn ang="0">
                  <a:pos x="223" y="92"/>
                </a:cxn>
              </a:cxnLst>
              <a:rect l="0" t="0" r="r" b="b"/>
              <a:pathLst>
                <a:path w="252" h="199">
                  <a:moveTo>
                    <a:pt x="207" y="101"/>
                  </a:moveTo>
                  <a:cubicBezTo>
                    <a:pt x="131" y="101"/>
                    <a:pt x="92" y="34"/>
                    <a:pt x="30" y="0"/>
                  </a:cubicBezTo>
                  <a:cubicBezTo>
                    <a:pt x="40" y="43"/>
                    <a:pt x="84" y="73"/>
                    <a:pt x="101" y="114"/>
                  </a:cubicBezTo>
                  <a:cubicBezTo>
                    <a:pt x="70" y="130"/>
                    <a:pt x="38" y="157"/>
                    <a:pt x="0" y="152"/>
                  </a:cubicBezTo>
                  <a:cubicBezTo>
                    <a:pt x="11" y="199"/>
                    <a:pt x="102" y="157"/>
                    <a:pt x="126" y="138"/>
                  </a:cubicBezTo>
                  <a:cubicBezTo>
                    <a:pt x="175" y="100"/>
                    <a:pt x="199" y="115"/>
                    <a:pt x="252" y="126"/>
                  </a:cubicBezTo>
                  <a:cubicBezTo>
                    <a:pt x="250" y="111"/>
                    <a:pt x="236" y="100"/>
                    <a:pt x="223" y="9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43" name="Freeform 139"/>
            <p:cNvSpPr>
              <a:spLocks/>
            </p:cNvSpPr>
            <p:nvPr/>
          </p:nvSpPr>
          <p:spPr bwMode="gray">
            <a:xfrm>
              <a:off x="2075259" y="4265758"/>
              <a:ext cx="44543" cy="44259"/>
            </a:xfrm>
            <a:custGeom>
              <a:avLst/>
              <a:gdLst/>
              <a:ahLst/>
              <a:cxnLst>
                <a:cxn ang="0">
                  <a:pos x="0" y="13"/>
                </a:cxn>
                <a:cxn ang="0">
                  <a:pos x="126" y="126"/>
                </a:cxn>
                <a:cxn ang="0">
                  <a:pos x="66" y="77"/>
                </a:cxn>
                <a:cxn ang="0">
                  <a:pos x="12" y="0"/>
                </a:cxn>
              </a:cxnLst>
              <a:rect l="0" t="0" r="r" b="b"/>
              <a:pathLst>
                <a:path w="133" h="132">
                  <a:moveTo>
                    <a:pt x="0" y="13"/>
                  </a:moveTo>
                  <a:cubicBezTo>
                    <a:pt x="26" y="71"/>
                    <a:pt x="52" y="132"/>
                    <a:pt x="126" y="126"/>
                  </a:cubicBezTo>
                  <a:cubicBezTo>
                    <a:pt x="133" y="95"/>
                    <a:pt x="87" y="89"/>
                    <a:pt x="66" y="77"/>
                  </a:cubicBezTo>
                  <a:cubicBezTo>
                    <a:pt x="34" y="59"/>
                    <a:pt x="12" y="43"/>
                    <a:pt x="12"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44" name="Freeform 140"/>
            <p:cNvSpPr>
              <a:spLocks/>
            </p:cNvSpPr>
            <p:nvPr/>
          </p:nvSpPr>
          <p:spPr bwMode="gray">
            <a:xfrm>
              <a:off x="2103346" y="4582806"/>
              <a:ext cx="27236" cy="53622"/>
            </a:xfrm>
            <a:custGeom>
              <a:avLst/>
              <a:gdLst/>
              <a:ahLst/>
              <a:cxnLst>
                <a:cxn ang="0">
                  <a:pos x="72" y="55"/>
                </a:cxn>
                <a:cxn ang="0">
                  <a:pos x="76" y="151"/>
                </a:cxn>
                <a:cxn ang="0">
                  <a:pos x="4" y="80"/>
                </a:cxn>
                <a:cxn ang="0">
                  <a:pos x="68" y="68"/>
                </a:cxn>
              </a:cxnLst>
              <a:rect l="0" t="0" r="r" b="b"/>
              <a:pathLst>
                <a:path w="81" h="160">
                  <a:moveTo>
                    <a:pt x="72" y="55"/>
                  </a:moveTo>
                  <a:cubicBezTo>
                    <a:pt x="61" y="108"/>
                    <a:pt x="27" y="104"/>
                    <a:pt x="76" y="151"/>
                  </a:cubicBezTo>
                  <a:cubicBezTo>
                    <a:pt x="37" y="160"/>
                    <a:pt x="0" y="117"/>
                    <a:pt x="4" y="80"/>
                  </a:cubicBezTo>
                  <a:cubicBezTo>
                    <a:pt x="10" y="31"/>
                    <a:pt x="81" y="0"/>
                    <a:pt x="68" y="6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45" name="Freeform 141"/>
            <p:cNvSpPr>
              <a:spLocks/>
            </p:cNvSpPr>
            <p:nvPr/>
          </p:nvSpPr>
          <p:spPr bwMode="gray">
            <a:xfrm>
              <a:off x="2269601" y="4214548"/>
              <a:ext cx="37876" cy="15462"/>
            </a:xfrm>
            <a:custGeom>
              <a:avLst/>
              <a:gdLst/>
              <a:ahLst/>
              <a:cxnLst>
                <a:cxn ang="0">
                  <a:pos x="5" y="13"/>
                </a:cxn>
                <a:cxn ang="0">
                  <a:pos x="113" y="0"/>
                </a:cxn>
                <a:cxn ang="0">
                  <a:pos x="92" y="32"/>
                </a:cxn>
                <a:cxn ang="0">
                  <a:pos x="56" y="45"/>
                </a:cxn>
                <a:cxn ang="0">
                  <a:pos x="42" y="40"/>
                </a:cxn>
                <a:cxn ang="0">
                  <a:pos x="20" y="37"/>
                </a:cxn>
                <a:cxn ang="0">
                  <a:pos x="0" y="12"/>
                </a:cxn>
              </a:cxnLst>
              <a:rect l="0" t="0" r="r" b="b"/>
              <a:pathLst>
                <a:path w="113" h="46">
                  <a:moveTo>
                    <a:pt x="5" y="13"/>
                  </a:moveTo>
                  <a:cubicBezTo>
                    <a:pt x="41" y="29"/>
                    <a:pt x="80" y="18"/>
                    <a:pt x="113" y="0"/>
                  </a:cubicBezTo>
                  <a:cubicBezTo>
                    <a:pt x="107" y="10"/>
                    <a:pt x="102" y="26"/>
                    <a:pt x="92" y="32"/>
                  </a:cubicBezTo>
                  <a:cubicBezTo>
                    <a:pt x="84" y="37"/>
                    <a:pt x="66" y="46"/>
                    <a:pt x="56" y="45"/>
                  </a:cubicBezTo>
                  <a:cubicBezTo>
                    <a:pt x="50" y="45"/>
                    <a:pt x="47" y="42"/>
                    <a:pt x="42" y="40"/>
                  </a:cubicBezTo>
                  <a:cubicBezTo>
                    <a:pt x="35" y="38"/>
                    <a:pt x="27" y="39"/>
                    <a:pt x="20" y="37"/>
                  </a:cubicBezTo>
                  <a:cubicBezTo>
                    <a:pt x="11" y="34"/>
                    <a:pt x="3" y="21"/>
                    <a:pt x="0" y="1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46" name="Freeform 142"/>
            <p:cNvSpPr>
              <a:spLocks/>
            </p:cNvSpPr>
            <p:nvPr/>
          </p:nvSpPr>
          <p:spPr bwMode="gray">
            <a:xfrm>
              <a:off x="2263217" y="4612028"/>
              <a:ext cx="169518" cy="54898"/>
            </a:xfrm>
            <a:custGeom>
              <a:avLst/>
              <a:gdLst/>
              <a:ahLst/>
              <a:cxnLst>
                <a:cxn ang="0">
                  <a:pos x="433" y="0"/>
                </a:cxn>
                <a:cxn ang="0">
                  <a:pos x="331" y="121"/>
                </a:cxn>
                <a:cxn ang="0">
                  <a:pos x="135" y="122"/>
                </a:cxn>
                <a:cxn ang="0">
                  <a:pos x="17" y="73"/>
                </a:cxn>
                <a:cxn ang="0">
                  <a:pos x="95" y="95"/>
                </a:cxn>
              </a:cxnLst>
              <a:rect l="0" t="0" r="r" b="b"/>
              <a:pathLst>
                <a:path w="506" h="164">
                  <a:moveTo>
                    <a:pt x="433" y="0"/>
                  </a:moveTo>
                  <a:cubicBezTo>
                    <a:pt x="506" y="50"/>
                    <a:pt x="358" y="108"/>
                    <a:pt x="331" y="121"/>
                  </a:cubicBezTo>
                  <a:cubicBezTo>
                    <a:pt x="253" y="160"/>
                    <a:pt x="212" y="126"/>
                    <a:pt x="135" y="122"/>
                  </a:cubicBezTo>
                  <a:cubicBezTo>
                    <a:pt x="91" y="119"/>
                    <a:pt x="0" y="164"/>
                    <a:pt x="17" y="73"/>
                  </a:cubicBezTo>
                  <a:cubicBezTo>
                    <a:pt x="48" y="50"/>
                    <a:pt x="76" y="69"/>
                    <a:pt x="95" y="9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47" name="Freeform 143"/>
            <p:cNvSpPr>
              <a:spLocks/>
            </p:cNvSpPr>
            <p:nvPr/>
          </p:nvSpPr>
          <p:spPr bwMode="gray">
            <a:xfrm>
              <a:off x="2300809" y="4619972"/>
              <a:ext cx="52912" cy="18158"/>
            </a:xfrm>
            <a:custGeom>
              <a:avLst/>
              <a:gdLst/>
              <a:ahLst/>
              <a:cxnLst>
                <a:cxn ang="0">
                  <a:pos x="0" y="54"/>
                </a:cxn>
                <a:cxn ang="0">
                  <a:pos x="106" y="0"/>
                </a:cxn>
                <a:cxn ang="0">
                  <a:pos x="90" y="42"/>
                </a:cxn>
                <a:cxn ang="0">
                  <a:pos x="156" y="5"/>
                </a:cxn>
                <a:cxn ang="0">
                  <a:pos x="158" y="25"/>
                </a:cxn>
              </a:cxnLst>
              <a:rect l="0" t="0" r="r" b="b"/>
              <a:pathLst>
                <a:path w="158" h="54">
                  <a:moveTo>
                    <a:pt x="0" y="54"/>
                  </a:moveTo>
                  <a:cubicBezTo>
                    <a:pt x="44" y="50"/>
                    <a:pt x="68" y="17"/>
                    <a:pt x="106" y="0"/>
                  </a:cubicBezTo>
                  <a:cubicBezTo>
                    <a:pt x="100" y="16"/>
                    <a:pt x="103" y="28"/>
                    <a:pt x="90" y="42"/>
                  </a:cubicBezTo>
                  <a:cubicBezTo>
                    <a:pt x="115" y="37"/>
                    <a:pt x="136" y="19"/>
                    <a:pt x="156" y="5"/>
                  </a:cubicBezTo>
                  <a:cubicBezTo>
                    <a:pt x="157" y="11"/>
                    <a:pt x="158" y="18"/>
                    <a:pt x="158" y="2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48" name="Freeform 144"/>
            <p:cNvSpPr>
              <a:spLocks/>
            </p:cNvSpPr>
            <p:nvPr/>
          </p:nvSpPr>
          <p:spPr bwMode="gray">
            <a:xfrm>
              <a:off x="2337266" y="3886435"/>
              <a:ext cx="16172" cy="43692"/>
            </a:xfrm>
            <a:custGeom>
              <a:avLst/>
              <a:gdLst/>
              <a:ahLst/>
              <a:cxnLst>
                <a:cxn ang="0">
                  <a:pos x="12" y="0"/>
                </a:cxn>
                <a:cxn ang="0">
                  <a:pos x="21" y="30"/>
                </a:cxn>
                <a:cxn ang="0">
                  <a:pos x="15" y="26"/>
                </a:cxn>
                <a:cxn ang="0">
                  <a:pos x="6" y="53"/>
                </a:cxn>
                <a:cxn ang="0">
                  <a:pos x="12" y="75"/>
                </a:cxn>
                <a:cxn ang="0">
                  <a:pos x="4" y="72"/>
                </a:cxn>
                <a:cxn ang="0">
                  <a:pos x="7" y="108"/>
                </a:cxn>
                <a:cxn ang="0">
                  <a:pos x="3" y="105"/>
                </a:cxn>
                <a:cxn ang="0">
                  <a:pos x="1" y="122"/>
                </a:cxn>
                <a:cxn ang="0">
                  <a:pos x="16" y="130"/>
                </a:cxn>
                <a:cxn ang="0">
                  <a:pos x="16" y="114"/>
                </a:cxn>
                <a:cxn ang="0">
                  <a:pos x="26" y="121"/>
                </a:cxn>
                <a:cxn ang="0">
                  <a:pos x="27" y="100"/>
                </a:cxn>
                <a:cxn ang="0">
                  <a:pos x="34" y="105"/>
                </a:cxn>
                <a:cxn ang="0">
                  <a:pos x="34" y="69"/>
                </a:cxn>
                <a:cxn ang="0">
                  <a:pos x="48" y="78"/>
                </a:cxn>
                <a:cxn ang="0">
                  <a:pos x="39" y="48"/>
                </a:cxn>
                <a:cxn ang="0">
                  <a:pos x="37" y="23"/>
                </a:cxn>
                <a:cxn ang="0">
                  <a:pos x="42" y="23"/>
                </a:cxn>
                <a:cxn ang="0">
                  <a:pos x="40" y="13"/>
                </a:cxn>
                <a:cxn ang="0">
                  <a:pos x="33" y="8"/>
                </a:cxn>
                <a:cxn ang="0">
                  <a:pos x="12" y="0"/>
                </a:cxn>
              </a:cxnLst>
              <a:rect l="0" t="0" r="r" b="b"/>
              <a:pathLst>
                <a:path w="48" h="130">
                  <a:moveTo>
                    <a:pt x="12" y="0"/>
                  </a:moveTo>
                  <a:cubicBezTo>
                    <a:pt x="22" y="7"/>
                    <a:pt x="21" y="18"/>
                    <a:pt x="21" y="30"/>
                  </a:cubicBezTo>
                  <a:cubicBezTo>
                    <a:pt x="19" y="29"/>
                    <a:pt x="17" y="28"/>
                    <a:pt x="15" y="26"/>
                  </a:cubicBezTo>
                  <a:cubicBezTo>
                    <a:pt x="14" y="30"/>
                    <a:pt x="20" y="66"/>
                    <a:pt x="6" y="53"/>
                  </a:cubicBezTo>
                  <a:cubicBezTo>
                    <a:pt x="6" y="61"/>
                    <a:pt x="8" y="68"/>
                    <a:pt x="12" y="75"/>
                  </a:cubicBezTo>
                  <a:cubicBezTo>
                    <a:pt x="9" y="76"/>
                    <a:pt x="7" y="74"/>
                    <a:pt x="4" y="72"/>
                  </a:cubicBezTo>
                  <a:cubicBezTo>
                    <a:pt x="3" y="84"/>
                    <a:pt x="5" y="97"/>
                    <a:pt x="7" y="108"/>
                  </a:cubicBezTo>
                  <a:cubicBezTo>
                    <a:pt x="6" y="107"/>
                    <a:pt x="5" y="107"/>
                    <a:pt x="3" y="105"/>
                  </a:cubicBezTo>
                  <a:cubicBezTo>
                    <a:pt x="3" y="113"/>
                    <a:pt x="0" y="115"/>
                    <a:pt x="1" y="122"/>
                  </a:cubicBezTo>
                  <a:cubicBezTo>
                    <a:pt x="5" y="124"/>
                    <a:pt x="11" y="127"/>
                    <a:pt x="16" y="130"/>
                  </a:cubicBezTo>
                  <a:cubicBezTo>
                    <a:pt x="16" y="125"/>
                    <a:pt x="16" y="120"/>
                    <a:pt x="16" y="114"/>
                  </a:cubicBezTo>
                  <a:cubicBezTo>
                    <a:pt x="19" y="116"/>
                    <a:pt x="22" y="119"/>
                    <a:pt x="26" y="121"/>
                  </a:cubicBezTo>
                  <a:cubicBezTo>
                    <a:pt x="26" y="114"/>
                    <a:pt x="27" y="107"/>
                    <a:pt x="27" y="100"/>
                  </a:cubicBezTo>
                  <a:cubicBezTo>
                    <a:pt x="30" y="101"/>
                    <a:pt x="32" y="103"/>
                    <a:pt x="34" y="105"/>
                  </a:cubicBezTo>
                  <a:cubicBezTo>
                    <a:pt x="39" y="97"/>
                    <a:pt x="35" y="78"/>
                    <a:pt x="34" y="69"/>
                  </a:cubicBezTo>
                  <a:cubicBezTo>
                    <a:pt x="35" y="73"/>
                    <a:pt x="44" y="76"/>
                    <a:pt x="48" y="78"/>
                  </a:cubicBezTo>
                  <a:cubicBezTo>
                    <a:pt x="48" y="68"/>
                    <a:pt x="40" y="59"/>
                    <a:pt x="39" y="48"/>
                  </a:cubicBezTo>
                  <a:cubicBezTo>
                    <a:pt x="46" y="47"/>
                    <a:pt x="38" y="28"/>
                    <a:pt x="37" y="23"/>
                  </a:cubicBezTo>
                  <a:cubicBezTo>
                    <a:pt x="38" y="23"/>
                    <a:pt x="40" y="23"/>
                    <a:pt x="42" y="23"/>
                  </a:cubicBezTo>
                  <a:cubicBezTo>
                    <a:pt x="42" y="23"/>
                    <a:pt x="40" y="14"/>
                    <a:pt x="40" y="13"/>
                  </a:cubicBezTo>
                  <a:cubicBezTo>
                    <a:pt x="38" y="11"/>
                    <a:pt x="36" y="9"/>
                    <a:pt x="33" y="8"/>
                  </a:cubicBezTo>
                  <a:cubicBezTo>
                    <a:pt x="28" y="5"/>
                    <a:pt x="17" y="1"/>
                    <a:pt x="12"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49" name="Freeform 145"/>
            <p:cNvSpPr>
              <a:spLocks/>
            </p:cNvSpPr>
            <p:nvPr/>
          </p:nvSpPr>
          <p:spPr bwMode="gray">
            <a:xfrm>
              <a:off x="2366063" y="3911969"/>
              <a:ext cx="16455" cy="129656"/>
            </a:xfrm>
            <a:custGeom>
              <a:avLst/>
              <a:gdLst/>
              <a:ahLst/>
              <a:cxnLst>
                <a:cxn ang="0">
                  <a:pos x="1" y="0"/>
                </a:cxn>
                <a:cxn ang="0">
                  <a:pos x="9" y="38"/>
                </a:cxn>
                <a:cxn ang="0">
                  <a:pos x="22" y="74"/>
                </a:cxn>
                <a:cxn ang="0">
                  <a:pos x="32" y="176"/>
                </a:cxn>
                <a:cxn ang="0">
                  <a:pos x="26" y="162"/>
                </a:cxn>
                <a:cxn ang="0">
                  <a:pos x="25" y="188"/>
                </a:cxn>
                <a:cxn ang="0">
                  <a:pos x="25" y="222"/>
                </a:cxn>
                <a:cxn ang="0">
                  <a:pos x="15" y="250"/>
                </a:cxn>
                <a:cxn ang="0">
                  <a:pos x="19" y="273"/>
                </a:cxn>
                <a:cxn ang="0">
                  <a:pos x="14" y="252"/>
                </a:cxn>
                <a:cxn ang="0">
                  <a:pos x="11" y="328"/>
                </a:cxn>
                <a:cxn ang="0">
                  <a:pos x="8" y="362"/>
                </a:cxn>
                <a:cxn ang="0">
                  <a:pos x="2" y="387"/>
                </a:cxn>
                <a:cxn ang="0">
                  <a:pos x="21" y="363"/>
                </a:cxn>
                <a:cxn ang="0">
                  <a:pos x="31" y="328"/>
                </a:cxn>
                <a:cxn ang="0">
                  <a:pos x="34" y="285"/>
                </a:cxn>
                <a:cxn ang="0">
                  <a:pos x="38" y="241"/>
                </a:cxn>
                <a:cxn ang="0">
                  <a:pos x="45" y="196"/>
                </a:cxn>
                <a:cxn ang="0">
                  <a:pos x="46" y="157"/>
                </a:cxn>
                <a:cxn ang="0">
                  <a:pos x="43" y="117"/>
                </a:cxn>
                <a:cxn ang="0">
                  <a:pos x="36" y="81"/>
                </a:cxn>
                <a:cxn ang="0">
                  <a:pos x="1" y="0"/>
                </a:cxn>
              </a:cxnLst>
              <a:rect l="0" t="0" r="r" b="b"/>
              <a:pathLst>
                <a:path w="49" h="387">
                  <a:moveTo>
                    <a:pt x="1" y="0"/>
                  </a:moveTo>
                  <a:cubicBezTo>
                    <a:pt x="0" y="12"/>
                    <a:pt x="8" y="27"/>
                    <a:pt x="9" y="38"/>
                  </a:cubicBezTo>
                  <a:cubicBezTo>
                    <a:pt x="11" y="50"/>
                    <a:pt x="18" y="62"/>
                    <a:pt x="22" y="74"/>
                  </a:cubicBezTo>
                  <a:cubicBezTo>
                    <a:pt x="33" y="104"/>
                    <a:pt x="38" y="143"/>
                    <a:pt x="32" y="176"/>
                  </a:cubicBezTo>
                  <a:cubicBezTo>
                    <a:pt x="31" y="171"/>
                    <a:pt x="26" y="168"/>
                    <a:pt x="26" y="162"/>
                  </a:cubicBezTo>
                  <a:cubicBezTo>
                    <a:pt x="27" y="171"/>
                    <a:pt x="25" y="180"/>
                    <a:pt x="25" y="188"/>
                  </a:cubicBezTo>
                  <a:cubicBezTo>
                    <a:pt x="25" y="199"/>
                    <a:pt x="27" y="212"/>
                    <a:pt x="25" y="222"/>
                  </a:cubicBezTo>
                  <a:cubicBezTo>
                    <a:pt x="23" y="231"/>
                    <a:pt x="16" y="241"/>
                    <a:pt x="15" y="250"/>
                  </a:cubicBezTo>
                  <a:cubicBezTo>
                    <a:pt x="14" y="258"/>
                    <a:pt x="17" y="266"/>
                    <a:pt x="19" y="273"/>
                  </a:cubicBezTo>
                  <a:cubicBezTo>
                    <a:pt x="19" y="267"/>
                    <a:pt x="16" y="258"/>
                    <a:pt x="14" y="252"/>
                  </a:cubicBezTo>
                  <a:cubicBezTo>
                    <a:pt x="2" y="276"/>
                    <a:pt x="11" y="303"/>
                    <a:pt x="11" y="328"/>
                  </a:cubicBezTo>
                  <a:cubicBezTo>
                    <a:pt x="11" y="340"/>
                    <a:pt x="10" y="351"/>
                    <a:pt x="8" y="362"/>
                  </a:cubicBezTo>
                  <a:cubicBezTo>
                    <a:pt x="7" y="370"/>
                    <a:pt x="6" y="380"/>
                    <a:pt x="2" y="387"/>
                  </a:cubicBezTo>
                  <a:cubicBezTo>
                    <a:pt x="7" y="378"/>
                    <a:pt x="17" y="373"/>
                    <a:pt x="21" y="363"/>
                  </a:cubicBezTo>
                  <a:cubicBezTo>
                    <a:pt x="26" y="351"/>
                    <a:pt x="29" y="340"/>
                    <a:pt x="31" y="328"/>
                  </a:cubicBezTo>
                  <a:cubicBezTo>
                    <a:pt x="33" y="314"/>
                    <a:pt x="32" y="299"/>
                    <a:pt x="34" y="285"/>
                  </a:cubicBezTo>
                  <a:cubicBezTo>
                    <a:pt x="35" y="270"/>
                    <a:pt x="38" y="256"/>
                    <a:pt x="38" y="241"/>
                  </a:cubicBezTo>
                  <a:cubicBezTo>
                    <a:pt x="39" y="226"/>
                    <a:pt x="41" y="210"/>
                    <a:pt x="45" y="196"/>
                  </a:cubicBezTo>
                  <a:cubicBezTo>
                    <a:pt x="49" y="182"/>
                    <a:pt x="46" y="172"/>
                    <a:pt x="46" y="157"/>
                  </a:cubicBezTo>
                  <a:cubicBezTo>
                    <a:pt x="46" y="143"/>
                    <a:pt x="46" y="131"/>
                    <a:pt x="43" y="117"/>
                  </a:cubicBezTo>
                  <a:cubicBezTo>
                    <a:pt x="42" y="106"/>
                    <a:pt x="40" y="92"/>
                    <a:pt x="36" y="81"/>
                  </a:cubicBezTo>
                  <a:cubicBezTo>
                    <a:pt x="30" y="67"/>
                    <a:pt x="9" y="10"/>
                    <a:pt x="1"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50" name="Freeform 146"/>
            <p:cNvSpPr>
              <a:spLocks/>
            </p:cNvSpPr>
            <p:nvPr/>
          </p:nvSpPr>
          <p:spPr bwMode="gray">
            <a:xfrm>
              <a:off x="2181509" y="3937503"/>
              <a:ext cx="19718" cy="49791"/>
            </a:xfrm>
            <a:custGeom>
              <a:avLst/>
              <a:gdLst/>
              <a:ahLst/>
              <a:cxnLst>
                <a:cxn ang="0">
                  <a:pos x="59" y="142"/>
                </a:cxn>
                <a:cxn ang="0">
                  <a:pos x="50" y="113"/>
                </a:cxn>
                <a:cxn ang="0">
                  <a:pos x="54" y="79"/>
                </a:cxn>
                <a:cxn ang="0">
                  <a:pos x="39" y="97"/>
                </a:cxn>
                <a:cxn ang="0">
                  <a:pos x="38" y="63"/>
                </a:cxn>
                <a:cxn ang="0">
                  <a:pos x="18" y="73"/>
                </a:cxn>
                <a:cxn ang="0">
                  <a:pos x="21" y="0"/>
                </a:cxn>
                <a:cxn ang="0">
                  <a:pos x="2" y="34"/>
                </a:cxn>
                <a:cxn ang="0">
                  <a:pos x="1" y="72"/>
                </a:cxn>
                <a:cxn ang="0">
                  <a:pos x="14" y="106"/>
                </a:cxn>
                <a:cxn ang="0">
                  <a:pos x="22" y="122"/>
                </a:cxn>
                <a:cxn ang="0">
                  <a:pos x="29" y="140"/>
                </a:cxn>
                <a:cxn ang="0">
                  <a:pos x="38" y="147"/>
                </a:cxn>
                <a:cxn ang="0">
                  <a:pos x="38" y="149"/>
                </a:cxn>
                <a:cxn ang="0">
                  <a:pos x="49" y="144"/>
                </a:cxn>
                <a:cxn ang="0">
                  <a:pos x="59" y="142"/>
                </a:cxn>
              </a:cxnLst>
              <a:rect l="0" t="0" r="r" b="b"/>
              <a:pathLst>
                <a:path w="59" h="149">
                  <a:moveTo>
                    <a:pt x="59" y="142"/>
                  </a:moveTo>
                  <a:cubicBezTo>
                    <a:pt x="57" y="132"/>
                    <a:pt x="50" y="124"/>
                    <a:pt x="50" y="113"/>
                  </a:cubicBezTo>
                  <a:cubicBezTo>
                    <a:pt x="49" y="101"/>
                    <a:pt x="52" y="90"/>
                    <a:pt x="54" y="79"/>
                  </a:cubicBezTo>
                  <a:cubicBezTo>
                    <a:pt x="46" y="78"/>
                    <a:pt x="38" y="90"/>
                    <a:pt x="39" y="97"/>
                  </a:cubicBezTo>
                  <a:cubicBezTo>
                    <a:pt x="34" y="86"/>
                    <a:pt x="31" y="73"/>
                    <a:pt x="38" y="63"/>
                  </a:cubicBezTo>
                  <a:cubicBezTo>
                    <a:pt x="29" y="59"/>
                    <a:pt x="23" y="68"/>
                    <a:pt x="18" y="73"/>
                  </a:cubicBezTo>
                  <a:cubicBezTo>
                    <a:pt x="11" y="49"/>
                    <a:pt x="16" y="24"/>
                    <a:pt x="21" y="0"/>
                  </a:cubicBezTo>
                  <a:cubicBezTo>
                    <a:pt x="9" y="4"/>
                    <a:pt x="3" y="23"/>
                    <a:pt x="2" y="34"/>
                  </a:cubicBezTo>
                  <a:cubicBezTo>
                    <a:pt x="1" y="46"/>
                    <a:pt x="0" y="61"/>
                    <a:pt x="1" y="72"/>
                  </a:cubicBezTo>
                  <a:cubicBezTo>
                    <a:pt x="3" y="85"/>
                    <a:pt x="7" y="95"/>
                    <a:pt x="14" y="106"/>
                  </a:cubicBezTo>
                  <a:cubicBezTo>
                    <a:pt x="17" y="111"/>
                    <a:pt x="20" y="117"/>
                    <a:pt x="22" y="122"/>
                  </a:cubicBezTo>
                  <a:cubicBezTo>
                    <a:pt x="25" y="127"/>
                    <a:pt x="26" y="135"/>
                    <a:pt x="29" y="140"/>
                  </a:cubicBezTo>
                  <a:cubicBezTo>
                    <a:pt x="31" y="144"/>
                    <a:pt x="34" y="146"/>
                    <a:pt x="38" y="147"/>
                  </a:cubicBezTo>
                  <a:cubicBezTo>
                    <a:pt x="38" y="148"/>
                    <a:pt x="38" y="148"/>
                    <a:pt x="38" y="149"/>
                  </a:cubicBezTo>
                  <a:cubicBezTo>
                    <a:pt x="43" y="149"/>
                    <a:pt x="45" y="146"/>
                    <a:pt x="49" y="144"/>
                  </a:cubicBezTo>
                  <a:cubicBezTo>
                    <a:pt x="52" y="143"/>
                    <a:pt x="57" y="142"/>
                    <a:pt x="59" y="14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51" name="Freeform 147"/>
            <p:cNvSpPr>
              <a:spLocks/>
            </p:cNvSpPr>
            <p:nvPr/>
          </p:nvSpPr>
          <p:spPr bwMode="gray">
            <a:xfrm>
              <a:off x="2191864" y="3890123"/>
              <a:ext cx="25109" cy="15746"/>
            </a:xfrm>
            <a:custGeom>
              <a:avLst/>
              <a:gdLst/>
              <a:ahLst/>
              <a:cxnLst>
                <a:cxn ang="0">
                  <a:pos x="0" y="38"/>
                </a:cxn>
                <a:cxn ang="0">
                  <a:pos x="75" y="1"/>
                </a:cxn>
                <a:cxn ang="0">
                  <a:pos x="58" y="18"/>
                </a:cxn>
                <a:cxn ang="0">
                  <a:pos x="40" y="34"/>
                </a:cxn>
                <a:cxn ang="0">
                  <a:pos x="0" y="38"/>
                </a:cxn>
              </a:cxnLst>
              <a:rect l="0" t="0" r="r" b="b"/>
              <a:pathLst>
                <a:path w="75" h="47">
                  <a:moveTo>
                    <a:pt x="0" y="38"/>
                  </a:moveTo>
                  <a:cubicBezTo>
                    <a:pt x="20" y="17"/>
                    <a:pt x="45" y="0"/>
                    <a:pt x="75" y="1"/>
                  </a:cubicBezTo>
                  <a:cubicBezTo>
                    <a:pt x="75" y="7"/>
                    <a:pt x="62" y="15"/>
                    <a:pt x="58" y="18"/>
                  </a:cubicBezTo>
                  <a:cubicBezTo>
                    <a:pt x="52" y="23"/>
                    <a:pt x="46" y="28"/>
                    <a:pt x="40" y="34"/>
                  </a:cubicBezTo>
                  <a:cubicBezTo>
                    <a:pt x="27" y="47"/>
                    <a:pt x="16" y="38"/>
                    <a:pt x="0" y="3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52" name="Freeform 148"/>
            <p:cNvSpPr>
              <a:spLocks/>
            </p:cNvSpPr>
            <p:nvPr/>
          </p:nvSpPr>
          <p:spPr bwMode="gray">
            <a:xfrm>
              <a:off x="2214703" y="3870689"/>
              <a:ext cx="26385" cy="10497"/>
            </a:xfrm>
            <a:custGeom>
              <a:avLst/>
              <a:gdLst/>
              <a:ahLst/>
              <a:cxnLst>
                <a:cxn ang="0">
                  <a:pos x="0" y="10"/>
                </a:cxn>
                <a:cxn ang="0">
                  <a:pos x="39" y="16"/>
                </a:cxn>
                <a:cxn ang="0">
                  <a:pos x="79" y="0"/>
                </a:cxn>
                <a:cxn ang="0">
                  <a:pos x="55" y="14"/>
                </a:cxn>
                <a:cxn ang="0">
                  <a:pos x="41" y="20"/>
                </a:cxn>
                <a:cxn ang="0">
                  <a:pos x="13" y="29"/>
                </a:cxn>
                <a:cxn ang="0">
                  <a:pos x="0" y="11"/>
                </a:cxn>
              </a:cxnLst>
              <a:rect l="0" t="0" r="r" b="b"/>
              <a:pathLst>
                <a:path w="79" h="31">
                  <a:moveTo>
                    <a:pt x="0" y="10"/>
                  </a:moveTo>
                  <a:cubicBezTo>
                    <a:pt x="5" y="19"/>
                    <a:pt x="31" y="17"/>
                    <a:pt x="39" y="16"/>
                  </a:cubicBezTo>
                  <a:cubicBezTo>
                    <a:pt x="53" y="13"/>
                    <a:pt x="66" y="4"/>
                    <a:pt x="79" y="0"/>
                  </a:cubicBezTo>
                  <a:cubicBezTo>
                    <a:pt x="77" y="5"/>
                    <a:pt x="61" y="11"/>
                    <a:pt x="55" y="14"/>
                  </a:cubicBezTo>
                  <a:cubicBezTo>
                    <a:pt x="51" y="17"/>
                    <a:pt x="46" y="18"/>
                    <a:pt x="41" y="20"/>
                  </a:cubicBezTo>
                  <a:cubicBezTo>
                    <a:pt x="33" y="24"/>
                    <a:pt x="23" y="31"/>
                    <a:pt x="13" y="29"/>
                  </a:cubicBezTo>
                  <a:cubicBezTo>
                    <a:pt x="10" y="22"/>
                    <a:pt x="7" y="14"/>
                    <a:pt x="0" y="1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53" name="Freeform 149"/>
            <p:cNvSpPr>
              <a:spLocks/>
            </p:cNvSpPr>
            <p:nvPr/>
          </p:nvSpPr>
          <p:spPr bwMode="gray">
            <a:xfrm>
              <a:off x="2191155" y="3888563"/>
              <a:ext cx="58303" cy="62984"/>
            </a:xfrm>
            <a:custGeom>
              <a:avLst/>
              <a:gdLst/>
              <a:ahLst/>
              <a:cxnLst>
                <a:cxn ang="0">
                  <a:pos x="42" y="93"/>
                </a:cxn>
                <a:cxn ang="0">
                  <a:pos x="94" y="38"/>
                </a:cxn>
                <a:cxn ang="0">
                  <a:pos x="174" y="20"/>
                </a:cxn>
                <a:cxn ang="0">
                  <a:pos x="117" y="11"/>
                </a:cxn>
                <a:cxn ang="0">
                  <a:pos x="152" y="7"/>
                </a:cxn>
                <a:cxn ang="0">
                  <a:pos x="0" y="160"/>
                </a:cxn>
                <a:cxn ang="0">
                  <a:pos x="11" y="142"/>
                </a:cxn>
                <a:cxn ang="0">
                  <a:pos x="14" y="188"/>
                </a:cxn>
                <a:cxn ang="0">
                  <a:pos x="76" y="74"/>
                </a:cxn>
              </a:cxnLst>
              <a:rect l="0" t="0" r="r" b="b"/>
              <a:pathLst>
                <a:path w="174" h="188">
                  <a:moveTo>
                    <a:pt x="42" y="93"/>
                  </a:moveTo>
                  <a:cubicBezTo>
                    <a:pt x="64" y="80"/>
                    <a:pt x="71" y="52"/>
                    <a:pt x="94" y="38"/>
                  </a:cubicBezTo>
                  <a:cubicBezTo>
                    <a:pt x="120" y="21"/>
                    <a:pt x="148" y="30"/>
                    <a:pt x="174" y="20"/>
                  </a:cubicBezTo>
                  <a:cubicBezTo>
                    <a:pt x="164" y="5"/>
                    <a:pt x="134" y="6"/>
                    <a:pt x="117" y="11"/>
                  </a:cubicBezTo>
                  <a:cubicBezTo>
                    <a:pt x="128" y="11"/>
                    <a:pt x="140" y="9"/>
                    <a:pt x="152" y="7"/>
                  </a:cubicBezTo>
                  <a:cubicBezTo>
                    <a:pt x="65" y="0"/>
                    <a:pt x="0" y="79"/>
                    <a:pt x="0" y="160"/>
                  </a:cubicBezTo>
                  <a:cubicBezTo>
                    <a:pt x="2" y="148"/>
                    <a:pt x="3" y="151"/>
                    <a:pt x="11" y="142"/>
                  </a:cubicBezTo>
                  <a:cubicBezTo>
                    <a:pt x="12" y="158"/>
                    <a:pt x="4" y="174"/>
                    <a:pt x="14" y="188"/>
                  </a:cubicBezTo>
                  <a:cubicBezTo>
                    <a:pt x="24" y="154"/>
                    <a:pt x="39" y="86"/>
                    <a:pt x="76" y="7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16" name="Freeform 81"/>
            <p:cNvSpPr>
              <a:spLocks/>
            </p:cNvSpPr>
            <p:nvPr/>
          </p:nvSpPr>
          <p:spPr bwMode="gray">
            <a:xfrm>
              <a:off x="2525509" y="5555937"/>
              <a:ext cx="308962" cy="164837"/>
            </a:xfrm>
            <a:custGeom>
              <a:avLst/>
              <a:gdLst/>
              <a:ahLst/>
              <a:cxnLst>
                <a:cxn ang="0">
                  <a:pos x="429" y="101"/>
                </a:cxn>
                <a:cxn ang="0">
                  <a:pos x="355" y="179"/>
                </a:cxn>
                <a:cxn ang="0">
                  <a:pos x="276" y="240"/>
                </a:cxn>
                <a:cxn ang="0">
                  <a:pos x="188" y="309"/>
                </a:cxn>
                <a:cxn ang="0">
                  <a:pos x="14" y="421"/>
                </a:cxn>
                <a:cxn ang="0">
                  <a:pos x="76" y="477"/>
                </a:cxn>
                <a:cxn ang="0">
                  <a:pos x="159" y="490"/>
                </a:cxn>
                <a:cxn ang="0">
                  <a:pos x="323" y="467"/>
                </a:cxn>
                <a:cxn ang="0">
                  <a:pos x="470" y="412"/>
                </a:cxn>
                <a:cxn ang="0">
                  <a:pos x="699" y="376"/>
                </a:cxn>
                <a:cxn ang="0">
                  <a:pos x="452" y="112"/>
                </a:cxn>
              </a:cxnLst>
              <a:rect l="0" t="0" r="r" b="b"/>
              <a:pathLst>
                <a:path w="922" h="492">
                  <a:moveTo>
                    <a:pt x="429" y="101"/>
                  </a:moveTo>
                  <a:cubicBezTo>
                    <a:pt x="402" y="122"/>
                    <a:pt x="363" y="146"/>
                    <a:pt x="355" y="179"/>
                  </a:cubicBezTo>
                  <a:cubicBezTo>
                    <a:pt x="335" y="183"/>
                    <a:pt x="296" y="222"/>
                    <a:pt x="276" y="240"/>
                  </a:cubicBezTo>
                  <a:cubicBezTo>
                    <a:pt x="247" y="266"/>
                    <a:pt x="226" y="294"/>
                    <a:pt x="188" y="309"/>
                  </a:cubicBezTo>
                  <a:cubicBezTo>
                    <a:pt x="149" y="324"/>
                    <a:pt x="0" y="364"/>
                    <a:pt x="14" y="421"/>
                  </a:cubicBezTo>
                  <a:cubicBezTo>
                    <a:pt x="42" y="435"/>
                    <a:pt x="50" y="466"/>
                    <a:pt x="76" y="477"/>
                  </a:cubicBezTo>
                  <a:cubicBezTo>
                    <a:pt x="92" y="484"/>
                    <a:pt x="143" y="489"/>
                    <a:pt x="159" y="490"/>
                  </a:cubicBezTo>
                  <a:cubicBezTo>
                    <a:pt x="216" y="492"/>
                    <a:pt x="263" y="467"/>
                    <a:pt x="323" y="467"/>
                  </a:cubicBezTo>
                  <a:cubicBezTo>
                    <a:pt x="396" y="467"/>
                    <a:pt x="411" y="447"/>
                    <a:pt x="470" y="412"/>
                  </a:cubicBezTo>
                  <a:cubicBezTo>
                    <a:pt x="539" y="371"/>
                    <a:pt x="622" y="392"/>
                    <a:pt x="699" y="376"/>
                  </a:cubicBezTo>
                  <a:cubicBezTo>
                    <a:pt x="922" y="224"/>
                    <a:pt x="494" y="0"/>
                    <a:pt x="452" y="11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17" name="Freeform 82"/>
            <p:cNvSpPr>
              <a:spLocks/>
            </p:cNvSpPr>
            <p:nvPr/>
          </p:nvSpPr>
          <p:spPr bwMode="gray">
            <a:xfrm>
              <a:off x="2791346" y="5569697"/>
              <a:ext cx="187250" cy="202287"/>
            </a:xfrm>
            <a:custGeom>
              <a:avLst/>
              <a:gdLst/>
              <a:ahLst/>
              <a:cxnLst>
                <a:cxn ang="0">
                  <a:pos x="36" y="184"/>
                </a:cxn>
                <a:cxn ang="0">
                  <a:pos x="99" y="402"/>
                </a:cxn>
                <a:cxn ang="0">
                  <a:pos x="156" y="413"/>
                </a:cxn>
                <a:cxn ang="0">
                  <a:pos x="183" y="465"/>
                </a:cxn>
                <a:cxn ang="0">
                  <a:pos x="261" y="538"/>
                </a:cxn>
                <a:cxn ang="0">
                  <a:pos x="532" y="527"/>
                </a:cxn>
                <a:cxn ang="0">
                  <a:pos x="409" y="317"/>
                </a:cxn>
                <a:cxn ang="0">
                  <a:pos x="341" y="212"/>
                </a:cxn>
                <a:cxn ang="0">
                  <a:pos x="257" y="77"/>
                </a:cxn>
                <a:cxn ang="0">
                  <a:pos x="48" y="184"/>
                </a:cxn>
              </a:cxnLst>
              <a:rect l="0" t="0" r="r" b="b"/>
              <a:pathLst>
                <a:path w="559" h="604">
                  <a:moveTo>
                    <a:pt x="36" y="184"/>
                  </a:moveTo>
                  <a:cubicBezTo>
                    <a:pt x="36" y="271"/>
                    <a:pt x="0" y="373"/>
                    <a:pt x="99" y="402"/>
                  </a:cubicBezTo>
                  <a:cubicBezTo>
                    <a:pt x="122" y="409"/>
                    <a:pt x="136" y="401"/>
                    <a:pt x="156" y="413"/>
                  </a:cubicBezTo>
                  <a:cubicBezTo>
                    <a:pt x="190" y="435"/>
                    <a:pt x="167" y="433"/>
                    <a:pt x="183" y="465"/>
                  </a:cubicBezTo>
                  <a:cubicBezTo>
                    <a:pt x="202" y="505"/>
                    <a:pt x="221" y="523"/>
                    <a:pt x="261" y="538"/>
                  </a:cubicBezTo>
                  <a:cubicBezTo>
                    <a:pt x="323" y="562"/>
                    <a:pt x="501" y="604"/>
                    <a:pt x="532" y="527"/>
                  </a:cubicBezTo>
                  <a:cubicBezTo>
                    <a:pt x="559" y="459"/>
                    <a:pt x="449" y="364"/>
                    <a:pt x="409" y="317"/>
                  </a:cubicBezTo>
                  <a:cubicBezTo>
                    <a:pt x="375" y="277"/>
                    <a:pt x="361" y="259"/>
                    <a:pt x="341" y="212"/>
                  </a:cubicBezTo>
                  <a:cubicBezTo>
                    <a:pt x="323" y="171"/>
                    <a:pt x="292" y="106"/>
                    <a:pt x="257" y="77"/>
                  </a:cubicBezTo>
                  <a:cubicBezTo>
                    <a:pt x="168" y="0"/>
                    <a:pt x="73" y="105"/>
                    <a:pt x="48" y="18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18" name="Freeform 83"/>
            <p:cNvSpPr>
              <a:spLocks/>
            </p:cNvSpPr>
            <p:nvPr/>
          </p:nvSpPr>
          <p:spPr bwMode="gray">
            <a:xfrm>
              <a:off x="2647930" y="5621900"/>
              <a:ext cx="34187" cy="35180"/>
            </a:xfrm>
            <a:custGeom>
              <a:avLst/>
              <a:gdLst/>
              <a:ahLst/>
              <a:cxnLst>
                <a:cxn ang="0">
                  <a:pos x="31" y="41"/>
                </a:cxn>
                <a:cxn ang="0">
                  <a:pos x="2" y="74"/>
                </a:cxn>
                <a:cxn ang="0">
                  <a:pos x="30" y="76"/>
                </a:cxn>
                <a:cxn ang="0">
                  <a:pos x="31" y="91"/>
                </a:cxn>
                <a:cxn ang="0">
                  <a:pos x="31" y="45"/>
                </a:cxn>
              </a:cxnLst>
              <a:rect l="0" t="0" r="r" b="b"/>
              <a:pathLst>
                <a:path w="102" h="105">
                  <a:moveTo>
                    <a:pt x="31" y="41"/>
                  </a:moveTo>
                  <a:cubicBezTo>
                    <a:pt x="12" y="42"/>
                    <a:pt x="0" y="55"/>
                    <a:pt x="2" y="74"/>
                  </a:cubicBezTo>
                  <a:cubicBezTo>
                    <a:pt x="10" y="72"/>
                    <a:pt x="22" y="77"/>
                    <a:pt x="30" y="76"/>
                  </a:cubicBezTo>
                  <a:cubicBezTo>
                    <a:pt x="30" y="80"/>
                    <a:pt x="31" y="86"/>
                    <a:pt x="31" y="91"/>
                  </a:cubicBezTo>
                  <a:cubicBezTo>
                    <a:pt x="102" y="105"/>
                    <a:pt x="90" y="0"/>
                    <a:pt x="31" y="4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19" name="Freeform 84"/>
            <p:cNvSpPr>
              <a:spLocks/>
            </p:cNvSpPr>
            <p:nvPr/>
          </p:nvSpPr>
          <p:spPr bwMode="gray">
            <a:xfrm>
              <a:off x="2652895" y="5638639"/>
              <a:ext cx="116605" cy="44259"/>
            </a:xfrm>
            <a:custGeom>
              <a:avLst/>
              <a:gdLst/>
              <a:ahLst/>
              <a:cxnLst>
                <a:cxn ang="0">
                  <a:pos x="315" y="16"/>
                </a:cxn>
                <a:cxn ang="0">
                  <a:pos x="146" y="79"/>
                </a:cxn>
                <a:cxn ang="0">
                  <a:pos x="0" y="131"/>
                </a:cxn>
                <a:cxn ang="0">
                  <a:pos x="167" y="32"/>
                </a:cxn>
                <a:cxn ang="0">
                  <a:pos x="252" y="4"/>
                </a:cxn>
                <a:cxn ang="0">
                  <a:pos x="299" y="26"/>
                </a:cxn>
                <a:cxn ang="0">
                  <a:pos x="307" y="38"/>
                </a:cxn>
              </a:cxnLst>
              <a:rect l="0" t="0" r="r" b="b"/>
              <a:pathLst>
                <a:path w="348" h="132">
                  <a:moveTo>
                    <a:pt x="315" y="16"/>
                  </a:moveTo>
                  <a:cubicBezTo>
                    <a:pt x="238" y="16"/>
                    <a:pt x="205" y="34"/>
                    <a:pt x="146" y="79"/>
                  </a:cubicBezTo>
                  <a:cubicBezTo>
                    <a:pt x="99" y="115"/>
                    <a:pt x="61" y="132"/>
                    <a:pt x="0" y="131"/>
                  </a:cubicBezTo>
                  <a:cubicBezTo>
                    <a:pt x="58" y="101"/>
                    <a:pt x="117" y="75"/>
                    <a:pt x="167" y="32"/>
                  </a:cubicBezTo>
                  <a:cubicBezTo>
                    <a:pt x="196" y="8"/>
                    <a:pt x="212" y="9"/>
                    <a:pt x="252" y="4"/>
                  </a:cubicBezTo>
                  <a:cubicBezTo>
                    <a:pt x="264" y="2"/>
                    <a:pt x="348" y="0"/>
                    <a:pt x="299" y="26"/>
                  </a:cubicBezTo>
                  <a:cubicBezTo>
                    <a:pt x="301" y="29"/>
                    <a:pt x="305" y="33"/>
                    <a:pt x="307" y="3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20" name="Freeform 85"/>
            <p:cNvSpPr>
              <a:spLocks/>
            </p:cNvSpPr>
            <p:nvPr/>
          </p:nvSpPr>
          <p:spPr bwMode="gray">
            <a:xfrm>
              <a:off x="2889794" y="5653818"/>
              <a:ext cx="84830" cy="81425"/>
            </a:xfrm>
            <a:custGeom>
              <a:avLst/>
              <a:gdLst/>
              <a:ahLst/>
              <a:cxnLst>
                <a:cxn ang="0">
                  <a:pos x="35" y="35"/>
                </a:cxn>
                <a:cxn ang="0">
                  <a:pos x="68" y="106"/>
                </a:cxn>
                <a:cxn ang="0">
                  <a:pos x="10" y="135"/>
                </a:cxn>
                <a:cxn ang="0">
                  <a:pos x="72" y="162"/>
                </a:cxn>
                <a:cxn ang="0">
                  <a:pos x="187" y="220"/>
                </a:cxn>
                <a:cxn ang="0">
                  <a:pos x="135" y="124"/>
                </a:cxn>
                <a:cxn ang="0">
                  <a:pos x="55" y="10"/>
                </a:cxn>
                <a:cxn ang="0">
                  <a:pos x="14" y="14"/>
                </a:cxn>
              </a:cxnLst>
              <a:rect l="0" t="0" r="r" b="b"/>
              <a:pathLst>
                <a:path w="253" h="243">
                  <a:moveTo>
                    <a:pt x="35" y="35"/>
                  </a:moveTo>
                  <a:cubicBezTo>
                    <a:pt x="52" y="54"/>
                    <a:pt x="67" y="81"/>
                    <a:pt x="68" y="106"/>
                  </a:cubicBezTo>
                  <a:cubicBezTo>
                    <a:pt x="50" y="105"/>
                    <a:pt x="0" y="104"/>
                    <a:pt x="10" y="135"/>
                  </a:cubicBezTo>
                  <a:cubicBezTo>
                    <a:pt x="15" y="150"/>
                    <a:pt x="61" y="156"/>
                    <a:pt x="72" y="162"/>
                  </a:cubicBezTo>
                  <a:cubicBezTo>
                    <a:pt x="102" y="180"/>
                    <a:pt x="143" y="243"/>
                    <a:pt x="187" y="220"/>
                  </a:cubicBezTo>
                  <a:cubicBezTo>
                    <a:pt x="253" y="185"/>
                    <a:pt x="156" y="138"/>
                    <a:pt x="135" y="124"/>
                  </a:cubicBezTo>
                  <a:cubicBezTo>
                    <a:pt x="96" y="98"/>
                    <a:pt x="79" y="53"/>
                    <a:pt x="55" y="10"/>
                  </a:cubicBezTo>
                  <a:cubicBezTo>
                    <a:pt x="40" y="5"/>
                    <a:pt x="21" y="0"/>
                    <a:pt x="14" y="1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21" name="Freeform 86"/>
            <p:cNvSpPr>
              <a:spLocks/>
            </p:cNvSpPr>
            <p:nvPr/>
          </p:nvSpPr>
          <p:spPr bwMode="gray">
            <a:xfrm>
              <a:off x="2804681" y="5656797"/>
              <a:ext cx="72346" cy="82135"/>
            </a:xfrm>
            <a:custGeom>
              <a:avLst/>
              <a:gdLst/>
              <a:ahLst/>
              <a:cxnLst>
                <a:cxn ang="0">
                  <a:pos x="36" y="13"/>
                </a:cxn>
                <a:cxn ang="0">
                  <a:pos x="216" y="237"/>
                </a:cxn>
                <a:cxn ang="0">
                  <a:pos x="108" y="130"/>
                </a:cxn>
                <a:cxn ang="0">
                  <a:pos x="27" y="0"/>
                </a:cxn>
              </a:cxnLst>
              <a:rect l="0" t="0" r="r" b="b"/>
              <a:pathLst>
                <a:path w="216" h="245">
                  <a:moveTo>
                    <a:pt x="36" y="13"/>
                  </a:moveTo>
                  <a:cubicBezTo>
                    <a:pt x="156" y="33"/>
                    <a:pt x="104" y="200"/>
                    <a:pt x="216" y="237"/>
                  </a:cubicBezTo>
                  <a:cubicBezTo>
                    <a:pt x="163" y="245"/>
                    <a:pt x="127" y="165"/>
                    <a:pt x="108" y="130"/>
                  </a:cubicBezTo>
                  <a:cubicBezTo>
                    <a:pt x="94" y="104"/>
                    <a:pt x="0" y="23"/>
                    <a:pt x="27"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22" name="Freeform 87"/>
            <p:cNvSpPr>
              <a:spLocks/>
            </p:cNvSpPr>
            <p:nvPr/>
          </p:nvSpPr>
          <p:spPr bwMode="gray">
            <a:xfrm>
              <a:off x="2927954" y="5732548"/>
              <a:ext cx="16172" cy="11632"/>
            </a:xfrm>
            <a:custGeom>
              <a:avLst/>
              <a:gdLst/>
              <a:ahLst/>
              <a:cxnLst>
                <a:cxn ang="0">
                  <a:pos x="31" y="2"/>
                </a:cxn>
                <a:cxn ang="0">
                  <a:pos x="2" y="3"/>
                </a:cxn>
                <a:cxn ang="0">
                  <a:pos x="43" y="31"/>
                </a:cxn>
                <a:cxn ang="0">
                  <a:pos x="47" y="7"/>
                </a:cxn>
                <a:cxn ang="0">
                  <a:pos x="35" y="2"/>
                </a:cxn>
              </a:cxnLst>
              <a:rect l="0" t="0" r="r" b="b"/>
              <a:pathLst>
                <a:path w="48" h="35">
                  <a:moveTo>
                    <a:pt x="31" y="2"/>
                  </a:moveTo>
                  <a:cubicBezTo>
                    <a:pt x="22" y="0"/>
                    <a:pt x="10" y="2"/>
                    <a:pt x="2" y="3"/>
                  </a:cubicBezTo>
                  <a:cubicBezTo>
                    <a:pt x="0" y="27"/>
                    <a:pt x="21" y="35"/>
                    <a:pt x="43" y="31"/>
                  </a:cubicBezTo>
                  <a:cubicBezTo>
                    <a:pt x="47" y="24"/>
                    <a:pt x="48" y="16"/>
                    <a:pt x="47" y="7"/>
                  </a:cubicBezTo>
                  <a:cubicBezTo>
                    <a:pt x="40" y="9"/>
                    <a:pt x="38" y="4"/>
                    <a:pt x="35" y="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23" name="Freeform 88"/>
            <p:cNvSpPr>
              <a:spLocks/>
            </p:cNvSpPr>
            <p:nvPr/>
          </p:nvSpPr>
          <p:spPr bwMode="gray">
            <a:xfrm>
              <a:off x="2855323" y="5640058"/>
              <a:ext cx="25109" cy="29506"/>
            </a:xfrm>
            <a:custGeom>
              <a:avLst/>
              <a:gdLst/>
              <a:ahLst/>
              <a:cxnLst>
                <a:cxn ang="0">
                  <a:pos x="62" y="4"/>
                </a:cxn>
                <a:cxn ang="0">
                  <a:pos x="41" y="5"/>
                </a:cxn>
                <a:cxn ang="0">
                  <a:pos x="53" y="88"/>
                </a:cxn>
                <a:cxn ang="0">
                  <a:pos x="50" y="38"/>
                </a:cxn>
                <a:cxn ang="0">
                  <a:pos x="58" y="0"/>
                </a:cxn>
              </a:cxnLst>
              <a:rect l="0" t="0" r="r" b="b"/>
              <a:pathLst>
                <a:path w="75" h="88">
                  <a:moveTo>
                    <a:pt x="62" y="4"/>
                  </a:moveTo>
                  <a:cubicBezTo>
                    <a:pt x="56" y="3"/>
                    <a:pt x="48" y="4"/>
                    <a:pt x="41" y="5"/>
                  </a:cubicBezTo>
                  <a:cubicBezTo>
                    <a:pt x="46" y="28"/>
                    <a:pt x="0" y="86"/>
                    <a:pt x="53" y="88"/>
                  </a:cubicBezTo>
                  <a:cubicBezTo>
                    <a:pt x="56" y="71"/>
                    <a:pt x="53" y="53"/>
                    <a:pt x="50" y="38"/>
                  </a:cubicBezTo>
                  <a:cubicBezTo>
                    <a:pt x="72" y="33"/>
                    <a:pt x="75" y="13"/>
                    <a:pt x="58"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24" name="Freeform 89"/>
            <p:cNvSpPr>
              <a:spLocks/>
            </p:cNvSpPr>
            <p:nvPr/>
          </p:nvSpPr>
          <p:spPr bwMode="gray">
            <a:xfrm>
              <a:off x="2545936" y="5602892"/>
              <a:ext cx="118733" cy="86107"/>
            </a:xfrm>
            <a:custGeom>
              <a:avLst/>
              <a:gdLst/>
              <a:ahLst/>
              <a:cxnLst>
                <a:cxn ang="0">
                  <a:pos x="39" y="233"/>
                </a:cxn>
                <a:cxn ang="0">
                  <a:pos x="179" y="201"/>
                </a:cxn>
                <a:cxn ang="0">
                  <a:pos x="271" y="132"/>
                </a:cxn>
                <a:cxn ang="0">
                  <a:pos x="259" y="131"/>
                </a:cxn>
                <a:cxn ang="0">
                  <a:pos x="329" y="23"/>
                </a:cxn>
                <a:cxn ang="0">
                  <a:pos x="230" y="112"/>
                </a:cxn>
                <a:cxn ang="0">
                  <a:pos x="98" y="195"/>
                </a:cxn>
                <a:cxn ang="0">
                  <a:pos x="27" y="217"/>
                </a:cxn>
                <a:cxn ang="0">
                  <a:pos x="52" y="242"/>
                </a:cxn>
              </a:cxnLst>
              <a:rect l="0" t="0" r="r" b="b"/>
              <a:pathLst>
                <a:path w="354" h="257">
                  <a:moveTo>
                    <a:pt x="39" y="233"/>
                  </a:moveTo>
                  <a:cubicBezTo>
                    <a:pt x="93" y="233"/>
                    <a:pt x="133" y="229"/>
                    <a:pt x="179" y="201"/>
                  </a:cubicBezTo>
                  <a:cubicBezTo>
                    <a:pt x="210" y="182"/>
                    <a:pt x="274" y="175"/>
                    <a:pt x="271" y="132"/>
                  </a:cubicBezTo>
                  <a:cubicBezTo>
                    <a:pt x="267" y="131"/>
                    <a:pt x="263" y="132"/>
                    <a:pt x="259" y="131"/>
                  </a:cubicBezTo>
                  <a:cubicBezTo>
                    <a:pt x="257" y="108"/>
                    <a:pt x="354" y="52"/>
                    <a:pt x="329" y="23"/>
                  </a:cubicBezTo>
                  <a:cubicBezTo>
                    <a:pt x="310" y="0"/>
                    <a:pt x="240" y="96"/>
                    <a:pt x="230" y="112"/>
                  </a:cubicBezTo>
                  <a:cubicBezTo>
                    <a:pt x="199" y="158"/>
                    <a:pt x="149" y="179"/>
                    <a:pt x="98" y="195"/>
                  </a:cubicBezTo>
                  <a:cubicBezTo>
                    <a:pt x="80" y="201"/>
                    <a:pt x="40" y="205"/>
                    <a:pt x="27" y="217"/>
                  </a:cubicBezTo>
                  <a:cubicBezTo>
                    <a:pt x="0" y="241"/>
                    <a:pt x="21" y="257"/>
                    <a:pt x="52" y="24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25" name="Freeform 90"/>
            <p:cNvSpPr>
              <a:spLocks/>
            </p:cNvSpPr>
            <p:nvPr/>
          </p:nvSpPr>
          <p:spPr bwMode="gray">
            <a:xfrm>
              <a:off x="2528204" y="4582522"/>
              <a:ext cx="394784" cy="1076261"/>
            </a:xfrm>
            <a:custGeom>
              <a:avLst/>
              <a:gdLst/>
              <a:ahLst/>
              <a:cxnLst>
                <a:cxn ang="0">
                  <a:pos x="55" y="151"/>
                </a:cxn>
                <a:cxn ang="0">
                  <a:pos x="78" y="281"/>
                </a:cxn>
                <a:cxn ang="0">
                  <a:pos x="37" y="382"/>
                </a:cxn>
                <a:cxn ang="0">
                  <a:pos x="33" y="686"/>
                </a:cxn>
                <a:cxn ang="0">
                  <a:pos x="72" y="1082"/>
                </a:cxn>
                <a:cxn ang="0">
                  <a:pos x="100" y="1473"/>
                </a:cxn>
                <a:cxn ang="0">
                  <a:pos x="203" y="2087"/>
                </a:cxn>
                <a:cxn ang="0">
                  <a:pos x="268" y="2377"/>
                </a:cxn>
                <a:cxn ang="0">
                  <a:pos x="331" y="2676"/>
                </a:cxn>
                <a:cxn ang="0">
                  <a:pos x="331" y="2712"/>
                </a:cxn>
                <a:cxn ang="0">
                  <a:pos x="360" y="2865"/>
                </a:cxn>
                <a:cxn ang="0">
                  <a:pos x="398" y="3028"/>
                </a:cxn>
                <a:cxn ang="0">
                  <a:pos x="465" y="3046"/>
                </a:cxn>
                <a:cxn ang="0">
                  <a:pos x="551" y="3097"/>
                </a:cxn>
                <a:cxn ang="0">
                  <a:pos x="746" y="3164"/>
                </a:cxn>
                <a:cxn ang="0">
                  <a:pos x="765" y="2895"/>
                </a:cxn>
                <a:cxn ang="0">
                  <a:pos x="699" y="2595"/>
                </a:cxn>
                <a:cxn ang="0">
                  <a:pos x="664" y="2318"/>
                </a:cxn>
                <a:cxn ang="0">
                  <a:pos x="668" y="2009"/>
                </a:cxn>
                <a:cxn ang="0">
                  <a:pos x="635" y="1824"/>
                </a:cxn>
                <a:cxn ang="0">
                  <a:pos x="658" y="1638"/>
                </a:cxn>
                <a:cxn ang="0">
                  <a:pos x="613" y="1458"/>
                </a:cxn>
                <a:cxn ang="0">
                  <a:pos x="614" y="1261"/>
                </a:cxn>
                <a:cxn ang="0">
                  <a:pos x="681" y="1356"/>
                </a:cxn>
                <a:cxn ang="0">
                  <a:pos x="699" y="1501"/>
                </a:cxn>
                <a:cxn ang="0">
                  <a:pos x="742" y="1767"/>
                </a:cxn>
                <a:cxn ang="0">
                  <a:pos x="709" y="2110"/>
                </a:cxn>
                <a:cxn ang="0">
                  <a:pos x="720" y="2437"/>
                </a:cxn>
                <a:cxn ang="0">
                  <a:pos x="708" y="2657"/>
                </a:cxn>
                <a:cxn ang="0">
                  <a:pos x="681" y="2858"/>
                </a:cxn>
                <a:cxn ang="0">
                  <a:pos x="761" y="3062"/>
                </a:cxn>
                <a:cxn ang="0">
                  <a:pos x="888" y="3206"/>
                </a:cxn>
                <a:cxn ang="0">
                  <a:pos x="1108" y="3109"/>
                </a:cxn>
                <a:cxn ang="0">
                  <a:pos x="1125" y="2843"/>
                </a:cxn>
                <a:cxn ang="0">
                  <a:pos x="1125" y="2765"/>
                </a:cxn>
                <a:cxn ang="0">
                  <a:pos x="1108" y="2702"/>
                </a:cxn>
                <a:cxn ang="0">
                  <a:pos x="1148" y="2578"/>
                </a:cxn>
                <a:cxn ang="0">
                  <a:pos x="1148" y="2229"/>
                </a:cxn>
                <a:cxn ang="0">
                  <a:pos x="1153" y="2071"/>
                </a:cxn>
                <a:cxn ang="0">
                  <a:pos x="1125" y="1914"/>
                </a:cxn>
                <a:cxn ang="0">
                  <a:pos x="1148" y="1587"/>
                </a:cxn>
                <a:cxn ang="0">
                  <a:pos x="1142" y="1282"/>
                </a:cxn>
                <a:cxn ang="0">
                  <a:pos x="1153" y="1092"/>
                </a:cxn>
                <a:cxn ang="0">
                  <a:pos x="1125" y="911"/>
                </a:cxn>
                <a:cxn ang="0">
                  <a:pos x="1107" y="541"/>
                </a:cxn>
                <a:cxn ang="0">
                  <a:pos x="1024" y="168"/>
                </a:cxn>
                <a:cxn ang="0">
                  <a:pos x="731" y="17"/>
                </a:cxn>
                <a:cxn ang="0">
                  <a:pos x="152" y="79"/>
                </a:cxn>
                <a:cxn ang="0">
                  <a:pos x="72" y="151"/>
                </a:cxn>
              </a:cxnLst>
              <a:rect l="0" t="0" r="r" b="b"/>
              <a:pathLst>
                <a:path w="1178" h="3212">
                  <a:moveTo>
                    <a:pt x="55" y="151"/>
                  </a:moveTo>
                  <a:cubicBezTo>
                    <a:pt x="49" y="196"/>
                    <a:pt x="81" y="231"/>
                    <a:pt x="78" y="281"/>
                  </a:cubicBezTo>
                  <a:cubicBezTo>
                    <a:pt x="75" y="326"/>
                    <a:pt x="52" y="346"/>
                    <a:pt x="37" y="382"/>
                  </a:cubicBezTo>
                  <a:cubicBezTo>
                    <a:pt x="0" y="468"/>
                    <a:pt x="24" y="594"/>
                    <a:pt x="33" y="686"/>
                  </a:cubicBezTo>
                  <a:cubicBezTo>
                    <a:pt x="45" y="819"/>
                    <a:pt x="58" y="950"/>
                    <a:pt x="72" y="1082"/>
                  </a:cubicBezTo>
                  <a:cubicBezTo>
                    <a:pt x="86" y="1213"/>
                    <a:pt x="107" y="1338"/>
                    <a:pt x="100" y="1473"/>
                  </a:cubicBezTo>
                  <a:cubicBezTo>
                    <a:pt x="90" y="1687"/>
                    <a:pt x="167" y="1885"/>
                    <a:pt x="203" y="2087"/>
                  </a:cubicBezTo>
                  <a:cubicBezTo>
                    <a:pt x="221" y="2184"/>
                    <a:pt x="253" y="2275"/>
                    <a:pt x="268" y="2377"/>
                  </a:cubicBezTo>
                  <a:cubicBezTo>
                    <a:pt x="282" y="2471"/>
                    <a:pt x="342" y="2574"/>
                    <a:pt x="331" y="2676"/>
                  </a:cubicBezTo>
                  <a:cubicBezTo>
                    <a:pt x="330" y="2688"/>
                    <a:pt x="331" y="2700"/>
                    <a:pt x="331" y="2712"/>
                  </a:cubicBezTo>
                  <a:cubicBezTo>
                    <a:pt x="268" y="2741"/>
                    <a:pt x="351" y="2832"/>
                    <a:pt x="360" y="2865"/>
                  </a:cubicBezTo>
                  <a:cubicBezTo>
                    <a:pt x="375" y="2925"/>
                    <a:pt x="339" y="2982"/>
                    <a:pt x="398" y="3028"/>
                  </a:cubicBezTo>
                  <a:cubicBezTo>
                    <a:pt x="420" y="3045"/>
                    <a:pt x="440" y="3037"/>
                    <a:pt x="465" y="3046"/>
                  </a:cubicBezTo>
                  <a:cubicBezTo>
                    <a:pt x="487" y="3054"/>
                    <a:pt x="527" y="3085"/>
                    <a:pt x="551" y="3097"/>
                  </a:cubicBezTo>
                  <a:cubicBezTo>
                    <a:pt x="609" y="3126"/>
                    <a:pt x="681" y="3156"/>
                    <a:pt x="746" y="3164"/>
                  </a:cubicBezTo>
                  <a:cubicBezTo>
                    <a:pt x="725" y="3072"/>
                    <a:pt x="773" y="2987"/>
                    <a:pt x="765" y="2895"/>
                  </a:cubicBezTo>
                  <a:cubicBezTo>
                    <a:pt x="757" y="2795"/>
                    <a:pt x="726" y="2690"/>
                    <a:pt x="699" y="2595"/>
                  </a:cubicBezTo>
                  <a:cubicBezTo>
                    <a:pt x="673" y="2503"/>
                    <a:pt x="654" y="2417"/>
                    <a:pt x="664" y="2318"/>
                  </a:cubicBezTo>
                  <a:cubicBezTo>
                    <a:pt x="673" y="2225"/>
                    <a:pt x="695" y="2102"/>
                    <a:pt x="668" y="2009"/>
                  </a:cubicBezTo>
                  <a:cubicBezTo>
                    <a:pt x="650" y="1949"/>
                    <a:pt x="625" y="1893"/>
                    <a:pt x="635" y="1824"/>
                  </a:cubicBezTo>
                  <a:cubicBezTo>
                    <a:pt x="646" y="1757"/>
                    <a:pt x="672" y="1710"/>
                    <a:pt x="658" y="1638"/>
                  </a:cubicBezTo>
                  <a:cubicBezTo>
                    <a:pt x="645" y="1572"/>
                    <a:pt x="613" y="1532"/>
                    <a:pt x="613" y="1458"/>
                  </a:cubicBezTo>
                  <a:cubicBezTo>
                    <a:pt x="613" y="1392"/>
                    <a:pt x="610" y="1326"/>
                    <a:pt x="614" y="1261"/>
                  </a:cubicBezTo>
                  <a:cubicBezTo>
                    <a:pt x="645" y="1296"/>
                    <a:pt x="669" y="1309"/>
                    <a:pt x="681" y="1356"/>
                  </a:cubicBezTo>
                  <a:cubicBezTo>
                    <a:pt x="693" y="1402"/>
                    <a:pt x="692" y="1455"/>
                    <a:pt x="699" y="1501"/>
                  </a:cubicBezTo>
                  <a:cubicBezTo>
                    <a:pt x="712" y="1593"/>
                    <a:pt x="742" y="1668"/>
                    <a:pt x="742" y="1767"/>
                  </a:cubicBezTo>
                  <a:cubicBezTo>
                    <a:pt x="742" y="1887"/>
                    <a:pt x="727" y="1996"/>
                    <a:pt x="709" y="2110"/>
                  </a:cubicBezTo>
                  <a:cubicBezTo>
                    <a:pt x="692" y="2218"/>
                    <a:pt x="720" y="2327"/>
                    <a:pt x="720" y="2437"/>
                  </a:cubicBezTo>
                  <a:cubicBezTo>
                    <a:pt x="720" y="2509"/>
                    <a:pt x="719" y="2585"/>
                    <a:pt x="708" y="2657"/>
                  </a:cubicBezTo>
                  <a:cubicBezTo>
                    <a:pt x="698" y="2726"/>
                    <a:pt x="676" y="2784"/>
                    <a:pt x="681" y="2858"/>
                  </a:cubicBezTo>
                  <a:cubicBezTo>
                    <a:pt x="685" y="2936"/>
                    <a:pt x="733" y="2993"/>
                    <a:pt x="761" y="3062"/>
                  </a:cubicBezTo>
                  <a:cubicBezTo>
                    <a:pt x="779" y="3106"/>
                    <a:pt x="832" y="3212"/>
                    <a:pt x="888" y="3206"/>
                  </a:cubicBezTo>
                  <a:cubicBezTo>
                    <a:pt x="920" y="3108"/>
                    <a:pt x="1051" y="3169"/>
                    <a:pt x="1108" y="3109"/>
                  </a:cubicBezTo>
                  <a:cubicBezTo>
                    <a:pt x="1178" y="3035"/>
                    <a:pt x="1133" y="2934"/>
                    <a:pt x="1125" y="2843"/>
                  </a:cubicBezTo>
                  <a:cubicBezTo>
                    <a:pt x="1123" y="2817"/>
                    <a:pt x="1129" y="2790"/>
                    <a:pt x="1125" y="2765"/>
                  </a:cubicBezTo>
                  <a:cubicBezTo>
                    <a:pt x="1122" y="2744"/>
                    <a:pt x="1107" y="2723"/>
                    <a:pt x="1108" y="2702"/>
                  </a:cubicBezTo>
                  <a:cubicBezTo>
                    <a:pt x="1111" y="2665"/>
                    <a:pt x="1139" y="2616"/>
                    <a:pt x="1148" y="2578"/>
                  </a:cubicBezTo>
                  <a:cubicBezTo>
                    <a:pt x="1175" y="2463"/>
                    <a:pt x="1153" y="2350"/>
                    <a:pt x="1148" y="2229"/>
                  </a:cubicBezTo>
                  <a:cubicBezTo>
                    <a:pt x="1145" y="2175"/>
                    <a:pt x="1151" y="2124"/>
                    <a:pt x="1153" y="2071"/>
                  </a:cubicBezTo>
                  <a:cubicBezTo>
                    <a:pt x="1156" y="2014"/>
                    <a:pt x="1131" y="1968"/>
                    <a:pt x="1125" y="1914"/>
                  </a:cubicBezTo>
                  <a:cubicBezTo>
                    <a:pt x="1112" y="1802"/>
                    <a:pt x="1143" y="1694"/>
                    <a:pt x="1148" y="1587"/>
                  </a:cubicBezTo>
                  <a:cubicBezTo>
                    <a:pt x="1153" y="1484"/>
                    <a:pt x="1137" y="1386"/>
                    <a:pt x="1142" y="1282"/>
                  </a:cubicBezTo>
                  <a:cubicBezTo>
                    <a:pt x="1145" y="1218"/>
                    <a:pt x="1154" y="1157"/>
                    <a:pt x="1153" y="1092"/>
                  </a:cubicBezTo>
                  <a:cubicBezTo>
                    <a:pt x="1153" y="1028"/>
                    <a:pt x="1131" y="969"/>
                    <a:pt x="1125" y="911"/>
                  </a:cubicBezTo>
                  <a:cubicBezTo>
                    <a:pt x="1114" y="786"/>
                    <a:pt x="1151" y="664"/>
                    <a:pt x="1107" y="541"/>
                  </a:cubicBezTo>
                  <a:cubicBezTo>
                    <a:pt x="1063" y="418"/>
                    <a:pt x="1051" y="297"/>
                    <a:pt x="1024" y="168"/>
                  </a:cubicBezTo>
                  <a:cubicBezTo>
                    <a:pt x="1000" y="52"/>
                    <a:pt x="839" y="26"/>
                    <a:pt x="731" y="17"/>
                  </a:cubicBezTo>
                  <a:cubicBezTo>
                    <a:pt x="534" y="0"/>
                    <a:pt x="335" y="29"/>
                    <a:pt x="152" y="79"/>
                  </a:cubicBezTo>
                  <a:cubicBezTo>
                    <a:pt x="146" y="114"/>
                    <a:pt x="107" y="143"/>
                    <a:pt x="72" y="15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26" name="Freeform 91"/>
            <p:cNvSpPr>
              <a:spLocks/>
            </p:cNvSpPr>
            <p:nvPr/>
          </p:nvSpPr>
          <p:spPr bwMode="gray">
            <a:xfrm>
              <a:off x="2616722" y="3996373"/>
              <a:ext cx="171929" cy="236616"/>
            </a:xfrm>
            <a:custGeom>
              <a:avLst/>
              <a:gdLst/>
              <a:ahLst/>
              <a:cxnLst>
                <a:cxn ang="0">
                  <a:pos x="122" y="205"/>
                </a:cxn>
                <a:cxn ang="0">
                  <a:pos x="141" y="437"/>
                </a:cxn>
                <a:cxn ang="0">
                  <a:pos x="214" y="683"/>
                </a:cxn>
                <a:cxn ang="0">
                  <a:pos x="488" y="510"/>
                </a:cxn>
                <a:cxn ang="0">
                  <a:pos x="407" y="124"/>
                </a:cxn>
                <a:cxn ang="0">
                  <a:pos x="143" y="184"/>
                </a:cxn>
              </a:cxnLst>
              <a:rect l="0" t="0" r="r" b="b"/>
              <a:pathLst>
                <a:path w="513" h="706">
                  <a:moveTo>
                    <a:pt x="122" y="205"/>
                  </a:moveTo>
                  <a:cubicBezTo>
                    <a:pt x="137" y="280"/>
                    <a:pt x="146" y="354"/>
                    <a:pt x="141" y="437"/>
                  </a:cubicBezTo>
                  <a:cubicBezTo>
                    <a:pt x="0" y="522"/>
                    <a:pt x="74" y="660"/>
                    <a:pt x="214" y="683"/>
                  </a:cubicBezTo>
                  <a:cubicBezTo>
                    <a:pt x="351" y="706"/>
                    <a:pt x="455" y="646"/>
                    <a:pt x="488" y="510"/>
                  </a:cubicBezTo>
                  <a:cubicBezTo>
                    <a:pt x="513" y="407"/>
                    <a:pt x="455" y="214"/>
                    <a:pt x="407" y="124"/>
                  </a:cubicBezTo>
                  <a:cubicBezTo>
                    <a:pt x="342" y="0"/>
                    <a:pt x="146" y="43"/>
                    <a:pt x="143" y="18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27" name="Freeform 92"/>
            <p:cNvSpPr>
              <a:spLocks/>
            </p:cNvSpPr>
            <p:nvPr/>
          </p:nvSpPr>
          <p:spPr bwMode="gray">
            <a:xfrm>
              <a:off x="2763826" y="4088580"/>
              <a:ext cx="14044" cy="23123"/>
            </a:xfrm>
            <a:custGeom>
              <a:avLst/>
              <a:gdLst/>
              <a:ahLst/>
              <a:cxnLst>
                <a:cxn ang="0">
                  <a:pos x="20" y="45"/>
                </a:cxn>
                <a:cxn ang="0">
                  <a:pos x="42" y="69"/>
                </a:cxn>
                <a:cxn ang="0">
                  <a:pos x="37" y="42"/>
                </a:cxn>
                <a:cxn ang="0">
                  <a:pos x="26" y="12"/>
                </a:cxn>
                <a:cxn ang="0">
                  <a:pos x="14" y="4"/>
                </a:cxn>
                <a:cxn ang="0">
                  <a:pos x="5" y="17"/>
                </a:cxn>
                <a:cxn ang="0">
                  <a:pos x="18" y="45"/>
                </a:cxn>
              </a:cxnLst>
              <a:rect l="0" t="0" r="r" b="b"/>
              <a:pathLst>
                <a:path w="42" h="69">
                  <a:moveTo>
                    <a:pt x="20" y="45"/>
                  </a:moveTo>
                  <a:cubicBezTo>
                    <a:pt x="26" y="51"/>
                    <a:pt x="34" y="66"/>
                    <a:pt x="42" y="69"/>
                  </a:cubicBezTo>
                  <a:cubicBezTo>
                    <a:pt x="42" y="59"/>
                    <a:pt x="39" y="51"/>
                    <a:pt x="37" y="42"/>
                  </a:cubicBezTo>
                  <a:cubicBezTo>
                    <a:pt x="34" y="29"/>
                    <a:pt x="30" y="22"/>
                    <a:pt x="26" y="12"/>
                  </a:cubicBezTo>
                  <a:cubicBezTo>
                    <a:pt x="22" y="5"/>
                    <a:pt x="22" y="0"/>
                    <a:pt x="14" y="4"/>
                  </a:cubicBezTo>
                  <a:cubicBezTo>
                    <a:pt x="11" y="5"/>
                    <a:pt x="6" y="14"/>
                    <a:pt x="5" y="17"/>
                  </a:cubicBezTo>
                  <a:cubicBezTo>
                    <a:pt x="0" y="32"/>
                    <a:pt x="16" y="37"/>
                    <a:pt x="18" y="4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28" name="Freeform 93"/>
            <p:cNvSpPr>
              <a:spLocks/>
            </p:cNvSpPr>
            <p:nvPr/>
          </p:nvSpPr>
          <p:spPr bwMode="gray">
            <a:xfrm>
              <a:off x="2658570" y="4091275"/>
              <a:ext cx="115896" cy="68658"/>
            </a:xfrm>
            <a:custGeom>
              <a:avLst/>
              <a:gdLst/>
              <a:ahLst/>
              <a:cxnLst>
                <a:cxn ang="0">
                  <a:pos x="0" y="0"/>
                </a:cxn>
                <a:cxn ang="0">
                  <a:pos x="23" y="45"/>
                </a:cxn>
                <a:cxn ang="0">
                  <a:pos x="45" y="97"/>
                </a:cxn>
                <a:cxn ang="0">
                  <a:pos x="125" y="177"/>
                </a:cxn>
                <a:cxn ang="0">
                  <a:pos x="246" y="190"/>
                </a:cxn>
                <a:cxn ang="0">
                  <a:pos x="346" y="14"/>
                </a:cxn>
              </a:cxnLst>
              <a:rect l="0" t="0" r="r" b="b"/>
              <a:pathLst>
                <a:path w="346" h="205">
                  <a:moveTo>
                    <a:pt x="0" y="0"/>
                  </a:moveTo>
                  <a:cubicBezTo>
                    <a:pt x="7" y="19"/>
                    <a:pt x="13" y="29"/>
                    <a:pt x="23" y="45"/>
                  </a:cubicBezTo>
                  <a:cubicBezTo>
                    <a:pt x="33" y="62"/>
                    <a:pt x="33" y="82"/>
                    <a:pt x="45" y="97"/>
                  </a:cubicBezTo>
                  <a:cubicBezTo>
                    <a:pt x="70" y="127"/>
                    <a:pt x="87" y="157"/>
                    <a:pt x="125" y="177"/>
                  </a:cubicBezTo>
                  <a:cubicBezTo>
                    <a:pt x="150" y="191"/>
                    <a:pt x="216" y="205"/>
                    <a:pt x="246" y="190"/>
                  </a:cubicBezTo>
                  <a:cubicBezTo>
                    <a:pt x="303" y="163"/>
                    <a:pt x="346" y="38"/>
                    <a:pt x="346" y="1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29" name="Freeform 94"/>
            <p:cNvSpPr>
              <a:spLocks/>
            </p:cNvSpPr>
            <p:nvPr/>
          </p:nvSpPr>
          <p:spPr bwMode="gray">
            <a:xfrm>
              <a:off x="2616722" y="3862320"/>
              <a:ext cx="182994" cy="286265"/>
            </a:xfrm>
            <a:custGeom>
              <a:avLst/>
              <a:gdLst/>
              <a:ahLst/>
              <a:cxnLst>
                <a:cxn ang="0">
                  <a:pos x="48" y="367"/>
                </a:cxn>
                <a:cxn ang="0">
                  <a:pos x="1" y="422"/>
                </a:cxn>
                <a:cxn ang="0">
                  <a:pos x="43" y="495"/>
                </a:cxn>
                <a:cxn ang="0">
                  <a:pos x="63" y="525"/>
                </a:cxn>
                <a:cxn ang="0">
                  <a:pos x="76" y="578"/>
                </a:cxn>
                <a:cxn ang="0">
                  <a:pos x="132" y="702"/>
                </a:cxn>
                <a:cxn ang="0">
                  <a:pos x="171" y="746"/>
                </a:cxn>
                <a:cxn ang="0">
                  <a:pos x="251" y="827"/>
                </a:cxn>
                <a:cxn ang="0">
                  <a:pos x="372" y="840"/>
                </a:cxn>
                <a:cxn ang="0">
                  <a:pos x="473" y="692"/>
                </a:cxn>
                <a:cxn ang="0">
                  <a:pos x="511" y="599"/>
                </a:cxn>
                <a:cxn ang="0">
                  <a:pos x="529" y="410"/>
                </a:cxn>
                <a:cxn ang="0">
                  <a:pos x="372" y="60"/>
                </a:cxn>
                <a:cxn ang="0">
                  <a:pos x="112" y="89"/>
                </a:cxn>
                <a:cxn ang="0">
                  <a:pos x="40" y="216"/>
                </a:cxn>
                <a:cxn ang="0">
                  <a:pos x="48" y="367"/>
                </a:cxn>
              </a:cxnLst>
              <a:rect l="0" t="0" r="r" b="b"/>
              <a:pathLst>
                <a:path w="546" h="854">
                  <a:moveTo>
                    <a:pt x="48" y="367"/>
                  </a:moveTo>
                  <a:cubicBezTo>
                    <a:pt x="6" y="358"/>
                    <a:pt x="2" y="391"/>
                    <a:pt x="1" y="422"/>
                  </a:cubicBezTo>
                  <a:cubicBezTo>
                    <a:pt x="0" y="467"/>
                    <a:pt x="17" y="469"/>
                    <a:pt x="43" y="495"/>
                  </a:cubicBezTo>
                  <a:cubicBezTo>
                    <a:pt x="51" y="503"/>
                    <a:pt x="54" y="517"/>
                    <a:pt x="63" y="525"/>
                  </a:cubicBezTo>
                  <a:cubicBezTo>
                    <a:pt x="75" y="534"/>
                    <a:pt x="67" y="564"/>
                    <a:pt x="76" y="578"/>
                  </a:cubicBezTo>
                  <a:cubicBezTo>
                    <a:pt x="92" y="600"/>
                    <a:pt x="122" y="686"/>
                    <a:pt x="132" y="702"/>
                  </a:cubicBezTo>
                  <a:cubicBezTo>
                    <a:pt x="142" y="719"/>
                    <a:pt x="159" y="731"/>
                    <a:pt x="171" y="746"/>
                  </a:cubicBezTo>
                  <a:cubicBezTo>
                    <a:pt x="196" y="777"/>
                    <a:pt x="213" y="806"/>
                    <a:pt x="251" y="827"/>
                  </a:cubicBezTo>
                  <a:cubicBezTo>
                    <a:pt x="277" y="840"/>
                    <a:pt x="342" y="854"/>
                    <a:pt x="372" y="840"/>
                  </a:cubicBezTo>
                  <a:cubicBezTo>
                    <a:pt x="400" y="826"/>
                    <a:pt x="464" y="716"/>
                    <a:pt x="473" y="692"/>
                  </a:cubicBezTo>
                  <a:cubicBezTo>
                    <a:pt x="485" y="660"/>
                    <a:pt x="498" y="628"/>
                    <a:pt x="511" y="599"/>
                  </a:cubicBezTo>
                  <a:cubicBezTo>
                    <a:pt x="537" y="542"/>
                    <a:pt x="521" y="470"/>
                    <a:pt x="529" y="410"/>
                  </a:cubicBezTo>
                  <a:cubicBezTo>
                    <a:pt x="546" y="285"/>
                    <a:pt x="466" y="132"/>
                    <a:pt x="372" y="60"/>
                  </a:cubicBezTo>
                  <a:cubicBezTo>
                    <a:pt x="294" y="0"/>
                    <a:pt x="170" y="12"/>
                    <a:pt x="112" y="89"/>
                  </a:cubicBezTo>
                  <a:cubicBezTo>
                    <a:pt x="88" y="120"/>
                    <a:pt x="55" y="179"/>
                    <a:pt x="40" y="216"/>
                  </a:cubicBezTo>
                  <a:cubicBezTo>
                    <a:pt x="28" y="248"/>
                    <a:pt x="1" y="298"/>
                    <a:pt x="48" y="367"/>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30" name="Freeform 95"/>
            <p:cNvSpPr>
              <a:spLocks/>
            </p:cNvSpPr>
            <p:nvPr/>
          </p:nvSpPr>
          <p:spPr bwMode="gray">
            <a:xfrm>
              <a:off x="2454581" y="4109291"/>
              <a:ext cx="508552" cy="568416"/>
            </a:xfrm>
            <a:custGeom>
              <a:avLst/>
              <a:gdLst/>
              <a:ahLst/>
              <a:cxnLst>
                <a:cxn ang="0">
                  <a:pos x="568" y="110"/>
                </a:cxn>
                <a:cxn ang="0">
                  <a:pos x="365" y="239"/>
                </a:cxn>
                <a:cxn ang="0">
                  <a:pos x="185" y="357"/>
                </a:cxn>
                <a:cxn ang="0">
                  <a:pos x="67" y="567"/>
                </a:cxn>
                <a:cxn ang="0">
                  <a:pos x="74" y="680"/>
                </a:cxn>
                <a:cxn ang="0">
                  <a:pos x="62" y="820"/>
                </a:cxn>
                <a:cxn ang="0">
                  <a:pos x="5" y="1011"/>
                </a:cxn>
                <a:cxn ang="0">
                  <a:pos x="16" y="1237"/>
                </a:cxn>
                <a:cxn ang="0">
                  <a:pos x="101" y="1406"/>
                </a:cxn>
                <a:cxn ang="0">
                  <a:pos x="264" y="1417"/>
                </a:cxn>
                <a:cxn ang="0">
                  <a:pos x="276" y="1591"/>
                </a:cxn>
                <a:cxn ang="0">
                  <a:pos x="731" y="1681"/>
                </a:cxn>
                <a:cxn ang="0">
                  <a:pos x="968" y="1655"/>
                </a:cxn>
                <a:cxn ang="0">
                  <a:pos x="1154" y="1631"/>
                </a:cxn>
                <a:cxn ang="0">
                  <a:pos x="1283" y="1569"/>
                </a:cxn>
                <a:cxn ang="0">
                  <a:pos x="1447" y="1147"/>
                </a:cxn>
                <a:cxn ang="0">
                  <a:pos x="1509" y="617"/>
                </a:cxn>
                <a:cxn ang="0">
                  <a:pos x="1492" y="398"/>
                </a:cxn>
                <a:cxn ang="0">
                  <a:pos x="1417" y="202"/>
                </a:cxn>
                <a:cxn ang="0">
                  <a:pos x="1014" y="53"/>
                </a:cxn>
                <a:cxn ang="0">
                  <a:pos x="745" y="222"/>
                </a:cxn>
                <a:cxn ang="0">
                  <a:pos x="608" y="70"/>
                </a:cxn>
                <a:cxn ang="0">
                  <a:pos x="535" y="133"/>
                </a:cxn>
              </a:cxnLst>
              <a:rect l="0" t="0" r="r" b="b"/>
              <a:pathLst>
                <a:path w="1518" h="1696">
                  <a:moveTo>
                    <a:pt x="568" y="110"/>
                  </a:moveTo>
                  <a:cubicBezTo>
                    <a:pt x="491" y="130"/>
                    <a:pt x="436" y="199"/>
                    <a:pt x="365" y="239"/>
                  </a:cubicBezTo>
                  <a:cubicBezTo>
                    <a:pt x="303" y="273"/>
                    <a:pt x="246" y="311"/>
                    <a:pt x="185" y="357"/>
                  </a:cubicBezTo>
                  <a:cubicBezTo>
                    <a:pt x="127" y="401"/>
                    <a:pt x="49" y="492"/>
                    <a:pt x="67" y="567"/>
                  </a:cubicBezTo>
                  <a:cubicBezTo>
                    <a:pt x="79" y="619"/>
                    <a:pt x="85" y="626"/>
                    <a:pt x="74" y="680"/>
                  </a:cubicBezTo>
                  <a:cubicBezTo>
                    <a:pt x="65" y="726"/>
                    <a:pt x="69" y="773"/>
                    <a:pt x="62" y="820"/>
                  </a:cubicBezTo>
                  <a:cubicBezTo>
                    <a:pt x="52" y="884"/>
                    <a:pt x="11" y="945"/>
                    <a:pt x="5" y="1011"/>
                  </a:cubicBezTo>
                  <a:cubicBezTo>
                    <a:pt x="0" y="1079"/>
                    <a:pt x="9" y="1168"/>
                    <a:pt x="16" y="1237"/>
                  </a:cubicBezTo>
                  <a:cubicBezTo>
                    <a:pt x="22" y="1288"/>
                    <a:pt x="46" y="1388"/>
                    <a:pt x="101" y="1406"/>
                  </a:cubicBezTo>
                  <a:cubicBezTo>
                    <a:pt x="173" y="1429"/>
                    <a:pt x="202" y="1362"/>
                    <a:pt x="264" y="1417"/>
                  </a:cubicBezTo>
                  <a:cubicBezTo>
                    <a:pt x="255" y="1448"/>
                    <a:pt x="169" y="1479"/>
                    <a:pt x="276" y="1591"/>
                  </a:cubicBezTo>
                  <a:cubicBezTo>
                    <a:pt x="319" y="1637"/>
                    <a:pt x="670" y="1696"/>
                    <a:pt x="731" y="1681"/>
                  </a:cubicBezTo>
                  <a:cubicBezTo>
                    <a:pt x="804" y="1663"/>
                    <a:pt x="915" y="1665"/>
                    <a:pt x="968" y="1655"/>
                  </a:cubicBezTo>
                  <a:cubicBezTo>
                    <a:pt x="1014" y="1646"/>
                    <a:pt x="1154" y="1630"/>
                    <a:pt x="1154" y="1631"/>
                  </a:cubicBezTo>
                  <a:cubicBezTo>
                    <a:pt x="1151" y="1611"/>
                    <a:pt x="1278" y="1590"/>
                    <a:pt x="1283" y="1569"/>
                  </a:cubicBezTo>
                  <a:cubicBezTo>
                    <a:pt x="1362" y="1451"/>
                    <a:pt x="1355" y="1386"/>
                    <a:pt x="1447" y="1147"/>
                  </a:cubicBezTo>
                  <a:cubicBezTo>
                    <a:pt x="1509" y="985"/>
                    <a:pt x="1518" y="806"/>
                    <a:pt x="1509" y="617"/>
                  </a:cubicBezTo>
                  <a:cubicBezTo>
                    <a:pt x="1505" y="543"/>
                    <a:pt x="1492" y="476"/>
                    <a:pt x="1492" y="398"/>
                  </a:cubicBezTo>
                  <a:cubicBezTo>
                    <a:pt x="1492" y="311"/>
                    <a:pt x="1485" y="256"/>
                    <a:pt x="1417" y="202"/>
                  </a:cubicBezTo>
                  <a:cubicBezTo>
                    <a:pt x="1308" y="115"/>
                    <a:pt x="1156" y="67"/>
                    <a:pt x="1014" y="53"/>
                  </a:cubicBezTo>
                  <a:cubicBezTo>
                    <a:pt x="988" y="0"/>
                    <a:pt x="813" y="250"/>
                    <a:pt x="745" y="222"/>
                  </a:cubicBezTo>
                  <a:cubicBezTo>
                    <a:pt x="667" y="189"/>
                    <a:pt x="574" y="100"/>
                    <a:pt x="608" y="70"/>
                  </a:cubicBezTo>
                  <a:cubicBezTo>
                    <a:pt x="588" y="98"/>
                    <a:pt x="551" y="100"/>
                    <a:pt x="535" y="13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31" name="Freeform 96"/>
            <p:cNvSpPr>
              <a:spLocks/>
            </p:cNvSpPr>
            <p:nvPr/>
          </p:nvSpPr>
          <p:spPr bwMode="gray">
            <a:xfrm>
              <a:off x="2748790" y="4127164"/>
              <a:ext cx="119868" cy="76602"/>
            </a:xfrm>
            <a:custGeom>
              <a:avLst/>
              <a:gdLst/>
              <a:ahLst/>
              <a:cxnLst>
                <a:cxn ang="0">
                  <a:pos x="97" y="0"/>
                </a:cxn>
                <a:cxn ang="0">
                  <a:pos x="303" y="60"/>
                </a:cxn>
                <a:cxn ang="0">
                  <a:pos x="358" y="106"/>
                </a:cxn>
                <a:cxn ang="0">
                  <a:pos x="203" y="76"/>
                </a:cxn>
                <a:cxn ang="0">
                  <a:pos x="136" y="173"/>
                </a:cxn>
                <a:cxn ang="0">
                  <a:pos x="21" y="223"/>
                </a:cxn>
                <a:cxn ang="0">
                  <a:pos x="58" y="105"/>
                </a:cxn>
                <a:cxn ang="0">
                  <a:pos x="131" y="13"/>
                </a:cxn>
              </a:cxnLst>
              <a:rect l="0" t="0" r="r" b="b"/>
              <a:pathLst>
                <a:path w="358" h="229">
                  <a:moveTo>
                    <a:pt x="97" y="0"/>
                  </a:moveTo>
                  <a:cubicBezTo>
                    <a:pt x="155" y="28"/>
                    <a:pt x="241" y="50"/>
                    <a:pt x="303" y="60"/>
                  </a:cubicBezTo>
                  <a:cubicBezTo>
                    <a:pt x="315" y="77"/>
                    <a:pt x="339" y="97"/>
                    <a:pt x="358" y="106"/>
                  </a:cubicBezTo>
                  <a:cubicBezTo>
                    <a:pt x="309" y="97"/>
                    <a:pt x="254" y="70"/>
                    <a:pt x="203" y="76"/>
                  </a:cubicBezTo>
                  <a:cubicBezTo>
                    <a:pt x="136" y="84"/>
                    <a:pt x="190" y="147"/>
                    <a:pt x="136" y="173"/>
                  </a:cubicBezTo>
                  <a:cubicBezTo>
                    <a:pt x="106" y="119"/>
                    <a:pt x="62" y="229"/>
                    <a:pt x="21" y="223"/>
                  </a:cubicBezTo>
                  <a:cubicBezTo>
                    <a:pt x="0" y="173"/>
                    <a:pt x="31" y="144"/>
                    <a:pt x="58" y="105"/>
                  </a:cubicBezTo>
                  <a:cubicBezTo>
                    <a:pt x="76" y="79"/>
                    <a:pt x="92" y="8"/>
                    <a:pt x="131" y="1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32" name="Freeform 97"/>
            <p:cNvSpPr>
              <a:spLocks/>
            </p:cNvSpPr>
            <p:nvPr/>
          </p:nvSpPr>
          <p:spPr bwMode="gray">
            <a:xfrm>
              <a:off x="2689778" y="4411586"/>
              <a:ext cx="34897" cy="76035"/>
            </a:xfrm>
            <a:custGeom>
              <a:avLst/>
              <a:gdLst/>
              <a:ahLst/>
              <a:cxnLst>
                <a:cxn ang="0">
                  <a:pos x="79" y="17"/>
                </a:cxn>
                <a:cxn ang="0">
                  <a:pos x="3" y="131"/>
                </a:cxn>
                <a:cxn ang="0">
                  <a:pos x="45" y="227"/>
                </a:cxn>
                <a:cxn ang="0">
                  <a:pos x="99" y="21"/>
                </a:cxn>
                <a:cxn ang="0">
                  <a:pos x="87" y="0"/>
                </a:cxn>
              </a:cxnLst>
              <a:rect l="0" t="0" r="r" b="b"/>
              <a:pathLst>
                <a:path w="104" h="227">
                  <a:moveTo>
                    <a:pt x="79" y="17"/>
                  </a:moveTo>
                  <a:cubicBezTo>
                    <a:pt x="44" y="66"/>
                    <a:pt x="6" y="63"/>
                    <a:pt x="3" y="131"/>
                  </a:cubicBezTo>
                  <a:cubicBezTo>
                    <a:pt x="0" y="185"/>
                    <a:pt x="11" y="194"/>
                    <a:pt x="45" y="227"/>
                  </a:cubicBezTo>
                  <a:cubicBezTo>
                    <a:pt x="42" y="170"/>
                    <a:pt x="3" y="39"/>
                    <a:pt x="99" y="21"/>
                  </a:cubicBezTo>
                  <a:cubicBezTo>
                    <a:pt x="104" y="6"/>
                    <a:pt x="97" y="5"/>
                    <a:pt x="87"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33" name="Freeform 98"/>
            <p:cNvSpPr>
              <a:spLocks/>
            </p:cNvSpPr>
            <p:nvPr/>
          </p:nvSpPr>
          <p:spPr bwMode="gray">
            <a:xfrm>
              <a:off x="2484371" y="4323777"/>
              <a:ext cx="65963" cy="43975"/>
            </a:xfrm>
            <a:custGeom>
              <a:avLst/>
              <a:gdLst/>
              <a:ahLst/>
              <a:cxnLst>
                <a:cxn ang="0">
                  <a:pos x="12" y="0"/>
                </a:cxn>
                <a:cxn ang="0">
                  <a:pos x="197" y="131"/>
                </a:cxn>
                <a:cxn ang="0">
                  <a:pos x="84" y="73"/>
                </a:cxn>
                <a:cxn ang="0">
                  <a:pos x="12" y="5"/>
                </a:cxn>
                <a:cxn ang="0">
                  <a:pos x="41" y="5"/>
                </a:cxn>
              </a:cxnLst>
              <a:rect l="0" t="0" r="r" b="b"/>
              <a:pathLst>
                <a:path w="197" h="131">
                  <a:moveTo>
                    <a:pt x="12" y="0"/>
                  </a:moveTo>
                  <a:cubicBezTo>
                    <a:pt x="72" y="19"/>
                    <a:pt x="176" y="59"/>
                    <a:pt x="197" y="131"/>
                  </a:cubicBezTo>
                  <a:cubicBezTo>
                    <a:pt x="156" y="116"/>
                    <a:pt x="123" y="90"/>
                    <a:pt x="84" y="73"/>
                  </a:cubicBezTo>
                  <a:cubicBezTo>
                    <a:pt x="54" y="61"/>
                    <a:pt x="0" y="51"/>
                    <a:pt x="12" y="5"/>
                  </a:cubicBezTo>
                  <a:cubicBezTo>
                    <a:pt x="21" y="4"/>
                    <a:pt x="33" y="2"/>
                    <a:pt x="41" y="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34" name="Freeform 99"/>
            <p:cNvSpPr>
              <a:spLocks/>
            </p:cNvSpPr>
            <p:nvPr/>
          </p:nvSpPr>
          <p:spPr bwMode="gray">
            <a:xfrm>
              <a:off x="2549624" y="4636427"/>
              <a:ext cx="338468" cy="73765"/>
            </a:xfrm>
            <a:custGeom>
              <a:avLst/>
              <a:gdLst/>
              <a:ahLst/>
              <a:cxnLst>
                <a:cxn ang="0">
                  <a:pos x="37" y="13"/>
                </a:cxn>
                <a:cxn ang="0">
                  <a:pos x="132" y="45"/>
                </a:cxn>
                <a:cxn ang="0">
                  <a:pos x="245" y="69"/>
                </a:cxn>
                <a:cxn ang="0">
                  <a:pos x="470" y="86"/>
                </a:cxn>
                <a:cxn ang="0">
                  <a:pos x="735" y="69"/>
                </a:cxn>
                <a:cxn ang="0">
                  <a:pos x="976" y="37"/>
                </a:cxn>
                <a:cxn ang="0">
                  <a:pos x="986" y="148"/>
                </a:cxn>
                <a:cxn ang="0">
                  <a:pos x="842" y="187"/>
                </a:cxn>
                <a:cxn ang="0">
                  <a:pos x="577" y="215"/>
                </a:cxn>
                <a:cxn ang="0">
                  <a:pos x="311" y="194"/>
                </a:cxn>
                <a:cxn ang="0">
                  <a:pos x="183" y="159"/>
                </a:cxn>
                <a:cxn ang="0">
                  <a:pos x="29" y="121"/>
                </a:cxn>
                <a:cxn ang="0">
                  <a:pos x="14" y="120"/>
                </a:cxn>
                <a:cxn ang="0">
                  <a:pos x="3" y="24"/>
                </a:cxn>
              </a:cxnLst>
              <a:rect l="0" t="0" r="r" b="b"/>
              <a:pathLst>
                <a:path w="1010" h="220">
                  <a:moveTo>
                    <a:pt x="37" y="13"/>
                  </a:moveTo>
                  <a:cubicBezTo>
                    <a:pt x="73" y="16"/>
                    <a:pt x="98" y="32"/>
                    <a:pt x="132" y="45"/>
                  </a:cubicBezTo>
                  <a:cubicBezTo>
                    <a:pt x="171" y="59"/>
                    <a:pt x="206" y="60"/>
                    <a:pt x="245" y="69"/>
                  </a:cubicBezTo>
                  <a:cubicBezTo>
                    <a:pt x="317" y="84"/>
                    <a:pt x="391" y="82"/>
                    <a:pt x="470" y="86"/>
                  </a:cubicBezTo>
                  <a:cubicBezTo>
                    <a:pt x="563" y="90"/>
                    <a:pt x="652" y="100"/>
                    <a:pt x="735" y="69"/>
                  </a:cubicBezTo>
                  <a:cubicBezTo>
                    <a:pt x="797" y="46"/>
                    <a:pt x="909" y="0"/>
                    <a:pt x="976" y="37"/>
                  </a:cubicBezTo>
                  <a:cubicBezTo>
                    <a:pt x="975" y="87"/>
                    <a:pt x="1010" y="114"/>
                    <a:pt x="986" y="148"/>
                  </a:cubicBezTo>
                  <a:cubicBezTo>
                    <a:pt x="970" y="172"/>
                    <a:pt x="869" y="180"/>
                    <a:pt x="842" y="187"/>
                  </a:cubicBezTo>
                  <a:cubicBezTo>
                    <a:pt x="756" y="211"/>
                    <a:pt x="672" y="215"/>
                    <a:pt x="577" y="215"/>
                  </a:cubicBezTo>
                  <a:cubicBezTo>
                    <a:pt x="485" y="215"/>
                    <a:pt x="395" y="220"/>
                    <a:pt x="311" y="194"/>
                  </a:cubicBezTo>
                  <a:cubicBezTo>
                    <a:pt x="267" y="180"/>
                    <a:pt x="226" y="169"/>
                    <a:pt x="183" y="159"/>
                  </a:cubicBezTo>
                  <a:cubicBezTo>
                    <a:pt x="140" y="150"/>
                    <a:pt x="67" y="141"/>
                    <a:pt x="29" y="121"/>
                  </a:cubicBezTo>
                  <a:cubicBezTo>
                    <a:pt x="18" y="115"/>
                    <a:pt x="26" y="124"/>
                    <a:pt x="14" y="120"/>
                  </a:cubicBezTo>
                  <a:cubicBezTo>
                    <a:pt x="9" y="91"/>
                    <a:pt x="0" y="52"/>
                    <a:pt x="3" y="2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35" name="Freeform 100"/>
            <p:cNvSpPr>
              <a:spLocks/>
            </p:cNvSpPr>
            <p:nvPr/>
          </p:nvSpPr>
          <p:spPr bwMode="gray">
            <a:xfrm>
              <a:off x="2641547" y="4654159"/>
              <a:ext cx="79014" cy="57026"/>
            </a:xfrm>
            <a:custGeom>
              <a:avLst/>
              <a:gdLst/>
              <a:ahLst/>
              <a:cxnLst>
                <a:cxn ang="0">
                  <a:pos x="32" y="131"/>
                </a:cxn>
                <a:cxn ang="0">
                  <a:pos x="170" y="141"/>
                </a:cxn>
                <a:cxn ang="0">
                  <a:pos x="184" y="39"/>
                </a:cxn>
                <a:cxn ang="0">
                  <a:pos x="137" y="26"/>
                </a:cxn>
                <a:cxn ang="0">
                  <a:pos x="206" y="20"/>
                </a:cxn>
                <a:cxn ang="0">
                  <a:pos x="198" y="152"/>
                </a:cxn>
                <a:cxn ang="0">
                  <a:pos x="156" y="168"/>
                </a:cxn>
                <a:cxn ang="0">
                  <a:pos x="13" y="151"/>
                </a:cxn>
                <a:cxn ang="0">
                  <a:pos x="12" y="40"/>
                </a:cxn>
                <a:cxn ang="0">
                  <a:pos x="156" y="13"/>
                </a:cxn>
                <a:cxn ang="0">
                  <a:pos x="141" y="37"/>
                </a:cxn>
                <a:cxn ang="0">
                  <a:pos x="37" y="61"/>
                </a:cxn>
              </a:cxnLst>
              <a:rect l="0" t="0" r="r" b="b"/>
              <a:pathLst>
                <a:path w="236" h="170">
                  <a:moveTo>
                    <a:pt x="32" y="131"/>
                  </a:moveTo>
                  <a:cubicBezTo>
                    <a:pt x="61" y="144"/>
                    <a:pt x="154" y="156"/>
                    <a:pt x="170" y="141"/>
                  </a:cubicBezTo>
                  <a:cubicBezTo>
                    <a:pt x="171" y="124"/>
                    <a:pt x="186" y="58"/>
                    <a:pt x="184" y="39"/>
                  </a:cubicBezTo>
                  <a:cubicBezTo>
                    <a:pt x="164" y="29"/>
                    <a:pt x="137" y="52"/>
                    <a:pt x="137" y="26"/>
                  </a:cubicBezTo>
                  <a:cubicBezTo>
                    <a:pt x="137" y="2"/>
                    <a:pt x="198" y="20"/>
                    <a:pt x="206" y="20"/>
                  </a:cubicBezTo>
                  <a:cubicBezTo>
                    <a:pt x="236" y="20"/>
                    <a:pt x="202" y="124"/>
                    <a:pt x="198" y="152"/>
                  </a:cubicBezTo>
                  <a:cubicBezTo>
                    <a:pt x="195" y="170"/>
                    <a:pt x="180" y="166"/>
                    <a:pt x="156" y="168"/>
                  </a:cubicBezTo>
                  <a:cubicBezTo>
                    <a:pt x="123" y="169"/>
                    <a:pt x="46" y="162"/>
                    <a:pt x="13" y="151"/>
                  </a:cubicBezTo>
                  <a:cubicBezTo>
                    <a:pt x="0" y="147"/>
                    <a:pt x="2" y="88"/>
                    <a:pt x="12" y="40"/>
                  </a:cubicBezTo>
                  <a:cubicBezTo>
                    <a:pt x="20" y="0"/>
                    <a:pt x="123" y="20"/>
                    <a:pt x="156" y="13"/>
                  </a:cubicBezTo>
                  <a:cubicBezTo>
                    <a:pt x="172" y="10"/>
                    <a:pt x="143" y="23"/>
                    <a:pt x="141" y="37"/>
                  </a:cubicBezTo>
                  <a:cubicBezTo>
                    <a:pt x="124" y="38"/>
                    <a:pt x="30" y="30"/>
                    <a:pt x="37" y="6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36" name="Freeform 101"/>
            <p:cNvSpPr>
              <a:spLocks/>
            </p:cNvSpPr>
            <p:nvPr/>
          </p:nvSpPr>
          <p:spPr bwMode="gray">
            <a:xfrm>
              <a:off x="2601260" y="3854943"/>
              <a:ext cx="207393" cy="186682"/>
            </a:xfrm>
            <a:custGeom>
              <a:avLst/>
              <a:gdLst/>
              <a:ahLst/>
              <a:cxnLst>
                <a:cxn ang="0">
                  <a:pos x="111" y="540"/>
                </a:cxn>
                <a:cxn ang="0">
                  <a:pos x="94" y="541"/>
                </a:cxn>
                <a:cxn ang="0">
                  <a:pos x="81" y="432"/>
                </a:cxn>
                <a:cxn ang="0">
                  <a:pos x="67" y="390"/>
                </a:cxn>
                <a:cxn ang="0">
                  <a:pos x="33" y="348"/>
                </a:cxn>
                <a:cxn ang="0">
                  <a:pos x="81" y="145"/>
                </a:cxn>
                <a:cxn ang="0">
                  <a:pos x="48" y="144"/>
                </a:cxn>
                <a:cxn ang="0">
                  <a:pos x="131" y="76"/>
                </a:cxn>
                <a:cxn ang="0">
                  <a:pos x="115" y="57"/>
                </a:cxn>
                <a:cxn ang="0">
                  <a:pos x="190" y="34"/>
                </a:cxn>
                <a:cxn ang="0">
                  <a:pos x="263" y="1"/>
                </a:cxn>
                <a:cxn ang="0">
                  <a:pos x="426" y="51"/>
                </a:cxn>
                <a:cxn ang="0">
                  <a:pos x="428" y="27"/>
                </a:cxn>
                <a:cxn ang="0">
                  <a:pos x="469" y="77"/>
                </a:cxn>
                <a:cxn ang="0">
                  <a:pos x="530" y="110"/>
                </a:cxn>
                <a:cxn ang="0">
                  <a:pos x="596" y="229"/>
                </a:cxn>
                <a:cxn ang="0">
                  <a:pos x="608" y="388"/>
                </a:cxn>
                <a:cxn ang="0">
                  <a:pos x="572" y="557"/>
                </a:cxn>
                <a:cxn ang="0">
                  <a:pos x="546" y="457"/>
                </a:cxn>
                <a:cxn ang="0">
                  <a:pos x="550" y="313"/>
                </a:cxn>
                <a:cxn ang="0">
                  <a:pos x="482" y="216"/>
                </a:cxn>
                <a:cxn ang="0">
                  <a:pos x="348" y="216"/>
                </a:cxn>
                <a:cxn ang="0">
                  <a:pos x="327" y="191"/>
                </a:cxn>
                <a:cxn ang="0">
                  <a:pos x="334" y="228"/>
                </a:cxn>
                <a:cxn ang="0">
                  <a:pos x="250" y="188"/>
                </a:cxn>
                <a:cxn ang="0">
                  <a:pos x="179" y="230"/>
                </a:cxn>
                <a:cxn ang="0">
                  <a:pos x="127" y="322"/>
                </a:cxn>
                <a:cxn ang="0">
                  <a:pos x="123" y="377"/>
                </a:cxn>
                <a:cxn ang="0">
                  <a:pos x="111" y="426"/>
                </a:cxn>
                <a:cxn ang="0">
                  <a:pos x="111" y="540"/>
                </a:cxn>
              </a:cxnLst>
              <a:rect l="0" t="0" r="r" b="b"/>
              <a:pathLst>
                <a:path w="619" h="557">
                  <a:moveTo>
                    <a:pt x="111" y="540"/>
                  </a:moveTo>
                  <a:cubicBezTo>
                    <a:pt x="85" y="549"/>
                    <a:pt x="102" y="543"/>
                    <a:pt x="94" y="541"/>
                  </a:cubicBezTo>
                  <a:cubicBezTo>
                    <a:pt x="82" y="499"/>
                    <a:pt x="79" y="474"/>
                    <a:pt x="81" y="432"/>
                  </a:cubicBezTo>
                  <a:cubicBezTo>
                    <a:pt x="82" y="415"/>
                    <a:pt x="95" y="378"/>
                    <a:pt x="67" y="390"/>
                  </a:cubicBezTo>
                  <a:cubicBezTo>
                    <a:pt x="56" y="395"/>
                    <a:pt x="44" y="366"/>
                    <a:pt x="33" y="348"/>
                  </a:cubicBezTo>
                  <a:cubicBezTo>
                    <a:pt x="0" y="293"/>
                    <a:pt x="48" y="189"/>
                    <a:pt x="81" y="145"/>
                  </a:cubicBezTo>
                  <a:cubicBezTo>
                    <a:pt x="71" y="147"/>
                    <a:pt x="58" y="142"/>
                    <a:pt x="48" y="144"/>
                  </a:cubicBezTo>
                  <a:cubicBezTo>
                    <a:pt x="52" y="107"/>
                    <a:pt x="97" y="82"/>
                    <a:pt x="131" y="76"/>
                  </a:cubicBezTo>
                  <a:cubicBezTo>
                    <a:pt x="125" y="71"/>
                    <a:pt x="121" y="61"/>
                    <a:pt x="115" y="57"/>
                  </a:cubicBezTo>
                  <a:cubicBezTo>
                    <a:pt x="142" y="51"/>
                    <a:pt x="168" y="47"/>
                    <a:pt x="190" y="34"/>
                  </a:cubicBezTo>
                  <a:cubicBezTo>
                    <a:pt x="220" y="15"/>
                    <a:pt x="222" y="1"/>
                    <a:pt x="263" y="1"/>
                  </a:cubicBezTo>
                  <a:cubicBezTo>
                    <a:pt x="327" y="0"/>
                    <a:pt x="377" y="13"/>
                    <a:pt x="426" y="51"/>
                  </a:cubicBezTo>
                  <a:cubicBezTo>
                    <a:pt x="426" y="44"/>
                    <a:pt x="429" y="34"/>
                    <a:pt x="428" y="27"/>
                  </a:cubicBezTo>
                  <a:cubicBezTo>
                    <a:pt x="443" y="40"/>
                    <a:pt x="453" y="63"/>
                    <a:pt x="469" y="77"/>
                  </a:cubicBezTo>
                  <a:cubicBezTo>
                    <a:pt x="489" y="96"/>
                    <a:pt x="509" y="94"/>
                    <a:pt x="530" y="110"/>
                  </a:cubicBezTo>
                  <a:cubicBezTo>
                    <a:pt x="558" y="130"/>
                    <a:pt x="581" y="197"/>
                    <a:pt x="596" y="229"/>
                  </a:cubicBezTo>
                  <a:cubicBezTo>
                    <a:pt x="617" y="274"/>
                    <a:pt x="619" y="337"/>
                    <a:pt x="608" y="388"/>
                  </a:cubicBezTo>
                  <a:cubicBezTo>
                    <a:pt x="599" y="429"/>
                    <a:pt x="611" y="534"/>
                    <a:pt x="572" y="557"/>
                  </a:cubicBezTo>
                  <a:cubicBezTo>
                    <a:pt x="575" y="530"/>
                    <a:pt x="547" y="490"/>
                    <a:pt x="546" y="457"/>
                  </a:cubicBezTo>
                  <a:cubicBezTo>
                    <a:pt x="544" y="409"/>
                    <a:pt x="556" y="362"/>
                    <a:pt x="550" y="313"/>
                  </a:cubicBezTo>
                  <a:cubicBezTo>
                    <a:pt x="545" y="273"/>
                    <a:pt x="525" y="227"/>
                    <a:pt x="482" y="216"/>
                  </a:cubicBezTo>
                  <a:cubicBezTo>
                    <a:pt x="438" y="205"/>
                    <a:pt x="391" y="230"/>
                    <a:pt x="348" y="216"/>
                  </a:cubicBezTo>
                  <a:cubicBezTo>
                    <a:pt x="343" y="205"/>
                    <a:pt x="333" y="200"/>
                    <a:pt x="327" y="191"/>
                  </a:cubicBezTo>
                  <a:cubicBezTo>
                    <a:pt x="328" y="206"/>
                    <a:pt x="326" y="217"/>
                    <a:pt x="334" y="228"/>
                  </a:cubicBezTo>
                  <a:cubicBezTo>
                    <a:pt x="306" y="232"/>
                    <a:pt x="273" y="204"/>
                    <a:pt x="250" y="188"/>
                  </a:cubicBezTo>
                  <a:cubicBezTo>
                    <a:pt x="267" y="225"/>
                    <a:pt x="201" y="212"/>
                    <a:pt x="179" y="230"/>
                  </a:cubicBezTo>
                  <a:cubicBezTo>
                    <a:pt x="152" y="252"/>
                    <a:pt x="134" y="290"/>
                    <a:pt x="127" y="322"/>
                  </a:cubicBezTo>
                  <a:cubicBezTo>
                    <a:pt x="124" y="339"/>
                    <a:pt x="130" y="360"/>
                    <a:pt x="123" y="377"/>
                  </a:cubicBezTo>
                  <a:cubicBezTo>
                    <a:pt x="116" y="396"/>
                    <a:pt x="116" y="408"/>
                    <a:pt x="111" y="426"/>
                  </a:cubicBezTo>
                  <a:cubicBezTo>
                    <a:pt x="102" y="466"/>
                    <a:pt x="123" y="521"/>
                    <a:pt x="111" y="54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37" name="Freeform 102"/>
            <p:cNvSpPr>
              <a:spLocks/>
            </p:cNvSpPr>
            <p:nvPr/>
          </p:nvSpPr>
          <p:spPr bwMode="gray">
            <a:xfrm>
              <a:off x="2538701" y="4523226"/>
              <a:ext cx="379322" cy="108804"/>
            </a:xfrm>
            <a:custGeom>
              <a:avLst/>
              <a:gdLst/>
              <a:ahLst/>
              <a:cxnLst>
                <a:cxn ang="0">
                  <a:pos x="638" y="9"/>
                </a:cxn>
                <a:cxn ang="0">
                  <a:pos x="47" y="123"/>
                </a:cxn>
                <a:cxn ang="0">
                  <a:pos x="2" y="190"/>
                </a:cxn>
                <a:cxn ang="0">
                  <a:pos x="70" y="218"/>
                </a:cxn>
                <a:cxn ang="0">
                  <a:pos x="146" y="221"/>
                </a:cxn>
                <a:cxn ang="0">
                  <a:pos x="208" y="208"/>
                </a:cxn>
                <a:cxn ang="0">
                  <a:pos x="275" y="196"/>
                </a:cxn>
                <a:cxn ang="0">
                  <a:pos x="319" y="164"/>
                </a:cxn>
                <a:cxn ang="0">
                  <a:pos x="408" y="142"/>
                </a:cxn>
                <a:cxn ang="0">
                  <a:pos x="552" y="92"/>
                </a:cxn>
                <a:cxn ang="0">
                  <a:pos x="630" y="77"/>
                </a:cxn>
                <a:cxn ang="0">
                  <a:pos x="645" y="122"/>
                </a:cxn>
                <a:cxn ang="0">
                  <a:pos x="794" y="120"/>
                </a:cxn>
                <a:cxn ang="0">
                  <a:pos x="785" y="229"/>
                </a:cxn>
                <a:cxn ang="0">
                  <a:pos x="869" y="199"/>
                </a:cxn>
                <a:cxn ang="0">
                  <a:pos x="943" y="241"/>
                </a:cxn>
                <a:cxn ang="0">
                  <a:pos x="1008" y="325"/>
                </a:cxn>
                <a:cxn ang="0">
                  <a:pos x="1077" y="230"/>
                </a:cxn>
                <a:cxn ang="0">
                  <a:pos x="1107" y="121"/>
                </a:cxn>
                <a:cxn ang="0">
                  <a:pos x="661" y="15"/>
                </a:cxn>
              </a:cxnLst>
              <a:rect l="0" t="0" r="r" b="b"/>
              <a:pathLst>
                <a:path w="1132" h="325">
                  <a:moveTo>
                    <a:pt x="638" y="9"/>
                  </a:moveTo>
                  <a:cubicBezTo>
                    <a:pt x="608" y="0"/>
                    <a:pt x="87" y="112"/>
                    <a:pt x="47" y="123"/>
                  </a:cubicBezTo>
                  <a:cubicBezTo>
                    <a:pt x="1" y="135"/>
                    <a:pt x="0" y="143"/>
                    <a:pt x="2" y="190"/>
                  </a:cubicBezTo>
                  <a:cubicBezTo>
                    <a:pt x="27" y="195"/>
                    <a:pt x="45" y="213"/>
                    <a:pt x="70" y="218"/>
                  </a:cubicBezTo>
                  <a:cubicBezTo>
                    <a:pt x="93" y="222"/>
                    <a:pt x="120" y="221"/>
                    <a:pt x="146" y="221"/>
                  </a:cubicBezTo>
                  <a:cubicBezTo>
                    <a:pt x="172" y="221"/>
                    <a:pt x="185" y="215"/>
                    <a:pt x="208" y="208"/>
                  </a:cubicBezTo>
                  <a:cubicBezTo>
                    <a:pt x="230" y="201"/>
                    <a:pt x="254" y="205"/>
                    <a:pt x="275" y="196"/>
                  </a:cubicBezTo>
                  <a:cubicBezTo>
                    <a:pt x="291" y="189"/>
                    <a:pt x="304" y="174"/>
                    <a:pt x="319" y="164"/>
                  </a:cubicBezTo>
                  <a:cubicBezTo>
                    <a:pt x="348" y="144"/>
                    <a:pt x="372" y="145"/>
                    <a:pt x="408" y="142"/>
                  </a:cubicBezTo>
                  <a:cubicBezTo>
                    <a:pt x="462" y="139"/>
                    <a:pt x="503" y="113"/>
                    <a:pt x="552" y="92"/>
                  </a:cubicBezTo>
                  <a:cubicBezTo>
                    <a:pt x="576" y="82"/>
                    <a:pt x="598" y="73"/>
                    <a:pt x="630" y="77"/>
                  </a:cubicBezTo>
                  <a:cubicBezTo>
                    <a:pt x="667" y="83"/>
                    <a:pt x="672" y="100"/>
                    <a:pt x="645" y="122"/>
                  </a:cubicBezTo>
                  <a:cubicBezTo>
                    <a:pt x="695" y="127"/>
                    <a:pt x="744" y="83"/>
                    <a:pt x="794" y="120"/>
                  </a:cubicBezTo>
                  <a:cubicBezTo>
                    <a:pt x="850" y="162"/>
                    <a:pt x="786" y="184"/>
                    <a:pt x="785" y="229"/>
                  </a:cubicBezTo>
                  <a:cubicBezTo>
                    <a:pt x="815" y="220"/>
                    <a:pt x="835" y="204"/>
                    <a:pt x="869" y="199"/>
                  </a:cubicBezTo>
                  <a:cubicBezTo>
                    <a:pt x="898" y="195"/>
                    <a:pt x="958" y="201"/>
                    <a:pt x="943" y="241"/>
                  </a:cubicBezTo>
                  <a:cubicBezTo>
                    <a:pt x="987" y="214"/>
                    <a:pt x="1045" y="292"/>
                    <a:pt x="1008" y="325"/>
                  </a:cubicBezTo>
                  <a:cubicBezTo>
                    <a:pt x="1040" y="304"/>
                    <a:pt x="1072" y="267"/>
                    <a:pt x="1077" y="230"/>
                  </a:cubicBezTo>
                  <a:cubicBezTo>
                    <a:pt x="1080" y="207"/>
                    <a:pt x="1132" y="121"/>
                    <a:pt x="1107" y="121"/>
                  </a:cubicBezTo>
                  <a:cubicBezTo>
                    <a:pt x="931" y="121"/>
                    <a:pt x="680" y="24"/>
                    <a:pt x="661" y="1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38" name="Freeform 103"/>
            <p:cNvSpPr>
              <a:spLocks/>
            </p:cNvSpPr>
            <p:nvPr/>
          </p:nvSpPr>
          <p:spPr bwMode="gray">
            <a:xfrm>
              <a:off x="2888518" y="4375129"/>
              <a:ext cx="62984" cy="174483"/>
            </a:xfrm>
            <a:custGeom>
              <a:avLst/>
              <a:gdLst/>
              <a:ahLst/>
              <a:cxnLst>
                <a:cxn ang="0">
                  <a:pos x="0" y="387"/>
                </a:cxn>
                <a:cxn ang="0">
                  <a:pos x="27" y="416"/>
                </a:cxn>
                <a:cxn ang="0">
                  <a:pos x="159" y="275"/>
                </a:cxn>
                <a:cxn ang="0">
                  <a:pos x="185" y="0"/>
                </a:cxn>
                <a:cxn ang="0">
                  <a:pos x="184" y="32"/>
                </a:cxn>
                <a:cxn ang="0">
                  <a:pos x="79" y="45"/>
                </a:cxn>
                <a:cxn ang="0">
                  <a:pos x="145" y="101"/>
                </a:cxn>
                <a:cxn ang="0">
                  <a:pos x="79" y="167"/>
                </a:cxn>
                <a:cxn ang="0">
                  <a:pos x="78" y="147"/>
                </a:cxn>
                <a:cxn ang="0">
                  <a:pos x="123" y="229"/>
                </a:cxn>
                <a:cxn ang="0">
                  <a:pos x="45" y="208"/>
                </a:cxn>
                <a:cxn ang="0">
                  <a:pos x="57" y="310"/>
                </a:cxn>
                <a:cxn ang="0">
                  <a:pos x="39" y="415"/>
                </a:cxn>
              </a:cxnLst>
              <a:rect l="0" t="0" r="r" b="b"/>
              <a:pathLst>
                <a:path w="188" h="521">
                  <a:moveTo>
                    <a:pt x="0" y="387"/>
                  </a:moveTo>
                  <a:cubicBezTo>
                    <a:pt x="3" y="405"/>
                    <a:pt x="5" y="416"/>
                    <a:pt x="27" y="416"/>
                  </a:cubicBezTo>
                  <a:cubicBezTo>
                    <a:pt x="65" y="521"/>
                    <a:pt x="154" y="307"/>
                    <a:pt x="159" y="275"/>
                  </a:cubicBezTo>
                  <a:cubicBezTo>
                    <a:pt x="172" y="182"/>
                    <a:pt x="185" y="98"/>
                    <a:pt x="185" y="0"/>
                  </a:cubicBezTo>
                  <a:cubicBezTo>
                    <a:pt x="188" y="10"/>
                    <a:pt x="185" y="22"/>
                    <a:pt x="184" y="32"/>
                  </a:cubicBezTo>
                  <a:cubicBezTo>
                    <a:pt x="152" y="49"/>
                    <a:pt x="115" y="43"/>
                    <a:pt x="79" y="45"/>
                  </a:cubicBezTo>
                  <a:cubicBezTo>
                    <a:pt x="72" y="81"/>
                    <a:pt x="114" y="101"/>
                    <a:pt x="145" y="101"/>
                  </a:cubicBezTo>
                  <a:cubicBezTo>
                    <a:pt x="156" y="149"/>
                    <a:pt x="126" y="176"/>
                    <a:pt x="79" y="167"/>
                  </a:cubicBezTo>
                  <a:cubicBezTo>
                    <a:pt x="78" y="160"/>
                    <a:pt x="78" y="154"/>
                    <a:pt x="78" y="147"/>
                  </a:cubicBezTo>
                  <a:cubicBezTo>
                    <a:pt x="84" y="180"/>
                    <a:pt x="120" y="198"/>
                    <a:pt x="123" y="229"/>
                  </a:cubicBezTo>
                  <a:cubicBezTo>
                    <a:pt x="86" y="236"/>
                    <a:pt x="82" y="201"/>
                    <a:pt x="45" y="208"/>
                  </a:cubicBezTo>
                  <a:cubicBezTo>
                    <a:pt x="72" y="270"/>
                    <a:pt x="99" y="239"/>
                    <a:pt x="57" y="310"/>
                  </a:cubicBezTo>
                  <a:cubicBezTo>
                    <a:pt x="37" y="345"/>
                    <a:pt x="24" y="373"/>
                    <a:pt x="39" y="41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39" name="Freeform 104"/>
            <p:cNvSpPr>
              <a:spLocks/>
            </p:cNvSpPr>
            <p:nvPr/>
          </p:nvSpPr>
          <p:spPr bwMode="gray">
            <a:xfrm>
              <a:off x="2465646" y="4546349"/>
              <a:ext cx="63977" cy="40855"/>
            </a:xfrm>
            <a:custGeom>
              <a:avLst/>
              <a:gdLst/>
              <a:ahLst/>
              <a:cxnLst>
                <a:cxn ang="0">
                  <a:pos x="0" y="6"/>
                </a:cxn>
                <a:cxn ang="0">
                  <a:pos x="191" y="83"/>
                </a:cxn>
                <a:cxn ang="0">
                  <a:pos x="0" y="0"/>
                </a:cxn>
              </a:cxnLst>
              <a:rect l="0" t="0" r="r" b="b"/>
              <a:pathLst>
                <a:path w="191" h="122">
                  <a:moveTo>
                    <a:pt x="0" y="6"/>
                  </a:moveTo>
                  <a:cubicBezTo>
                    <a:pt x="46" y="112"/>
                    <a:pt x="71" y="122"/>
                    <a:pt x="191" y="83"/>
                  </a:cubicBezTo>
                  <a:cubicBezTo>
                    <a:pt x="131" y="41"/>
                    <a:pt x="34" y="99"/>
                    <a:pt x="0"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40" name="Freeform 105"/>
            <p:cNvSpPr>
              <a:spLocks/>
            </p:cNvSpPr>
            <p:nvPr/>
          </p:nvSpPr>
          <p:spPr bwMode="gray">
            <a:xfrm>
              <a:off x="2871779" y="4190716"/>
              <a:ext cx="99157" cy="144126"/>
            </a:xfrm>
            <a:custGeom>
              <a:avLst/>
              <a:gdLst/>
              <a:ahLst/>
              <a:cxnLst>
                <a:cxn ang="0">
                  <a:pos x="241" y="346"/>
                </a:cxn>
                <a:cxn ang="0">
                  <a:pos x="101" y="430"/>
                </a:cxn>
                <a:cxn ang="0">
                  <a:pos x="180" y="359"/>
                </a:cxn>
                <a:cxn ang="0">
                  <a:pos x="223" y="257"/>
                </a:cxn>
                <a:cxn ang="0">
                  <a:pos x="140" y="316"/>
                </a:cxn>
                <a:cxn ang="0">
                  <a:pos x="39" y="356"/>
                </a:cxn>
                <a:cxn ang="0">
                  <a:pos x="207" y="194"/>
                </a:cxn>
                <a:cxn ang="0">
                  <a:pos x="0" y="272"/>
                </a:cxn>
                <a:cxn ang="0">
                  <a:pos x="151" y="156"/>
                </a:cxn>
                <a:cxn ang="0">
                  <a:pos x="169" y="20"/>
                </a:cxn>
                <a:cxn ang="0">
                  <a:pos x="235" y="352"/>
                </a:cxn>
              </a:cxnLst>
              <a:rect l="0" t="0" r="r" b="b"/>
              <a:pathLst>
                <a:path w="296" h="430">
                  <a:moveTo>
                    <a:pt x="241" y="346"/>
                  </a:moveTo>
                  <a:cubicBezTo>
                    <a:pt x="189" y="354"/>
                    <a:pt x="151" y="409"/>
                    <a:pt x="101" y="430"/>
                  </a:cubicBezTo>
                  <a:cubicBezTo>
                    <a:pt x="111" y="403"/>
                    <a:pt x="157" y="381"/>
                    <a:pt x="180" y="359"/>
                  </a:cubicBezTo>
                  <a:cubicBezTo>
                    <a:pt x="218" y="323"/>
                    <a:pt x="217" y="308"/>
                    <a:pt x="223" y="257"/>
                  </a:cubicBezTo>
                  <a:cubicBezTo>
                    <a:pt x="184" y="250"/>
                    <a:pt x="168" y="297"/>
                    <a:pt x="140" y="316"/>
                  </a:cubicBezTo>
                  <a:cubicBezTo>
                    <a:pt x="111" y="337"/>
                    <a:pt x="72" y="351"/>
                    <a:pt x="39" y="356"/>
                  </a:cubicBezTo>
                  <a:cubicBezTo>
                    <a:pt x="74" y="291"/>
                    <a:pt x="247" y="304"/>
                    <a:pt x="207" y="194"/>
                  </a:cubicBezTo>
                  <a:cubicBezTo>
                    <a:pt x="179" y="117"/>
                    <a:pt x="51" y="243"/>
                    <a:pt x="0" y="272"/>
                  </a:cubicBezTo>
                  <a:cubicBezTo>
                    <a:pt x="44" y="228"/>
                    <a:pt x="97" y="189"/>
                    <a:pt x="151" y="156"/>
                  </a:cubicBezTo>
                  <a:cubicBezTo>
                    <a:pt x="234" y="106"/>
                    <a:pt x="185" y="93"/>
                    <a:pt x="169" y="20"/>
                  </a:cubicBezTo>
                  <a:cubicBezTo>
                    <a:pt x="266" y="0"/>
                    <a:pt x="296" y="307"/>
                    <a:pt x="235" y="35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41" name="Freeform 106"/>
            <p:cNvSpPr>
              <a:spLocks/>
            </p:cNvSpPr>
            <p:nvPr/>
          </p:nvSpPr>
          <p:spPr bwMode="gray">
            <a:xfrm>
              <a:off x="2601685" y="4466200"/>
              <a:ext cx="171220" cy="88093"/>
            </a:xfrm>
            <a:custGeom>
              <a:avLst/>
              <a:gdLst/>
              <a:ahLst/>
              <a:cxnLst>
                <a:cxn ang="0">
                  <a:pos x="45" y="8"/>
                </a:cxn>
                <a:cxn ang="0">
                  <a:pos x="249" y="97"/>
                </a:cxn>
                <a:cxn ang="0">
                  <a:pos x="511" y="195"/>
                </a:cxn>
                <a:cxn ang="0">
                  <a:pos x="394" y="176"/>
                </a:cxn>
                <a:cxn ang="0">
                  <a:pos x="252" y="117"/>
                </a:cxn>
                <a:cxn ang="0">
                  <a:pos x="0" y="3"/>
                </a:cxn>
              </a:cxnLst>
              <a:rect l="0" t="0" r="r" b="b"/>
              <a:pathLst>
                <a:path w="511" h="263">
                  <a:moveTo>
                    <a:pt x="45" y="8"/>
                  </a:moveTo>
                  <a:cubicBezTo>
                    <a:pt x="120" y="0"/>
                    <a:pt x="186" y="70"/>
                    <a:pt x="249" y="97"/>
                  </a:cubicBezTo>
                  <a:cubicBezTo>
                    <a:pt x="327" y="130"/>
                    <a:pt x="427" y="177"/>
                    <a:pt x="511" y="195"/>
                  </a:cubicBezTo>
                  <a:cubicBezTo>
                    <a:pt x="494" y="263"/>
                    <a:pt x="420" y="190"/>
                    <a:pt x="394" y="176"/>
                  </a:cubicBezTo>
                  <a:cubicBezTo>
                    <a:pt x="349" y="152"/>
                    <a:pt x="299" y="136"/>
                    <a:pt x="252" y="117"/>
                  </a:cubicBezTo>
                  <a:cubicBezTo>
                    <a:pt x="166" y="82"/>
                    <a:pt x="61" y="69"/>
                    <a:pt x="0" y="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42" name="Freeform 107"/>
            <p:cNvSpPr>
              <a:spLocks/>
            </p:cNvSpPr>
            <p:nvPr/>
          </p:nvSpPr>
          <p:spPr bwMode="gray">
            <a:xfrm>
              <a:off x="2649491" y="4165607"/>
              <a:ext cx="143842" cy="70077"/>
            </a:xfrm>
            <a:custGeom>
              <a:avLst/>
              <a:gdLst/>
              <a:ahLst/>
              <a:cxnLst>
                <a:cxn ang="0">
                  <a:pos x="51" y="147"/>
                </a:cxn>
                <a:cxn ang="0">
                  <a:pos x="46" y="209"/>
                </a:cxn>
                <a:cxn ang="0">
                  <a:pos x="103" y="160"/>
                </a:cxn>
                <a:cxn ang="0">
                  <a:pos x="178" y="177"/>
                </a:cxn>
                <a:cxn ang="0">
                  <a:pos x="220" y="172"/>
                </a:cxn>
                <a:cxn ang="0">
                  <a:pos x="254" y="161"/>
                </a:cxn>
                <a:cxn ang="0">
                  <a:pos x="309" y="192"/>
                </a:cxn>
                <a:cxn ang="0">
                  <a:pos x="309" y="122"/>
                </a:cxn>
                <a:cxn ang="0">
                  <a:pos x="394" y="23"/>
                </a:cxn>
                <a:cxn ang="0">
                  <a:pos x="262" y="71"/>
                </a:cxn>
                <a:cxn ang="0">
                  <a:pos x="106" y="63"/>
                </a:cxn>
                <a:cxn ang="0">
                  <a:pos x="14" y="54"/>
                </a:cxn>
                <a:cxn ang="0">
                  <a:pos x="47" y="109"/>
                </a:cxn>
              </a:cxnLst>
              <a:rect l="0" t="0" r="r" b="b"/>
              <a:pathLst>
                <a:path w="429" h="209">
                  <a:moveTo>
                    <a:pt x="51" y="147"/>
                  </a:moveTo>
                  <a:cubicBezTo>
                    <a:pt x="51" y="168"/>
                    <a:pt x="52" y="189"/>
                    <a:pt x="46" y="209"/>
                  </a:cubicBezTo>
                  <a:cubicBezTo>
                    <a:pt x="56" y="199"/>
                    <a:pt x="91" y="163"/>
                    <a:pt x="103" y="160"/>
                  </a:cubicBezTo>
                  <a:cubicBezTo>
                    <a:pt x="123" y="156"/>
                    <a:pt x="152" y="177"/>
                    <a:pt x="178" y="177"/>
                  </a:cubicBezTo>
                  <a:cubicBezTo>
                    <a:pt x="193" y="177"/>
                    <a:pt x="206" y="175"/>
                    <a:pt x="220" y="172"/>
                  </a:cubicBezTo>
                  <a:cubicBezTo>
                    <a:pt x="224" y="172"/>
                    <a:pt x="260" y="161"/>
                    <a:pt x="254" y="161"/>
                  </a:cubicBezTo>
                  <a:cubicBezTo>
                    <a:pt x="281" y="162"/>
                    <a:pt x="280" y="184"/>
                    <a:pt x="309" y="192"/>
                  </a:cubicBezTo>
                  <a:cubicBezTo>
                    <a:pt x="308" y="169"/>
                    <a:pt x="308" y="145"/>
                    <a:pt x="309" y="122"/>
                  </a:cubicBezTo>
                  <a:cubicBezTo>
                    <a:pt x="341" y="127"/>
                    <a:pt x="429" y="56"/>
                    <a:pt x="394" y="23"/>
                  </a:cubicBezTo>
                  <a:cubicBezTo>
                    <a:pt x="369" y="0"/>
                    <a:pt x="289" y="64"/>
                    <a:pt x="262" y="71"/>
                  </a:cubicBezTo>
                  <a:cubicBezTo>
                    <a:pt x="212" y="84"/>
                    <a:pt x="153" y="86"/>
                    <a:pt x="106" y="63"/>
                  </a:cubicBezTo>
                  <a:cubicBezTo>
                    <a:pt x="86" y="53"/>
                    <a:pt x="32" y="18"/>
                    <a:pt x="14" y="54"/>
                  </a:cubicBezTo>
                  <a:cubicBezTo>
                    <a:pt x="0" y="81"/>
                    <a:pt x="33" y="99"/>
                    <a:pt x="47" y="109"/>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43" name="Freeform 108"/>
            <p:cNvSpPr>
              <a:spLocks/>
            </p:cNvSpPr>
            <p:nvPr/>
          </p:nvSpPr>
          <p:spPr bwMode="gray">
            <a:xfrm>
              <a:off x="2669634" y="4212278"/>
              <a:ext cx="68658" cy="207393"/>
            </a:xfrm>
            <a:custGeom>
              <a:avLst/>
              <a:gdLst/>
              <a:ahLst/>
              <a:cxnLst>
                <a:cxn ang="0">
                  <a:pos x="181" y="8"/>
                </a:cxn>
                <a:cxn ang="0">
                  <a:pos x="160" y="135"/>
                </a:cxn>
                <a:cxn ang="0">
                  <a:pos x="184" y="283"/>
                </a:cxn>
                <a:cxn ang="0">
                  <a:pos x="177" y="607"/>
                </a:cxn>
                <a:cxn ang="0">
                  <a:pos x="89" y="578"/>
                </a:cxn>
                <a:cxn ang="0">
                  <a:pos x="80" y="359"/>
                </a:cxn>
                <a:cxn ang="0">
                  <a:pos x="89" y="142"/>
                </a:cxn>
                <a:cxn ang="0">
                  <a:pos x="160" y="0"/>
                </a:cxn>
              </a:cxnLst>
              <a:rect l="0" t="0" r="r" b="b"/>
              <a:pathLst>
                <a:path w="205" h="619">
                  <a:moveTo>
                    <a:pt x="181" y="8"/>
                  </a:moveTo>
                  <a:cubicBezTo>
                    <a:pt x="205" y="54"/>
                    <a:pt x="155" y="85"/>
                    <a:pt x="160" y="135"/>
                  </a:cubicBezTo>
                  <a:cubicBezTo>
                    <a:pt x="164" y="182"/>
                    <a:pt x="179" y="232"/>
                    <a:pt x="184" y="283"/>
                  </a:cubicBezTo>
                  <a:cubicBezTo>
                    <a:pt x="194" y="382"/>
                    <a:pt x="205" y="514"/>
                    <a:pt x="177" y="607"/>
                  </a:cubicBezTo>
                  <a:cubicBezTo>
                    <a:pt x="200" y="619"/>
                    <a:pt x="122" y="584"/>
                    <a:pt x="89" y="578"/>
                  </a:cubicBezTo>
                  <a:cubicBezTo>
                    <a:pt x="0" y="563"/>
                    <a:pt x="72" y="442"/>
                    <a:pt x="80" y="359"/>
                  </a:cubicBezTo>
                  <a:cubicBezTo>
                    <a:pt x="86" y="286"/>
                    <a:pt x="78" y="214"/>
                    <a:pt x="89" y="142"/>
                  </a:cubicBezTo>
                  <a:cubicBezTo>
                    <a:pt x="96" y="92"/>
                    <a:pt x="103" y="15"/>
                    <a:pt x="160"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44" name="Freeform 109"/>
            <p:cNvSpPr>
              <a:spLocks/>
            </p:cNvSpPr>
            <p:nvPr/>
          </p:nvSpPr>
          <p:spPr bwMode="gray">
            <a:xfrm>
              <a:off x="2650909" y="4543228"/>
              <a:ext cx="85397" cy="108662"/>
            </a:xfrm>
            <a:custGeom>
              <a:avLst/>
              <a:gdLst/>
              <a:ahLst/>
              <a:cxnLst>
                <a:cxn ang="0">
                  <a:pos x="26" y="291"/>
                </a:cxn>
                <a:cxn ang="0">
                  <a:pos x="22" y="324"/>
                </a:cxn>
                <a:cxn ang="0">
                  <a:pos x="203" y="218"/>
                </a:cxn>
                <a:cxn ang="0">
                  <a:pos x="241" y="118"/>
                </a:cxn>
                <a:cxn ang="0">
                  <a:pos x="249" y="1"/>
                </a:cxn>
                <a:cxn ang="0">
                  <a:pos x="119" y="151"/>
                </a:cxn>
                <a:cxn ang="0">
                  <a:pos x="0" y="308"/>
                </a:cxn>
              </a:cxnLst>
              <a:rect l="0" t="0" r="r" b="b"/>
              <a:pathLst>
                <a:path w="255" h="324">
                  <a:moveTo>
                    <a:pt x="26" y="291"/>
                  </a:moveTo>
                  <a:cubicBezTo>
                    <a:pt x="22" y="301"/>
                    <a:pt x="23" y="314"/>
                    <a:pt x="22" y="324"/>
                  </a:cubicBezTo>
                  <a:cubicBezTo>
                    <a:pt x="74" y="321"/>
                    <a:pt x="165" y="255"/>
                    <a:pt x="203" y="218"/>
                  </a:cubicBezTo>
                  <a:cubicBezTo>
                    <a:pt x="237" y="187"/>
                    <a:pt x="239" y="163"/>
                    <a:pt x="241" y="118"/>
                  </a:cubicBezTo>
                  <a:cubicBezTo>
                    <a:pt x="243" y="81"/>
                    <a:pt x="255" y="36"/>
                    <a:pt x="249" y="1"/>
                  </a:cubicBezTo>
                  <a:cubicBezTo>
                    <a:pt x="195" y="0"/>
                    <a:pt x="144" y="111"/>
                    <a:pt x="119" y="151"/>
                  </a:cubicBezTo>
                  <a:cubicBezTo>
                    <a:pt x="83" y="207"/>
                    <a:pt x="30" y="254"/>
                    <a:pt x="0" y="30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45" name="Freeform 110"/>
            <p:cNvSpPr>
              <a:spLocks/>
            </p:cNvSpPr>
            <p:nvPr/>
          </p:nvSpPr>
          <p:spPr bwMode="gray">
            <a:xfrm>
              <a:off x="2747371" y="4305336"/>
              <a:ext cx="51352" cy="113910"/>
            </a:xfrm>
            <a:custGeom>
              <a:avLst/>
              <a:gdLst/>
              <a:ahLst/>
              <a:cxnLst>
                <a:cxn ang="0">
                  <a:pos x="101" y="300"/>
                </a:cxn>
                <a:cxn ang="0">
                  <a:pos x="152" y="103"/>
                </a:cxn>
                <a:cxn ang="0">
                  <a:pos x="59" y="250"/>
                </a:cxn>
                <a:cxn ang="0">
                  <a:pos x="84" y="0"/>
                </a:cxn>
                <a:cxn ang="0">
                  <a:pos x="5" y="332"/>
                </a:cxn>
                <a:cxn ang="0">
                  <a:pos x="93" y="334"/>
                </a:cxn>
              </a:cxnLst>
              <a:rect l="0" t="0" r="r" b="b"/>
              <a:pathLst>
                <a:path w="153" h="340">
                  <a:moveTo>
                    <a:pt x="101" y="300"/>
                  </a:moveTo>
                  <a:cubicBezTo>
                    <a:pt x="98" y="233"/>
                    <a:pt x="153" y="169"/>
                    <a:pt x="152" y="103"/>
                  </a:cubicBezTo>
                  <a:cubicBezTo>
                    <a:pt x="119" y="151"/>
                    <a:pt x="76" y="194"/>
                    <a:pt x="59" y="250"/>
                  </a:cubicBezTo>
                  <a:cubicBezTo>
                    <a:pt x="59" y="196"/>
                    <a:pt x="68" y="55"/>
                    <a:pt x="84" y="0"/>
                  </a:cubicBezTo>
                  <a:cubicBezTo>
                    <a:pt x="43" y="50"/>
                    <a:pt x="0" y="290"/>
                    <a:pt x="5" y="332"/>
                  </a:cubicBezTo>
                  <a:cubicBezTo>
                    <a:pt x="52" y="340"/>
                    <a:pt x="44" y="336"/>
                    <a:pt x="93" y="33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46" name="Freeform 111"/>
            <p:cNvSpPr>
              <a:spLocks/>
            </p:cNvSpPr>
            <p:nvPr/>
          </p:nvSpPr>
          <p:spPr bwMode="gray">
            <a:xfrm>
              <a:off x="2637859" y="4177665"/>
              <a:ext cx="112492" cy="241013"/>
            </a:xfrm>
            <a:custGeom>
              <a:avLst/>
              <a:gdLst/>
              <a:ahLst/>
              <a:cxnLst>
                <a:cxn ang="0">
                  <a:pos x="173" y="120"/>
                </a:cxn>
                <a:cxn ang="0">
                  <a:pos x="146" y="37"/>
                </a:cxn>
                <a:cxn ang="0">
                  <a:pos x="287" y="110"/>
                </a:cxn>
                <a:cxn ang="0">
                  <a:pos x="246" y="222"/>
                </a:cxn>
                <a:cxn ang="0">
                  <a:pos x="263" y="351"/>
                </a:cxn>
                <a:cxn ang="0">
                  <a:pos x="269" y="650"/>
                </a:cxn>
                <a:cxn ang="0">
                  <a:pos x="207" y="701"/>
                </a:cxn>
                <a:cxn ang="0">
                  <a:pos x="89" y="672"/>
                </a:cxn>
                <a:cxn ang="0">
                  <a:pos x="5" y="660"/>
                </a:cxn>
                <a:cxn ang="0">
                  <a:pos x="44" y="362"/>
                </a:cxn>
                <a:cxn ang="0">
                  <a:pos x="173" y="120"/>
                </a:cxn>
              </a:cxnLst>
              <a:rect l="0" t="0" r="r" b="b"/>
              <a:pathLst>
                <a:path w="336" h="719">
                  <a:moveTo>
                    <a:pt x="173" y="120"/>
                  </a:moveTo>
                  <a:cubicBezTo>
                    <a:pt x="153" y="99"/>
                    <a:pt x="142" y="70"/>
                    <a:pt x="146" y="37"/>
                  </a:cubicBezTo>
                  <a:cubicBezTo>
                    <a:pt x="218" y="0"/>
                    <a:pt x="336" y="3"/>
                    <a:pt x="287" y="110"/>
                  </a:cubicBezTo>
                  <a:cubicBezTo>
                    <a:pt x="268" y="154"/>
                    <a:pt x="242" y="168"/>
                    <a:pt x="246" y="222"/>
                  </a:cubicBezTo>
                  <a:cubicBezTo>
                    <a:pt x="249" y="265"/>
                    <a:pt x="263" y="304"/>
                    <a:pt x="263" y="351"/>
                  </a:cubicBezTo>
                  <a:cubicBezTo>
                    <a:pt x="263" y="452"/>
                    <a:pt x="269" y="550"/>
                    <a:pt x="269" y="650"/>
                  </a:cubicBezTo>
                  <a:cubicBezTo>
                    <a:pt x="269" y="716"/>
                    <a:pt x="265" y="719"/>
                    <a:pt x="207" y="701"/>
                  </a:cubicBezTo>
                  <a:cubicBezTo>
                    <a:pt x="168" y="688"/>
                    <a:pt x="130" y="681"/>
                    <a:pt x="89" y="672"/>
                  </a:cubicBezTo>
                  <a:cubicBezTo>
                    <a:pt x="61" y="666"/>
                    <a:pt x="34" y="663"/>
                    <a:pt x="5" y="660"/>
                  </a:cubicBezTo>
                  <a:cubicBezTo>
                    <a:pt x="0" y="563"/>
                    <a:pt x="10" y="449"/>
                    <a:pt x="44" y="362"/>
                  </a:cubicBezTo>
                  <a:cubicBezTo>
                    <a:pt x="72" y="289"/>
                    <a:pt x="189" y="204"/>
                    <a:pt x="173" y="12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47" name="Freeform 112"/>
            <p:cNvSpPr>
              <a:spLocks/>
            </p:cNvSpPr>
            <p:nvPr/>
          </p:nvSpPr>
          <p:spPr bwMode="gray">
            <a:xfrm>
              <a:off x="2610622" y="4529184"/>
              <a:ext cx="119726" cy="121996"/>
            </a:xfrm>
            <a:custGeom>
              <a:avLst/>
              <a:gdLst/>
              <a:ahLst/>
              <a:cxnLst>
                <a:cxn ang="0">
                  <a:pos x="66" y="53"/>
                </a:cxn>
                <a:cxn ang="0">
                  <a:pos x="28" y="270"/>
                </a:cxn>
                <a:cxn ang="0">
                  <a:pos x="121" y="364"/>
                </a:cxn>
                <a:cxn ang="0">
                  <a:pos x="323" y="227"/>
                </a:cxn>
                <a:cxn ang="0">
                  <a:pos x="343" y="0"/>
                </a:cxn>
                <a:cxn ang="0">
                  <a:pos x="66" y="53"/>
                </a:cxn>
              </a:cxnLst>
              <a:rect l="0" t="0" r="r" b="b"/>
              <a:pathLst>
                <a:path w="357" h="364">
                  <a:moveTo>
                    <a:pt x="66" y="53"/>
                  </a:moveTo>
                  <a:cubicBezTo>
                    <a:pt x="73" y="113"/>
                    <a:pt x="0" y="234"/>
                    <a:pt x="28" y="270"/>
                  </a:cubicBezTo>
                  <a:cubicBezTo>
                    <a:pt x="56" y="307"/>
                    <a:pt x="103" y="349"/>
                    <a:pt x="121" y="364"/>
                  </a:cubicBezTo>
                  <a:cubicBezTo>
                    <a:pt x="121" y="364"/>
                    <a:pt x="302" y="256"/>
                    <a:pt x="323" y="227"/>
                  </a:cubicBezTo>
                  <a:cubicBezTo>
                    <a:pt x="357" y="182"/>
                    <a:pt x="346" y="58"/>
                    <a:pt x="343" y="0"/>
                  </a:cubicBezTo>
                  <a:cubicBezTo>
                    <a:pt x="241" y="17"/>
                    <a:pt x="183" y="36"/>
                    <a:pt x="66" y="5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48" name="Freeform 113"/>
            <p:cNvSpPr>
              <a:spLocks/>
            </p:cNvSpPr>
            <p:nvPr/>
          </p:nvSpPr>
          <p:spPr bwMode="gray">
            <a:xfrm>
              <a:off x="2643533" y="4125746"/>
              <a:ext cx="56600" cy="108945"/>
            </a:xfrm>
            <a:custGeom>
              <a:avLst/>
              <a:gdLst/>
              <a:ahLst/>
              <a:cxnLst>
                <a:cxn ang="0">
                  <a:pos x="62" y="0"/>
                </a:cxn>
                <a:cxn ang="0">
                  <a:pos x="95" y="84"/>
                </a:cxn>
                <a:cxn ang="0">
                  <a:pos x="167" y="164"/>
                </a:cxn>
                <a:cxn ang="0">
                  <a:pos x="42" y="325"/>
                </a:cxn>
                <a:cxn ang="0">
                  <a:pos x="62" y="0"/>
                </a:cxn>
              </a:cxnLst>
              <a:rect l="0" t="0" r="r" b="b"/>
              <a:pathLst>
                <a:path w="169" h="325">
                  <a:moveTo>
                    <a:pt x="62" y="0"/>
                  </a:moveTo>
                  <a:cubicBezTo>
                    <a:pt x="66" y="35"/>
                    <a:pt x="73" y="58"/>
                    <a:pt x="95" y="84"/>
                  </a:cubicBezTo>
                  <a:cubicBezTo>
                    <a:pt x="105" y="97"/>
                    <a:pt x="169" y="155"/>
                    <a:pt x="167" y="164"/>
                  </a:cubicBezTo>
                  <a:cubicBezTo>
                    <a:pt x="161" y="183"/>
                    <a:pt x="63" y="289"/>
                    <a:pt x="42" y="325"/>
                  </a:cubicBezTo>
                  <a:cubicBezTo>
                    <a:pt x="0" y="295"/>
                    <a:pt x="10" y="21"/>
                    <a:pt x="62"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49" name="Freeform 114"/>
            <p:cNvSpPr>
              <a:spLocks/>
            </p:cNvSpPr>
            <p:nvPr/>
          </p:nvSpPr>
          <p:spPr bwMode="gray">
            <a:xfrm>
              <a:off x="2709212" y="4111277"/>
              <a:ext cx="91781" cy="106676"/>
            </a:xfrm>
            <a:custGeom>
              <a:avLst/>
              <a:gdLst/>
              <a:ahLst/>
              <a:cxnLst>
                <a:cxn ang="0">
                  <a:pos x="0" y="206"/>
                </a:cxn>
                <a:cxn ang="0">
                  <a:pos x="152" y="318"/>
                </a:cxn>
                <a:cxn ang="0">
                  <a:pos x="246" y="132"/>
                </a:cxn>
                <a:cxn ang="0">
                  <a:pos x="206" y="0"/>
                </a:cxn>
                <a:cxn ang="0">
                  <a:pos x="0" y="206"/>
                </a:cxn>
              </a:cxnLst>
              <a:rect l="0" t="0" r="r" b="b"/>
              <a:pathLst>
                <a:path w="274" h="318">
                  <a:moveTo>
                    <a:pt x="0" y="206"/>
                  </a:moveTo>
                  <a:cubicBezTo>
                    <a:pt x="43" y="235"/>
                    <a:pt x="108" y="288"/>
                    <a:pt x="152" y="318"/>
                  </a:cubicBezTo>
                  <a:cubicBezTo>
                    <a:pt x="181" y="255"/>
                    <a:pt x="222" y="196"/>
                    <a:pt x="246" y="132"/>
                  </a:cubicBezTo>
                  <a:cubicBezTo>
                    <a:pt x="273" y="61"/>
                    <a:pt x="274" y="51"/>
                    <a:pt x="206" y="0"/>
                  </a:cubicBezTo>
                  <a:cubicBezTo>
                    <a:pt x="166" y="79"/>
                    <a:pt x="89" y="176"/>
                    <a:pt x="0" y="20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50" name="Freeform 115"/>
            <p:cNvSpPr>
              <a:spLocks/>
            </p:cNvSpPr>
            <p:nvPr/>
          </p:nvSpPr>
          <p:spPr bwMode="gray">
            <a:xfrm>
              <a:off x="2560122" y="4282213"/>
              <a:ext cx="28797" cy="165262"/>
            </a:xfrm>
            <a:custGeom>
              <a:avLst/>
              <a:gdLst/>
              <a:ahLst/>
              <a:cxnLst>
                <a:cxn ang="0">
                  <a:pos x="84" y="355"/>
                </a:cxn>
                <a:cxn ang="0">
                  <a:pos x="62" y="283"/>
                </a:cxn>
                <a:cxn ang="0">
                  <a:pos x="56" y="186"/>
                </a:cxn>
                <a:cxn ang="0">
                  <a:pos x="39" y="0"/>
                </a:cxn>
                <a:cxn ang="0">
                  <a:pos x="28" y="298"/>
                </a:cxn>
                <a:cxn ang="0">
                  <a:pos x="22" y="446"/>
                </a:cxn>
                <a:cxn ang="0">
                  <a:pos x="79" y="349"/>
                </a:cxn>
              </a:cxnLst>
              <a:rect l="0" t="0" r="r" b="b"/>
              <a:pathLst>
                <a:path w="86" h="493">
                  <a:moveTo>
                    <a:pt x="84" y="355"/>
                  </a:moveTo>
                  <a:cubicBezTo>
                    <a:pt x="86" y="322"/>
                    <a:pt x="68" y="310"/>
                    <a:pt x="62" y="283"/>
                  </a:cubicBezTo>
                  <a:cubicBezTo>
                    <a:pt x="57" y="259"/>
                    <a:pt x="58" y="217"/>
                    <a:pt x="56" y="186"/>
                  </a:cubicBezTo>
                  <a:cubicBezTo>
                    <a:pt x="54" y="132"/>
                    <a:pt x="72" y="37"/>
                    <a:pt x="39" y="0"/>
                  </a:cubicBezTo>
                  <a:cubicBezTo>
                    <a:pt x="6" y="91"/>
                    <a:pt x="23" y="203"/>
                    <a:pt x="28" y="298"/>
                  </a:cubicBezTo>
                  <a:cubicBezTo>
                    <a:pt x="30" y="331"/>
                    <a:pt x="0" y="422"/>
                    <a:pt x="22" y="446"/>
                  </a:cubicBezTo>
                  <a:cubicBezTo>
                    <a:pt x="64" y="493"/>
                    <a:pt x="83" y="381"/>
                    <a:pt x="79" y="349"/>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51" name="Freeform 116"/>
            <p:cNvSpPr>
              <a:spLocks/>
            </p:cNvSpPr>
            <p:nvPr/>
          </p:nvSpPr>
          <p:spPr bwMode="gray">
            <a:xfrm>
              <a:off x="2805390" y="4239373"/>
              <a:ext cx="66388" cy="157744"/>
            </a:xfrm>
            <a:custGeom>
              <a:avLst/>
              <a:gdLst/>
              <a:ahLst/>
              <a:cxnLst>
                <a:cxn ang="0">
                  <a:pos x="51" y="415"/>
                </a:cxn>
                <a:cxn ang="0">
                  <a:pos x="101" y="195"/>
                </a:cxn>
                <a:cxn ang="0">
                  <a:pos x="198" y="0"/>
                </a:cxn>
                <a:cxn ang="0">
                  <a:pos x="84" y="201"/>
                </a:cxn>
                <a:cxn ang="0">
                  <a:pos x="12" y="420"/>
                </a:cxn>
                <a:cxn ang="0">
                  <a:pos x="73" y="426"/>
                </a:cxn>
              </a:cxnLst>
              <a:rect l="0" t="0" r="r" b="b"/>
              <a:pathLst>
                <a:path w="198" h="471">
                  <a:moveTo>
                    <a:pt x="51" y="415"/>
                  </a:moveTo>
                  <a:cubicBezTo>
                    <a:pt x="95" y="346"/>
                    <a:pt x="66" y="265"/>
                    <a:pt x="101" y="195"/>
                  </a:cubicBezTo>
                  <a:cubicBezTo>
                    <a:pt x="135" y="128"/>
                    <a:pt x="176" y="73"/>
                    <a:pt x="198" y="0"/>
                  </a:cubicBezTo>
                  <a:cubicBezTo>
                    <a:pt x="139" y="59"/>
                    <a:pt x="110" y="125"/>
                    <a:pt x="84" y="201"/>
                  </a:cubicBezTo>
                  <a:cubicBezTo>
                    <a:pt x="64" y="262"/>
                    <a:pt x="0" y="357"/>
                    <a:pt x="12" y="420"/>
                  </a:cubicBezTo>
                  <a:cubicBezTo>
                    <a:pt x="34" y="430"/>
                    <a:pt x="65" y="471"/>
                    <a:pt x="73" y="42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52" name="Freeform 117"/>
            <p:cNvSpPr>
              <a:spLocks/>
            </p:cNvSpPr>
            <p:nvPr/>
          </p:nvSpPr>
          <p:spPr bwMode="gray">
            <a:xfrm>
              <a:off x="2547071" y="4393144"/>
              <a:ext cx="82418" cy="76744"/>
            </a:xfrm>
            <a:custGeom>
              <a:avLst/>
              <a:gdLst/>
              <a:ahLst/>
              <a:cxnLst>
                <a:cxn ang="0">
                  <a:pos x="191" y="226"/>
                </a:cxn>
                <a:cxn ang="0">
                  <a:pos x="246" y="45"/>
                </a:cxn>
                <a:cxn ang="0">
                  <a:pos x="94" y="51"/>
                </a:cxn>
                <a:cxn ang="0">
                  <a:pos x="55" y="135"/>
                </a:cxn>
                <a:cxn ang="0">
                  <a:pos x="60" y="211"/>
                </a:cxn>
                <a:cxn ang="0">
                  <a:pos x="197" y="221"/>
                </a:cxn>
              </a:cxnLst>
              <a:rect l="0" t="0" r="r" b="b"/>
              <a:pathLst>
                <a:path w="246" h="229">
                  <a:moveTo>
                    <a:pt x="191" y="226"/>
                  </a:moveTo>
                  <a:cubicBezTo>
                    <a:pt x="186" y="181"/>
                    <a:pt x="206" y="61"/>
                    <a:pt x="246" y="45"/>
                  </a:cubicBezTo>
                  <a:cubicBezTo>
                    <a:pt x="243" y="3"/>
                    <a:pt x="105" y="0"/>
                    <a:pt x="94" y="51"/>
                  </a:cubicBezTo>
                  <a:cubicBezTo>
                    <a:pt x="29" y="52"/>
                    <a:pt x="54" y="92"/>
                    <a:pt x="55" y="135"/>
                  </a:cubicBezTo>
                  <a:cubicBezTo>
                    <a:pt x="0" y="149"/>
                    <a:pt x="26" y="194"/>
                    <a:pt x="60" y="211"/>
                  </a:cubicBezTo>
                  <a:cubicBezTo>
                    <a:pt x="97" y="229"/>
                    <a:pt x="153" y="221"/>
                    <a:pt x="197" y="22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53" name="Freeform 118"/>
            <p:cNvSpPr>
              <a:spLocks/>
            </p:cNvSpPr>
            <p:nvPr/>
          </p:nvSpPr>
          <p:spPr bwMode="gray">
            <a:xfrm>
              <a:off x="2765812" y="4378108"/>
              <a:ext cx="58019" cy="40145"/>
            </a:xfrm>
            <a:custGeom>
              <a:avLst/>
              <a:gdLst/>
              <a:ahLst/>
              <a:cxnLst>
                <a:cxn ang="0">
                  <a:pos x="17" y="119"/>
                </a:cxn>
                <a:cxn ang="0">
                  <a:pos x="173" y="102"/>
                </a:cxn>
                <a:cxn ang="0">
                  <a:pos x="162" y="7"/>
                </a:cxn>
                <a:cxn ang="0">
                  <a:pos x="74" y="36"/>
                </a:cxn>
                <a:cxn ang="0">
                  <a:pos x="0" y="114"/>
                </a:cxn>
              </a:cxnLst>
              <a:rect l="0" t="0" r="r" b="b"/>
              <a:pathLst>
                <a:path w="173" h="120">
                  <a:moveTo>
                    <a:pt x="17" y="119"/>
                  </a:moveTo>
                  <a:cubicBezTo>
                    <a:pt x="67" y="120"/>
                    <a:pt x="119" y="104"/>
                    <a:pt x="173" y="102"/>
                  </a:cubicBezTo>
                  <a:cubicBezTo>
                    <a:pt x="170" y="72"/>
                    <a:pt x="171" y="37"/>
                    <a:pt x="162" y="7"/>
                  </a:cubicBezTo>
                  <a:cubicBezTo>
                    <a:pt x="108" y="3"/>
                    <a:pt x="110" y="0"/>
                    <a:pt x="74" y="36"/>
                  </a:cubicBezTo>
                  <a:cubicBezTo>
                    <a:pt x="53" y="57"/>
                    <a:pt x="19" y="88"/>
                    <a:pt x="0" y="11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54" name="Freeform 119"/>
            <p:cNvSpPr>
              <a:spLocks/>
            </p:cNvSpPr>
            <p:nvPr/>
          </p:nvSpPr>
          <p:spPr bwMode="gray">
            <a:xfrm>
              <a:off x="2550334" y="4440808"/>
              <a:ext cx="66388" cy="31776"/>
            </a:xfrm>
            <a:custGeom>
              <a:avLst/>
              <a:gdLst/>
              <a:ahLst/>
              <a:cxnLst>
                <a:cxn ang="0">
                  <a:pos x="27" y="0"/>
                </a:cxn>
                <a:cxn ang="0">
                  <a:pos x="95" y="65"/>
                </a:cxn>
                <a:cxn ang="0">
                  <a:pos x="162" y="65"/>
                </a:cxn>
                <a:cxn ang="0">
                  <a:pos x="183" y="26"/>
                </a:cxn>
                <a:cxn ang="0">
                  <a:pos x="177" y="86"/>
                </a:cxn>
                <a:cxn ang="0">
                  <a:pos x="32" y="59"/>
                </a:cxn>
                <a:cxn ang="0">
                  <a:pos x="27" y="0"/>
                </a:cxn>
              </a:cxnLst>
              <a:rect l="0" t="0" r="r" b="b"/>
              <a:pathLst>
                <a:path w="198" h="95">
                  <a:moveTo>
                    <a:pt x="27" y="0"/>
                  </a:moveTo>
                  <a:cubicBezTo>
                    <a:pt x="14" y="38"/>
                    <a:pt x="64" y="59"/>
                    <a:pt x="95" y="65"/>
                  </a:cubicBezTo>
                  <a:cubicBezTo>
                    <a:pt x="111" y="67"/>
                    <a:pt x="147" y="70"/>
                    <a:pt x="162" y="65"/>
                  </a:cubicBezTo>
                  <a:cubicBezTo>
                    <a:pt x="179" y="58"/>
                    <a:pt x="180" y="41"/>
                    <a:pt x="183" y="26"/>
                  </a:cubicBezTo>
                  <a:cubicBezTo>
                    <a:pt x="185" y="52"/>
                    <a:pt x="198" y="77"/>
                    <a:pt x="177" y="86"/>
                  </a:cubicBezTo>
                  <a:cubicBezTo>
                    <a:pt x="157" y="95"/>
                    <a:pt x="55" y="79"/>
                    <a:pt x="32" y="59"/>
                  </a:cubicBezTo>
                  <a:cubicBezTo>
                    <a:pt x="18" y="45"/>
                    <a:pt x="0" y="16"/>
                    <a:pt x="27"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55" name="Freeform 120"/>
            <p:cNvSpPr>
              <a:spLocks/>
            </p:cNvSpPr>
            <p:nvPr/>
          </p:nvSpPr>
          <p:spPr bwMode="gray">
            <a:xfrm>
              <a:off x="2773189" y="4383498"/>
              <a:ext cx="51919" cy="39862"/>
            </a:xfrm>
            <a:custGeom>
              <a:avLst/>
              <a:gdLst/>
              <a:ahLst/>
              <a:cxnLst>
                <a:cxn ang="0">
                  <a:pos x="134" y="0"/>
                </a:cxn>
                <a:cxn ang="0">
                  <a:pos x="97" y="79"/>
                </a:cxn>
                <a:cxn ang="0">
                  <a:pos x="0" y="106"/>
                </a:cxn>
                <a:cxn ang="0">
                  <a:pos x="66" y="107"/>
                </a:cxn>
                <a:cxn ang="0">
                  <a:pos x="125" y="95"/>
                </a:cxn>
                <a:cxn ang="0">
                  <a:pos x="151" y="56"/>
                </a:cxn>
                <a:cxn ang="0">
                  <a:pos x="139" y="0"/>
                </a:cxn>
              </a:cxnLst>
              <a:rect l="0" t="0" r="r" b="b"/>
              <a:pathLst>
                <a:path w="155" h="119">
                  <a:moveTo>
                    <a:pt x="134" y="0"/>
                  </a:moveTo>
                  <a:cubicBezTo>
                    <a:pt x="134" y="41"/>
                    <a:pt x="139" y="64"/>
                    <a:pt x="97" y="79"/>
                  </a:cubicBezTo>
                  <a:cubicBezTo>
                    <a:pt x="68" y="88"/>
                    <a:pt x="23" y="82"/>
                    <a:pt x="0" y="106"/>
                  </a:cubicBezTo>
                  <a:cubicBezTo>
                    <a:pt x="16" y="119"/>
                    <a:pt x="48" y="113"/>
                    <a:pt x="66" y="107"/>
                  </a:cubicBezTo>
                  <a:cubicBezTo>
                    <a:pt x="88" y="101"/>
                    <a:pt x="102" y="99"/>
                    <a:pt x="125" y="95"/>
                  </a:cubicBezTo>
                  <a:cubicBezTo>
                    <a:pt x="155" y="91"/>
                    <a:pt x="154" y="85"/>
                    <a:pt x="151" y="56"/>
                  </a:cubicBezTo>
                  <a:cubicBezTo>
                    <a:pt x="149" y="37"/>
                    <a:pt x="149" y="13"/>
                    <a:pt x="139"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56" name="Freeform 121"/>
            <p:cNvSpPr>
              <a:spLocks/>
            </p:cNvSpPr>
            <p:nvPr/>
          </p:nvSpPr>
          <p:spPr bwMode="gray">
            <a:xfrm>
              <a:off x="2632184" y="4529184"/>
              <a:ext cx="93483" cy="28797"/>
            </a:xfrm>
            <a:custGeom>
              <a:avLst/>
              <a:gdLst/>
              <a:ahLst/>
              <a:cxnLst>
                <a:cxn ang="0">
                  <a:pos x="3" y="53"/>
                </a:cxn>
                <a:cxn ang="0">
                  <a:pos x="0" y="84"/>
                </a:cxn>
                <a:cxn ang="0">
                  <a:pos x="160" y="64"/>
                </a:cxn>
                <a:cxn ang="0">
                  <a:pos x="239" y="50"/>
                </a:cxn>
                <a:cxn ang="0">
                  <a:pos x="278" y="3"/>
                </a:cxn>
                <a:cxn ang="0">
                  <a:pos x="141" y="22"/>
                </a:cxn>
                <a:cxn ang="0">
                  <a:pos x="0" y="48"/>
                </a:cxn>
              </a:cxnLst>
              <a:rect l="0" t="0" r="r" b="b"/>
              <a:pathLst>
                <a:path w="279" h="86">
                  <a:moveTo>
                    <a:pt x="3" y="53"/>
                  </a:moveTo>
                  <a:cubicBezTo>
                    <a:pt x="4" y="64"/>
                    <a:pt x="2" y="75"/>
                    <a:pt x="0" y="84"/>
                  </a:cubicBezTo>
                  <a:cubicBezTo>
                    <a:pt x="53" y="86"/>
                    <a:pt x="113" y="82"/>
                    <a:pt x="160" y="64"/>
                  </a:cubicBezTo>
                  <a:cubicBezTo>
                    <a:pt x="187" y="53"/>
                    <a:pt x="208" y="55"/>
                    <a:pt x="239" y="50"/>
                  </a:cubicBezTo>
                  <a:cubicBezTo>
                    <a:pt x="274" y="45"/>
                    <a:pt x="279" y="39"/>
                    <a:pt x="278" y="3"/>
                  </a:cubicBezTo>
                  <a:cubicBezTo>
                    <a:pt x="229" y="0"/>
                    <a:pt x="186" y="13"/>
                    <a:pt x="141" y="22"/>
                  </a:cubicBezTo>
                  <a:cubicBezTo>
                    <a:pt x="95" y="32"/>
                    <a:pt x="46" y="37"/>
                    <a:pt x="0" y="4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57" name="Freeform 122"/>
            <p:cNvSpPr>
              <a:spLocks/>
            </p:cNvSpPr>
            <p:nvPr/>
          </p:nvSpPr>
          <p:spPr bwMode="gray">
            <a:xfrm>
              <a:off x="2648923" y="4905528"/>
              <a:ext cx="190229" cy="302579"/>
            </a:xfrm>
            <a:custGeom>
              <a:avLst/>
              <a:gdLst/>
              <a:ahLst/>
              <a:cxnLst>
                <a:cxn ang="0">
                  <a:pos x="133" y="38"/>
                </a:cxn>
                <a:cxn ang="0">
                  <a:pos x="301" y="292"/>
                </a:cxn>
                <a:cxn ang="0">
                  <a:pos x="568" y="540"/>
                </a:cxn>
                <a:cxn ang="0">
                  <a:pos x="508" y="490"/>
                </a:cxn>
                <a:cxn ang="0">
                  <a:pos x="430" y="429"/>
                </a:cxn>
                <a:cxn ang="0">
                  <a:pos x="319" y="372"/>
                </a:cxn>
                <a:cxn ang="0">
                  <a:pos x="373" y="448"/>
                </a:cxn>
                <a:cxn ang="0">
                  <a:pos x="415" y="515"/>
                </a:cxn>
                <a:cxn ang="0">
                  <a:pos x="513" y="648"/>
                </a:cxn>
                <a:cxn ang="0">
                  <a:pos x="375" y="524"/>
                </a:cxn>
                <a:cxn ang="0">
                  <a:pos x="430" y="653"/>
                </a:cxn>
                <a:cxn ang="0">
                  <a:pos x="478" y="768"/>
                </a:cxn>
                <a:cxn ang="0">
                  <a:pos x="388" y="646"/>
                </a:cxn>
                <a:cxn ang="0">
                  <a:pos x="332" y="541"/>
                </a:cxn>
                <a:cxn ang="0">
                  <a:pos x="252" y="296"/>
                </a:cxn>
                <a:cxn ang="0">
                  <a:pos x="257" y="642"/>
                </a:cxn>
                <a:cxn ang="0">
                  <a:pos x="208" y="718"/>
                </a:cxn>
                <a:cxn ang="0">
                  <a:pos x="175" y="781"/>
                </a:cxn>
                <a:cxn ang="0">
                  <a:pos x="41" y="903"/>
                </a:cxn>
                <a:cxn ang="0">
                  <a:pos x="99" y="803"/>
                </a:cxn>
                <a:cxn ang="0">
                  <a:pos x="10" y="736"/>
                </a:cxn>
                <a:cxn ang="0">
                  <a:pos x="87" y="642"/>
                </a:cxn>
                <a:cxn ang="0">
                  <a:pos x="71" y="498"/>
                </a:cxn>
                <a:cxn ang="0">
                  <a:pos x="54" y="334"/>
                </a:cxn>
                <a:cxn ang="0">
                  <a:pos x="112" y="489"/>
                </a:cxn>
                <a:cxn ang="0">
                  <a:pos x="167" y="363"/>
                </a:cxn>
                <a:cxn ang="0">
                  <a:pos x="151" y="172"/>
                </a:cxn>
                <a:cxn ang="0">
                  <a:pos x="117" y="0"/>
                </a:cxn>
                <a:cxn ang="0">
                  <a:pos x="129" y="42"/>
                </a:cxn>
              </a:cxnLst>
              <a:rect l="0" t="0" r="r" b="b"/>
              <a:pathLst>
                <a:path w="568" h="903">
                  <a:moveTo>
                    <a:pt x="133" y="38"/>
                  </a:moveTo>
                  <a:cubicBezTo>
                    <a:pt x="146" y="122"/>
                    <a:pt x="232" y="241"/>
                    <a:pt x="301" y="292"/>
                  </a:cubicBezTo>
                  <a:cubicBezTo>
                    <a:pt x="401" y="367"/>
                    <a:pt x="496" y="440"/>
                    <a:pt x="568" y="540"/>
                  </a:cubicBezTo>
                  <a:cubicBezTo>
                    <a:pt x="537" y="529"/>
                    <a:pt x="530" y="512"/>
                    <a:pt x="508" y="490"/>
                  </a:cubicBezTo>
                  <a:cubicBezTo>
                    <a:pt x="486" y="467"/>
                    <a:pt x="454" y="454"/>
                    <a:pt x="430" y="429"/>
                  </a:cubicBezTo>
                  <a:cubicBezTo>
                    <a:pt x="415" y="414"/>
                    <a:pt x="325" y="293"/>
                    <a:pt x="319" y="372"/>
                  </a:cubicBezTo>
                  <a:cubicBezTo>
                    <a:pt x="316" y="408"/>
                    <a:pt x="352" y="428"/>
                    <a:pt x="373" y="448"/>
                  </a:cubicBezTo>
                  <a:cubicBezTo>
                    <a:pt x="394" y="468"/>
                    <a:pt x="400" y="487"/>
                    <a:pt x="415" y="515"/>
                  </a:cubicBezTo>
                  <a:cubicBezTo>
                    <a:pt x="439" y="560"/>
                    <a:pt x="478" y="604"/>
                    <a:pt x="513" y="648"/>
                  </a:cubicBezTo>
                  <a:cubicBezTo>
                    <a:pt x="464" y="628"/>
                    <a:pt x="411" y="567"/>
                    <a:pt x="375" y="524"/>
                  </a:cubicBezTo>
                  <a:cubicBezTo>
                    <a:pt x="370" y="573"/>
                    <a:pt x="407" y="615"/>
                    <a:pt x="430" y="653"/>
                  </a:cubicBezTo>
                  <a:cubicBezTo>
                    <a:pt x="452" y="690"/>
                    <a:pt x="456" y="733"/>
                    <a:pt x="478" y="768"/>
                  </a:cubicBezTo>
                  <a:cubicBezTo>
                    <a:pt x="430" y="762"/>
                    <a:pt x="407" y="682"/>
                    <a:pt x="388" y="646"/>
                  </a:cubicBezTo>
                  <a:cubicBezTo>
                    <a:pt x="365" y="606"/>
                    <a:pt x="341" y="586"/>
                    <a:pt x="332" y="541"/>
                  </a:cubicBezTo>
                  <a:cubicBezTo>
                    <a:pt x="313" y="451"/>
                    <a:pt x="310" y="365"/>
                    <a:pt x="252" y="296"/>
                  </a:cubicBezTo>
                  <a:cubicBezTo>
                    <a:pt x="268" y="402"/>
                    <a:pt x="308" y="535"/>
                    <a:pt x="257" y="642"/>
                  </a:cubicBezTo>
                  <a:cubicBezTo>
                    <a:pt x="242" y="672"/>
                    <a:pt x="229" y="692"/>
                    <a:pt x="208" y="718"/>
                  </a:cubicBezTo>
                  <a:cubicBezTo>
                    <a:pt x="189" y="742"/>
                    <a:pt x="189" y="756"/>
                    <a:pt x="175" y="781"/>
                  </a:cubicBezTo>
                  <a:cubicBezTo>
                    <a:pt x="156" y="818"/>
                    <a:pt x="83" y="902"/>
                    <a:pt x="41" y="903"/>
                  </a:cubicBezTo>
                  <a:cubicBezTo>
                    <a:pt x="55" y="863"/>
                    <a:pt x="107" y="862"/>
                    <a:pt x="99" y="803"/>
                  </a:cubicBezTo>
                  <a:cubicBezTo>
                    <a:pt x="61" y="803"/>
                    <a:pt x="17" y="776"/>
                    <a:pt x="10" y="736"/>
                  </a:cubicBezTo>
                  <a:cubicBezTo>
                    <a:pt x="0" y="684"/>
                    <a:pt x="63" y="680"/>
                    <a:pt x="87" y="642"/>
                  </a:cubicBezTo>
                  <a:cubicBezTo>
                    <a:pt x="115" y="596"/>
                    <a:pt x="88" y="545"/>
                    <a:pt x="71" y="498"/>
                  </a:cubicBezTo>
                  <a:cubicBezTo>
                    <a:pt x="51" y="445"/>
                    <a:pt x="50" y="392"/>
                    <a:pt x="54" y="334"/>
                  </a:cubicBezTo>
                  <a:cubicBezTo>
                    <a:pt x="95" y="325"/>
                    <a:pt x="87" y="460"/>
                    <a:pt x="112" y="489"/>
                  </a:cubicBezTo>
                  <a:cubicBezTo>
                    <a:pt x="166" y="551"/>
                    <a:pt x="167" y="403"/>
                    <a:pt x="167" y="363"/>
                  </a:cubicBezTo>
                  <a:cubicBezTo>
                    <a:pt x="168" y="296"/>
                    <a:pt x="170" y="232"/>
                    <a:pt x="151" y="172"/>
                  </a:cubicBezTo>
                  <a:cubicBezTo>
                    <a:pt x="134" y="120"/>
                    <a:pt x="115" y="56"/>
                    <a:pt x="117" y="0"/>
                  </a:cubicBezTo>
                  <a:cubicBezTo>
                    <a:pt x="121" y="11"/>
                    <a:pt x="126" y="29"/>
                    <a:pt x="129" y="4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58" name="Freeform 123"/>
            <p:cNvSpPr>
              <a:spLocks/>
            </p:cNvSpPr>
            <p:nvPr/>
          </p:nvSpPr>
          <p:spPr bwMode="gray">
            <a:xfrm>
              <a:off x="2646937" y="5516076"/>
              <a:ext cx="76318" cy="58587"/>
            </a:xfrm>
            <a:custGeom>
              <a:avLst/>
              <a:gdLst/>
              <a:ahLst/>
              <a:cxnLst>
                <a:cxn ang="0">
                  <a:pos x="228" y="175"/>
                </a:cxn>
                <a:cxn ang="0">
                  <a:pos x="130" y="75"/>
                </a:cxn>
                <a:cxn ang="0">
                  <a:pos x="0" y="0"/>
                </a:cxn>
                <a:cxn ang="0">
                  <a:pos x="54" y="54"/>
                </a:cxn>
                <a:cxn ang="0">
                  <a:pos x="60" y="137"/>
                </a:cxn>
                <a:cxn ang="0">
                  <a:pos x="152" y="137"/>
                </a:cxn>
                <a:cxn ang="0">
                  <a:pos x="228" y="167"/>
                </a:cxn>
              </a:cxnLst>
              <a:rect l="0" t="0" r="r" b="b"/>
              <a:pathLst>
                <a:path w="228" h="175">
                  <a:moveTo>
                    <a:pt x="228" y="175"/>
                  </a:moveTo>
                  <a:cubicBezTo>
                    <a:pt x="209" y="136"/>
                    <a:pt x="165" y="105"/>
                    <a:pt x="130" y="75"/>
                  </a:cubicBezTo>
                  <a:cubicBezTo>
                    <a:pt x="90" y="42"/>
                    <a:pt x="34" y="30"/>
                    <a:pt x="0" y="0"/>
                  </a:cubicBezTo>
                  <a:cubicBezTo>
                    <a:pt x="4" y="32"/>
                    <a:pt x="37" y="32"/>
                    <a:pt x="54" y="54"/>
                  </a:cubicBezTo>
                  <a:cubicBezTo>
                    <a:pt x="72" y="77"/>
                    <a:pt x="70" y="113"/>
                    <a:pt x="60" y="137"/>
                  </a:cubicBezTo>
                  <a:cubicBezTo>
                    <a:pt x="90" y="149"/>
                    <a:pt x="120" y="134"/>
                    <a:pt x="152" y="137"/>
                  </a:cubicBezTo>
                  <a:cubicBezTo>
                    <a:pt x="180" y="141"/>
                    <a:pt x="203" y="157"/>
                    <a:pt x="228" y="167"/>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59" name="Freeform 124"/>
            <p:cNvSpPr>
              <a:spLocks/>
            </p:cNvSpPr>
            <p:nvPr/>
          </p:nvSpPr>
          <p:spPr bwMode="gray">
            <a:xfrm>
              <a:off x="2792623" y="5559200"/>
              <a:ext cx="116889" cy="51068"/>
            </a:xfrm>
            <a:custGeom>
              <a:avLst/>
              <a:gdLst/>
              <a:ahLst/>
              <a:cxnLst>
                <a:cxn ang="0">
                  <a:pos x="42" y="122"/>
                </a:cxn>
                <a:cxn ang="0">
                  <a:pos x="232" y="0"/>
                </a:cxn>
                <a:cxn ang="0">
                  <a:pos x="324" y="43"/>
                </a:cxn>
                <a:cxn ang="0">
                  <a:pos x="309" y="147"/>
                </a:cxn>
                <a:cxn ang="0">
                  <a:pos x="271" y="66"/>
                </a:cxn>
                <a:cxn ang="0">
                  <a:pos x="186" y="56"/>
                </a:cxn>
                <a:cxn ang="0">
                  <a:pos x="93" y="89"/>
                </a:cxn>
                <a:cxn ang="0">
                  <a:pos x="0" y="152"/>
                </a:cxn>
              </a:cxnLst>
              <a:rect l="0" t="0" r="r" b="b"/>
              <a:pathLst>
                <a:path w="349" h="152">
                  <a:moveTo>
                    <a:pt x="42" y="122"/>
                  </a:moveTo>
                  <a:cubicBezTo>
                    <a:pt x="99" y="79"/>
                    <a:pt x="159" y="0"/>
                    <a:pt x="232" y="0"/>
                  </a:cubicBezTo>
                  <a:cubicBezTo>
                    <a:pt x="263" y="0"/>
                    <a:pt x="304" y="17"/>
                    <a:pt x="324" y="43"/>
                  </a:cubicBezTo>
                  <a:cubicBezTo>
                    <a:pt x="344" y="70"/>
                    <a:pt x="349" y="138"/>
                    <a:pt x="309" y="147"/>
                  </a:cubicBezTo>
                  <a:cubicBezTo>
                    <a:pt x="303" y="117"/>
                    <a:pt x="295" y="86"/>
                    <a:pt x="271" y="66"/>
                  </a:cubicBezTo>
                  <a:cubicBezTo>
                    <a:pt x="239" y="41"/>
                    <a:pt x="220" y="47"/>
                    <a:pt x="186" y="56"/>
                  </a:cubicBezTo>
                  <a:cubicBezTo>
                    <a:pt x="152" y="65"/>
                    <a:pt x="122" y="71"/>
                    <a:pt x="93" y="89"/>
                  </a:cubicBezTo>
                  <a:cubicBezTo>
                    <a:pt x="62" y="107"/>
                    <a:pt x="34" y="141"/>
                    <a:pt x="0" y="15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60" name="Freeform 125"/>
            <p:cNvSpPr>
              <a:spLocks/>
            </p:cNvSpPr>
            <p:nvPr/>
          </p:nvSpPr>
          <p:spPr bwMode="gray">
            <a:xfrm>
              <a:off x="2576861" y="5041568"/>
              <a:ext cx="186966" cy="442590"/>
            </a:xfrm>
            <a:custGeom>
              <a:avLst/>
              <a:gdLst/>
              <a:ahLst/>
              <a:cxnLst>
                <a:cxn ang="0">
                  <a:pos x="542" y="1169"/>
                </a:cxn>
                <a:cxn ang="0">
                  <a:pos x="541" y="1266"/>
                </a:cxn>
                <a:cxn ang="0">
                  <a:pos x="455" y="1312"/>
                </a:cxn>
                <a:cxn ang="0">
                  <a:pos x="398" y="1245"/>
                </a:cxn>
                <a:cxn ang="0">
                  <a:pos x="336" y="1160"/>
                </a:cxn>
                <a:cxn ang="0">
                  <a:pos x="233" y="990"/>
                </a:cxn>
                <a:cxn ang="0">
                  <a:pos x="155" y="793"/>
                </a:cxn>
                <a:cxn ang="0">
                  <a:pos x="27" y="404"/>
                </a:cxn>
                <a:cxn ang="0">
                  <a:pos x="23" y="185"/>
                </a:cxn>
                <a:cxn ang="0">
                  <a:pos x="6" y="0"/>
                </a:cxn>
                <a:cxn ang="0">
                  <a:pos x="10" y="170"/>
                </a:cxn>
                <a:cxn ang="0">
                  <a:pos x="44" y="346"/>
                </a:cxn>
                <a:cxn ang="0">
                  <a:pos x="106" y="591"/>
                </a:cxn>
                <a:cxn ang="0">
                  <a:pos x="276" y="1025"/>
                </a:cxn>
                <a:cxn ang="0">
                  <a:pos x="386" y="1213"/>
                </a:cxn>
                <a:cxn ang="0">
                  <a:pos x="482" y="1240"/>
                </a:cxn>
                <a:cxn ang="0">
                  <a:pos x="530" y="1148"/>
                </a:cxn>
              </a:cxnLst>
              <a:rect l="0" t="0" r="r" b="b"/>
              <a:pathLst>
                <a:path w="558" h="1321">
                  <a:moveTo>
                    <a:pt x="542" y="1169"/>
                  </a:moveTo>
                  <a:cubicBezTo>
                    <a:pt x="558" y="1191"/>
                    <a:pt x="555" y="1242"/>
                    <a:pt x="541" y="1266"/>
                  </a:cubicBezTo>
                  <a:cubicBezTo>
                    <a:pt x="530" y="1287"/>
                    <a:pt x="479" y="1321"/>
                    <a:pt x="455" y="1312"/>
                  </a:cubicBezTo>
                  <a:cubicBezTo>
                    <a:pt x="444" y="1308"/>
                    <a:pt x="405" y="1254"/>
                    <a:pt x="398" y="1245"/>
                  </a:cubicBezTo>
                  <a:cubicBezTo>
                    <a:pt x="377" y="1220"/>
                    <a:pt x="353" y="1189"/>
                    <a:pt x="336" y="1160"/>
                  </a:cubicBezTo>
                  <a:cubicBezTo>
                    <a:pt x="303" y="1104"/>
                    <a:pt x="260" y="1050"/>
                    <a:pt x="233" y="990"/>
                  </a:cubicBezTo>
                  <a:cubicBezTo>
                    <a:pt x="205" y="927"/>
                    <a:pt x="177" y="855"/>
                    <a:pt x="155" y="793"/>
                  </a:cubicBezTo>
                  <a:cubicBezTo>
                    <a:pt x="111" y="667"/>
                    <a:pt x="41" y="541"/>
                    <a:pt x="27" y="404"/>
                  </a:cubicBezTo>
                  <a:cubicBezTo>
                    <a:pt x="20" y="326"/>
                    <a:pt x="43" y="261"/>
                    <a:pt x="23" y="185"/>
                  </a:cubicBezTo>
                  <a:cubicBezTo>
                    <a:pt x="6" y="123"/>
                    <a:pt x="0" y="66"/>
                    <a:pt x="6" y="0"/>
                  </a:cubicBezTo>
                  <a:cubicBezTo>
                    <a:pt x="6" y="58"/>
                    <a:pt x="11" y="114"/>
                    <a:pt x="10" y="170"/>
                  </a:cubicBezTo>
                  <a:cubicBezTo>
                    <a:pt x="10" y="236"/>
                    <a:pt x="29" y="286"/>
                    <a:pt x="44" y="346"/>
                  </a:cubicBezTo>
                  <a:cubicBezTo>
                    <a:pt x="65" y="427"/>
                    <a:pt x="79" y="511"/>
                    <a:pt x="106" y="591"/>
                  </a:cubicBezTo>
                  <a:cubicBezTo>
                    <a:pt x="157" y="739"/>
                    <a:pt x="225" y="885"/>
                    <a:pt x="276" y="1025"/>
                  </a:cubicBezTo>
                  <a:cubicBezTo>
                    <a:pt x="306" y="1106"/>
                    <a:pt x="317" y="1165"/>
                    <a:pt x="386" y="1213"/>
                  </a:cubicBezTo>
                  <a:cubicBezTo>
                    <a:pt x="412" y="1230"/>
                    <a:pt x="449" y="1254"/>
                    <a:pt x="482" y="1240"/>
                  </a:cubicBezTo>
                  <a:cubicBezTo>
                    <a:pt x="523" y="1224"/>
                    <a:pt x="518" y="1182"/>
                    <a:pt x="530" y="114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61" name="Freeform 126"/>
            <p:cNvSpPr>
              <a:spLocks/>
            </p:cNvSpPr>
            <p:nvPr/>
          </p:nvSpPr>
          <p:spPr bwMode="gray">
            <a:xfrm>
              <a:off x="2669351" y="5484158"/>
              <a:ext cx="76318" cy="61991"/>
            </a:xfrm>
            <a:custGeom>
              <a:avLst/>
              <a:gdLst/>
              <a:ahLst/>
              <a:cxnLst>
                <a:cxn ang="0">
                  <a:pos x="13" y="30"/>
                </a:cxn>
                <a:cxn ang="0">
                  <a:pos x="228" y="181"/>
                </a:cxn>
                <a:cxn ang="0">
                  <a:pos x="0" y="0"/>
                </a:cxn>
              </a:cxnLst>
              <a:rect l="0" t="0" r="r" b="b"/>
              <a:pathLst>
                <a:path w="228" h="185">
                  <a:moveTo>
                    <a:pt x="13" y="30"/>
                  </a:moveTo>
                  <a:cubicBezTo>
                    <a:pt x="80" y="65"/>
                    <a:pt x="145" y="185"/>
                    <a:pt x="228" y="181"/>
                  </a:cubicBezTo>
                  <a:cubicBezTo>
                    <a:pt x="216" y="68"/>
                    <a:pt x="79" y="39"/>
                    <a:pt x="0"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62" name="Freeform 127"/>
            <p:cNvSpPr>
              <a:spLocks/>
            </p:cNvSpPr>
            <p:nvPr/>
          </p:nvSpPr>
          <p:spPr bwMode="gray">
            <a:xfrm>
              <a:off x="2704814" y="4908223"/>
              <a:ext cx="117598" cy="57877"/>
            </a:xfrm>
            <a:custGeom>
              <a:avLst/>
              <a:gdLst/>
              <a:ahLst/>
              <a:cxnLst>
                <a:cxn ang="0">
                  <a:pos x="4" y="0"/>
                </a:cxn>
                <a:cxn ang="0">
                  <a:pos x="156" y="77"/>
                </a:cxn>
                <a:cxn ang="0">
                  <a:pos x="351" y="123"/>
                </a:cxn>
                <a:cxn ang="0">
                  <a:pos x="0" y="0"/>
                </a:cxn>
              </a:cxnLst>
              <a:rect l="0" t="0" r="r" b="b"/>
              <a:pathLst>
                <a:path w="351" h="173">
                  <a:moveTo>
                    <a:pt x="4" y="0"/>
                  </a:moveTo>
                  <a:cubicBezTo>
                    <a:pt x="61" y="17"/>
                    <a:pt x="98" y="62"/>
                    <a:pt x="156" y="77"/>
                  </a:cubicBezTo>
                  <a:cubicBezTo>
                    <a:pt x="212" y="92"/>
                    <a:pt x="304" y="90"/>
                    <a:pt x="351" y="123"/>
                  </a:cubicBezTo>
                  <a:cubicBezTo>
                    <a:pt x="231" y="173"/>
                    <a:pt x="90" y="60"/>
                    <a:pt x="0"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63" name="Freeform 128"/>
            <p:cNvSpPr>
              <a:spLocks/>
            </p:cNvSpPr>
            <p:nvPr/>
          </p:nvSpPr>
          <p:spPr bwMode="gray">
            <a:xfrm>
              <a:off x="2802411" y="5454652"/>
              <a:ext cx="39436" cy="56033"/>
            </a:xfrm>
            <a:custGeom>
              <a:avLst/>
              <a:gdLst/>
              <a:ahLst/>
              <a:cxnLst>
                <a:cxn ang="0">
                  <a:pos x="5" y="71"/>
                </a:cxn>
                <a:cxn ang="0">
                  <a:pos x="97" y="4"/>
                </a:cxn>
                <a:cxn ang="0">
                  <a:pos x="25" y="167"/>
                </a:cxn>
                <a:cxn ang="0">
                  <a:pos x="46" y="64"/>
                </a:cxn>
                <a:cxn ang="0">
                  <a:pos x="0" y="80"/>
                </a:cxn>
              </a:cxnLst>
              <a:rect l="0" t="0" r="r" b="b"/>
              <a:pathLst>
                <a:path w="118" h="167">
                  <a:moveTo>
                    <a:pt x="5" y="71"/>
                  </a:moveTo>
                  <a:cubicBezTo>
                    <a:pt x="22" y="46"/>
                    <a:pt x="63" y="0"/>
                    <a:pt x="97" y="4"/>
                  </a:cubicBezTo>
                  <a:cubicBezTo>
                    <a:pt x="118" y="70"/>
                    <a:pt x="64" y="119"/>
                    <a:pt x="25" y="167"/>
                  </a:cubicBezTo>
                  <a:cubicBezTo>
                    <a:pt x="38" y="136"/>
                    <a:pt x="85" y="96"/>
                    <a:pt x="46" y="64"/>
                  </a:cubicBezTo>
                  <a:cubicBezTo>
                    <a:pt x="27" y="58"/>
                    <a:pt x="9" y="63"/>
                    <a:pt x="0" y="8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64" name="Freeform 129"/>
            <p:cNvSpPr>
              <a:spLocks/>
            </p:cNvSpPr>
            <p:nvPr/>
          </p:nvSpPr>
          <p:spPr bwMode="gray">
            <a:xfrm>
              <a:off x="2887099" y="5252366"/>
              <a:ext cx="27236" cy="200301"/>
            </a:xfrm>
            <a:custGeom>
              <a:avLst/>
              <a:gdLst/>
              <a:ahLst/>
              <a:cxnLst>
                <a:cxn ang="0">
                  <a:pos x="26" y="17"/>
                </a:cxn>
                <a:cxn ang="0">
                  <a:pos x="5" y="295"/>
                </a:cxn>
                <a:cxn ang="0">
                  <a:pos x="9" y="460"/>
                </a:cxn>
                <a:cxn ang="0">
                  <a:pos x="18" y="598"/>
                </a:cxn>
                <a:cxn ang="0">
                  <a:pos x="64" y="309"/>
                </a:cxn>
                <a:cxn ang="0">
                  <a:pos x="26" y="0"/>
                </a:cxn>
              </a:cxnLst>
              <a:rect l="0" t="0" r="r" b="b"/>
              <a:pathLst>
                <a:path w="81" h="598">
                  <a:moveTo>
                    <a:pt x="26" y="17"/>
                  </a:moveTo>
                  <a:cubicBezTo>
                    <a:pt x="26" y="112"/>
                    <a:pt x="0" y="198"/>
                    <a:pt x="5" y="295"/>
                  </a:cubicBezTo>
                  <a:cubicBezTo>
                    <a:pt x="8" y="348"/>
                    <a:pt x="4" y="406"/>
                    <a:pt x="9" y="460"/>
                  </a:cubicBezTo>
                  <a:cubicBezTo>
                    <a:pt x="13" y="505"/>
                    <a:pt x="31" y="551"/>
                    <a:pt x="18" y="598"/>
                  </a:cubicBezTo>
                  <a:cubicBezTo>
                    <a:pt x="81" y="529"/>
                    <a:pt x="65" y="399"/>
                    <a:pt x="64" y="309"/>
                  </a:cubicBezTo>
                  <a:cubicBezTo>
                    <a:pt x="63" y="204"/>
                    <a:pt x="15" y="103"/>
                    <a:pt x="26"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65" name="Freeform 130"/>
            <p:cNvSpPr>
              <a:spLocks/>
            </p:cNvSpPr>
            <p:nvPr/>
          </p:nvSpPr>
          <p:spPr bwMode="gray">
            <a:xfrm>
              <a:off x="2863693" y="4884391"/>
              <a:ext cx="44826" cy="315346"/>
            </a:xfrm>
            <a:custGeom>
              <a:avLst/>
              <a:gdLst/>
              <a:ahLst/>
              <a:cxnLst>
                <a:cxn ang="0">
                  <a:pos x="134" y="67"/>
                </a:cxn>
                <a:cxn ang="0">
                  <a:pos x="0" y="182"/>
                </a:cxn>
                <a:cxn ang="0">
                  <a:pos x="104" y="333"/>
                </a:cxn>
                <a:cxn ang="0">
                  <a:pos x="66" y="544"/>
                </a:cxn>
                <a:cxn ang="0">
                  <a:pos x="92" y="760"/>
                </a:cxn>
                <a:cxn ang="0">
                  <a:pos x="100" y="857"/>
                </a:cxn>
                <a:cxn ang="0">
                  <a:pos x="46" y="941"/>
                </a:cxn>
                <a:cxn ang="0">
                  <a:pos x="130" y="751"/>
                </a:cxn>
                <a:cxn ang="0">
                  <a:pos x="126" y="498"/>
                </a:cxn>
                <a:cxn ang="0">
                  <a:pos x="126" y="0"/>
                </a:cxn>
              </a:cxnLst>
              <a:rect l="0" t="0" r="r" b="b"/>
              <a:pathLst>
                <a:path w="134" h="941">
                  <a:moveTo>
                    <a:pt x="134" y="67"/>
                  </a:moveTo>
                  <a:cubicBezTo>
                    <a:pt x="99" y="118"/>
                    <a:pt x="41" y="139"/>
                    <a:pt x="0" y="182"/>
                  </a:cubicBezTo>
                  <a:cubicBezTo>
                    <a:pt x="74" y="171"/>
                    <a:pt x="105" y="277"/>
                    <a:pt x="104" y="333"/>
                  </a:cubicBezTo>
                  <a:cubicBezTo>
                    <a:pt x="104" y="412"/>
                    <a:pt x="83" y="473"/>
                    <a:pt x="66" y="544"/>
                  </a:cubicBezTo>
                  <a:cubicBezTo>
                    <a:pt x="49" y="619"/>
                    <a:pt x="82" y="689"/>
                    <a:pt x="92" y="760"/>
                  </a:cubicBezTo>
                  <a:cubicBezTo>
                    <a:pt x="96" y="789"/>
                    <a:pt x="103" y="828"/>
                    <a:pt x="100" y="857"/>
                  </a:cubicBezTo>
                  <a:cubicBezTo>
                    <a:pt x="96" y="902"/>
                    <a:pt x="66" y="902"/>
                    <a:pt x="46" y="941"/>
                  </a:cubicBezTo>
                  <a:cubicBezTo>
                    <a:pt x="123" y="926"/>
                    <a:pt x="133" y="817"/>
                    <a:pt x="130" y="751"/>
                  </a:cubicBezTo>
                  <a:cubicBezTo>
                    <a:pt x="126" y="669"/>
                    <a:pt x="126" y="582"/>
                    <a:pt x="126" y="498"/>
                  </a:cubicBezTo>
                  <a:cubicBezTo>
                    <a:pt x="126" y="332"/>
                    <a:pt x="126" y="166"/>
                    <a:pt x="126"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66" name="Freeform 131"/>
            <p:cNvSpPr>
              <a:spLocks/>
            </p:cNvSpPr>
            <p:nvPr/>
          </p:nvSpPr>
          <p:spPr bwMode="gray">
            <a:xfrm>
              <a:off x="2818157" y="4690333"/>
              <a:ext cx="93483" cy="162283"/>
            </a:xfrm>
            <a:custGeom>
              <a:avLst/>
              <a:gdLst/>
              <a:ahLst/>
              <a:cxnLst>
                <a:cxn ang="0">
                  <a:pos x="160" y="42"/>
                </a:cxn>
                <a:cxn ang="0">
                  <a:pos x="98" y="97"/>
                </a:cxn>
                <a:cxn ang="0">
                  <a:pos x="0" y="135"/>
                </a:cxn>
                <a:cxn ang="0">
                  <a:pos x="113" y="136"/>
                </a:cxn>
                <a:cxn ang="0">
                  <a:pos x="38" y="244"/>
                </a:cxn>
                <a:cxn ang="0">
                  <a:pos x="152" y="244"/>
                </a:cxn>
                <a:cxn ang="0">
                  <a:pos x="173" y="358"/>
                </a:cxn>
                <a:cxn ang="0">
                  <a:pos x="106" y="430"/>
                </a:cxn>
                <a:cxn ang="0">
                  <a:pos x="186" y="448"/>
                </a:cxn>
                <a:cxn ang="0">
                  <a:pos x="207" y="477"/>
                </a:cxn>
                <a:cxn ang="0">
                  <a:pos x="257" y="481"/>
                </a:cxn>
                <a:cxn ang="0">
                  <a:pos x="236" y="233"/>
                </a:cxn>
                <a:cxn ang="0">
                  <a:pos x="194" y="131"/>
                </a:cxn>
                <a:cxn ang="0">
                  <a:pos x="173" y="0"/>
                </a:cxn>
              </a:cxnLst>
              <a:rect l="0" t="0" r="r" b="b"/>
              <a:pathLst>
                <a:path w="279" h="484">
                  <a:moveTo>
                    <a:pt x="160" y="42"/>
                  </a:moveTo>
                  <a:cubicBezTo>
                    <a:pt x="137" y="59"/>
                    <a:pt x="123" y="82"/>
                    <a:pt x="98" y="97"/>
                  </a:cubicBezTo>
                  <a:cubicBezTo>
                    <a:pt x="67" y="115"/>
                    <a:pt x="23" y="110"/>
                    <a:pt x="0" y="135"/>
                  </a:cubicBezTo>
                  <a:cubicBezTo>
                    <a:pt x="27" y="146"/>
                    <a:pt x="84" y="151"/>
                    <a:pt x="113" y="136"/>
                  </a:cubicBezTo>
                  <a:cubicBezTo>
                    <a:pt x="109" y="175"/>
                    <a:pt x="67" y="217"/>
                    <a:pt x="38" y="244"/>
                  </a:cubicBezTo>
                  <a:cubicBezTo>
                    <a:pt x="71" y="268"/>
                    <a:pt x="117" y="259"/>
                    <a:pt x="152" y="244"/>
                  </a:cubicBezTo>
                  <a:cubicBezTo>
                    <a:pt x="168" y="277"/>
                    <a:pt x="184" y="320"/>
                    <a:pt x="173" y="358"/>
                  </a:cubicBezTo>
                  <a:cubicBezTo>
                    <a:pt x="163" y="391"/>
                    <a:pt x="129" y="404"/>
                    <a:pt x="106" y="430"/>
                  </a:cubicBezTo>
                  <a:cubicBezTo>
                    <a:pt x="142" y="433"/>
                    <a:pt x="162" y="428"/>
                    <a:pt x="186" y="448"/>
                  </a:cubicBezTo>
                  <a:cubicBezTo>
                    <a:pt x="197" y="457"/>
                    <a:pt x="188" y="467"/>
                    <a:pt x="207" y="477"/>
                  </a:cubicBezTo>
                  <a:cubicBezTo>
                    <a:pt x="220" y="484"/>
                    <a:pt x="242" y="483"/>
                    <a:pt x="257" y="481"/>
                  </a:cubicBezTo>
                  <a:cubicBezTo>
                    <a:pt x="279" y="401"/>
                    <a:pt x="265" y="309"/>
                    <a:pt x="236" y="233"/>
                  </a:cubicBezTo>
                  <a:cubicBezTo>
                    <a:pt x="223" y="198"/>
                    <a:pt x="203" y="165"/>
                    <a:pt x="194" y="131"/>
                  </a:cubicBezTo>
                  <a:cubicBezTo>
                    <a:pt x="183" y="88"/>
                    <a:pt x="190" y="41"/>
                    <a:pt x="173"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67" name="Freeform 132"/>
            <p:cNvSpPr>
              <a:spLocks/>
            </p:cNvSpPr>
            <p:nvPr/>
          </p:nvSpPr>
          <p:spPr bwMode="gray">
            <a:xfrm>
              <a:off x="2628070" y="4720264"/>
              <a:ext cx="61707" cy="176469"/>
            </a:xfrm>
            <a:custGeom>
              <a:avLst/>
              <a:gdLst/>
              <a:ahLst/>
              <a:cxnLst>
                <a:cxn ang="0">
                  <a:pos x="153" y="21"/>
                </a:cxn>
                <a:cxn ang="0">
                  <a:pos x="149" y="307"/>
                </a:cxn>
                <a:cxn ang="0">
                  <a:pos x="148" y="423"/>
                </a:cxn>
                <a:cxn ang="0">
                  <a:pos x="173" y="527"/>
                </a:cxn>
                <a:cxn ang="0">
                  <a:pos x="127" y="334"/>
                </a:cxn>
                <a:cxn ang="0">
                  <a:pos x="0" y="219"/>
                </a:cxn>
                <a:cxn ang="0">
                  <a:pos x="111" y="219"/>
                </a:cxn>
                <a:cxn ang="0">
                  <a:pos x="128" y="159"/>
                </a:cxn>
                <a:cxn ang="0">
                  <a:pos x="76" y="118"/>
                </a:cxn>
                <a:cxn ang="0">
                  <a:pos x="146" y="89"/>
                </a:cxn>
                <a:cxn ang="0">
                  <a:pos x="166" y="0"/>
                </a:cxn>
              </a:cxnLst>
              <a:rect l="0" t="0" r="r" b="b"/>
              <a:pathLst>
                <a:path w="184" h="527">
                  <a:moveTo>
                    <a:pt x="153" y="21"/>
                  </a:moveTo>
                  <a:cubicBezTo>
                    <a:pt x="184" y="90"/>
                    <a:pt x="153" y="230"/>
                    <a:pt x="149" y="307"/>
                  </a:cubicBezTo>
                  <a:cubicBezTo>
                    <a:pt x="147" y="346"/>
                    <a:pt x="141" y="385"/>
                    <a:pt x="148" y="423"/>
                  </a:cubicBezTo>
                  <a:cubicBezTo>
                    <a:pt x="156" y="460"/>
                    <a:pt x="180" y="487"/>
                    <a:pt x="173" y="527"/>
                  </a:cubicBezTo>
                  <a:cubicBezTo>
                    <a:pt x="136" y="491"/>
                    <a:pt x="143" y="384"/>
                    <a:pt x="127" y="334"/>
                  </a:cubicBezTo>
                  <a:cubicBezTo>
                    <a:pt x="112" y="284"/>
                    <a:pt x="51" y="241"/>
                    <a:pt x="0" y="219"/>
                  </a:cubicBezTo>
                  <a:cubicBezTo>
                    <a:pt x="34" y="218"/>
                    <a:pt x="84" y="248"/>
                    <a:pt x="111" y="219"/>
                  </a:cubicBezTo>
                  <a:cubicBezTo>
                    <a:pt x="121" y="208"/>
                    <a:pt x="131" y="174"/>
                    <a:pt x="128" y="159"/>
                  </a:cubicBezTo>
                  <a:cubicBezTo>
                    <a:pt x="120" y="128"/>
                    <a:pt x="97" y="140"/>
                    <a:pt x="76" y="118"/>
                  </a:cubicBezTo>
                  <a:cubicBezTo>
                    <a:pt x="93" y="93"/>
                    <a:pt x="125" y="108"/>
                    <a:pt x="146" y="89"/>
                  </a:cubicBezTo>
                  <a:cubicBezTo>
                    <a:pt x="165" y="70"/>
                    <a:pt x="168" y="25"/>
                    <a:pt x="166"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68" name="Freeform 133"/>
            <p:cNvSpPr>
              <a:spLocks/>
            </p:cNvSpPr>
            <p:nvPr/>
          </p:nvSpPr>
          <p:spPr bwMode="gray">
            <a:xfrm>
              <a:off x="2531325" y="4706079"/>
              <a:ext cx="43124" cy="45252"/>
            </a:xfrm>
            <a:custGeom>
              <a:avLst/>
              <a:gdLst/>
              <a:ahLst/>
              <a:cxnLst>
                <a:cxn ang="0">
                  <a:pos x="53" y="0"/>
                </a:cxn>
                <a:cxn ang="0">
                  <a:pos x="129" y="34"/>
                </a:cxn>
                <a:cxn ang="0">
                  <a:pos x="67" y="59"/>
                </a:cxn>
                <a:cxn ang="0">
                  <a:pos x="101" y="105"/>
                </a:cxn>
                <a:cxn ang="0">
                  <a:pos x="8" y="130"/>
                </a:cxn>
                <a:cxn ang="0">
                  <a:pos x="49" y="4"/>
                </a:cxn>
              </a:cxnLst>
              <a:rect l="0" t="0" r="r" b="b"/>
              <a:pathLst>
                <a:path w="129" h="135">
                  <a:moveTo>
                    <a:pt x="53" y="0"/>
                  </a:moveTo>
                  <a:cubicBezTo>
                    <a:pt x="72" y="15"/>
                    <a:pt x="106" y="33"/>
                    <a:pt x="129" y="34"/>
                  </a:cubicBezTo>
                  <a:cubicBezTo>
                    <a:pt x="125" y="56"/>
                    <a:pt x="88" y="55"/>
                    <a:pt x="67" y="59"/>
                  </a:cubicBezTo>
                  <a:cubicBezTo>
                    <a:pt x="59" y="85"/>
                    <a:pt x="72" y="107"/>
                    <a:pt x="101" y="105"/>
                  </a:cubicBezTo>
                  <a:cubicBezTo>
                    <a:pt x="76" y="109"/>
                    <a:pt x="36" y="135"/>
                    <a:pt x="8" y="130"/>
                  </a:cubicBezTo>
                  <a:cubicBezTo>
                    <a:pt x="0" y="92"/>
                    <a:pt x="19" y="27"/>
                    <a:pt x="49" y="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69" name="Freeform 134"/>
            <p:cNvSpPr>
              <a:spLocks/>
            </p:cNvSpPr>
            <p:nvPr/>
          </p:nvSpPr>
          <p:spPr bwMode="gray">
            <a:xfrm>
              <a:off x="2740704" y="5525155"/>
              <a:ext cx="46245" cy="118592"/>
            </a:xfrm>
            <a:custGeom>
              <a:avLst/>
              <a:gdLst/>
              <a:ahLst/>
              <a:cxnLst>
                <a:cxn ang="0">
                  <a:pos x="113" y="220"/>
                </a:cxn>
                <a:cxn ang="0">
                  <a:pos x="83" y="0"/>
                </a:cxn>
                <a:cxn ang="0">
                  <a:pos x="29" y="190"/>
                </a:cxn>
                <a:cxn ang="0">
                  <a:pos x="20" y="250"/>
                </a:cxn>
                <a:cxn ang="0">
                  <a:pos x="27" y="300"/>
                </a:cxn>
                <a:cxn ang="0">
                  <a:pos x="8" y="305"/>
                </a:cxn>
                <a:cxn ang="0">
                  <a:pos x="112" y="351"/>
                </a:cxn>
                <a:cxn ang="0">
                  <a:pos x="121" y="203"/>
                </a:cxn>
              </a:cxnLst>
              <a:rect l="0" t="0" r="r" b="b"/>
              <a:pathLst>
                <a:path w="138" h="354">
                  <a:moveTo>
                    <a:pt x="113" y="220"/>
                  </a:moveTo>
                  <a:cubicBezTo>
                    <a:pt x="84" y="153"/>
                    <a:pt x="83" y="76"/>
                    <a:pt x="83" y="0"/>
                  </a:cubicBezTo>
                  <a:cubicBezTo>
                    <a:pt x="71" y="48"/>
                    <a:pt x="22" y="132"/>
                    <a:pt x="29" y="190"/>
                  </a:cubicBezTo>
                  <a:cubicBezTo>
                    <a:pt x="67" y="202"/>
                    <a:pt x="68" y="259"/>
                    <a:pt x="20" y="250"/>
                  </a:cubicBezTo>
                  <a:cubicBezTo>
                    <a:pt x="18" y="269"/>
                    <a:pt x="25" y="283"/>
                    <a:pt x="27" y="300"/>
                  </a:cubicBezTo>
                  <a:cubicBezTo>
                    <a:pt x="20" y="301"/>
                    <a:pt x="16" y="305"/>
                    <a:pt x="8" y="305"/>
                  </a:cubicBezTo>
                  <a:cubicBezTo>
                    <a:pt x="0" y="345"/>
                    <a:pt x="83" y="354"/>
                    <a:pt x="112" y="351"/>
                  </a:cubicBezTo>
                  <a:cubicBezTo>
                    <a:pt x="114" y="306"/>
                    <a:pt x="138" y="244"/>
                    <a:pt x="121" y="20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70" name="Freeform 135"/>
            <p:cNvSpPr>
              <a:spLocks/>
            </p:cNvSpPr>
            <p:nvPr/>
          </p:nvSpPr>
          <p:spPr bwMode="gray">
            <a:xfrm>
              <a:off x="2746378" y="5436353"/>
              <a:ext cx="42840" cy="128663"/>
            </a:xfrm>
            <a:custGeom>
              <a:avLst/>
              <a:gdLst/>
              <a:ahLst/>
              <a:cxnLst>
                <a:cxn ang="0">
                  <a:pos x="24" y="4"/>
                </a:cxn>
                <a:cxn ang="0">
                  <a:pos x="44" y="237"/>
                </a:cxn>
                <a:cxn ang="0">
                  <a:pos x="104" y="313"/>
                </a:cxn>
                <a:cxn ang="0">
                  <a:pos x="87" y="122"/>
                </a:cxn>
                <a:cxn ang="0">
                  <a:pos x="28" y="0"/>
                </a:cxn>
              </a:cxnLst>
              <a:rect l="0" t="0" r="r" b="b"/>
              <a:pathLst>
                <a:path w="128" h="384">
                  <a:moveTo>
                    <a:pt x="24" y="4"/>
                  </a:moveTo>
                  <a:cubicBezTo>
                    <a:pt x="0" y="68"/>
                    <a:pt x="31" y="173"/>
                    <a:pt x="44" y="237"/>
                  </a:cubicBezTo>
                  <a:cubicBezTo>
                    <a:pt x="49" y="263"/>
                    <a:pt x="60" y="384"/>
                    <a:pt x="104" y="313"/>
                  </a:cubicBezTo>
                  <a:cubicBezTo>
                    <a:pt x="128" y="274"/>
                    <a:pt x="104" y="160"/>
                    <a:pt x="87" y="122"/>
                  </a:cubicBezTo>
                  <a:cubicBezTo>
                    <a:pt x="67" y="76"/>
                    <a:pt x="36" y="50"/>
                    <a:pt x="28"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71" name="Freeform 136"/>
            <p:cNvSpPr>
              <a:spLocks/>
            </p:cNvSpPr>
            <p:nvPr/>
          </p:nvSpPr>
          <p:spPr bwMode="gray">
            <a:xfrm>
              <a:off x="2571754" y="4525212"/>
              <a:ext cx="93483" cy="27804"/>
            </a:xfrm>
            <a:custGeom>
              <a:avLst/>
              <a:gdLst/>
              <a:ahLst/>
              <a:cxnLst>
                <a:cxn ang="0">
                  <a:pos x="258" y="20"/>
                </a:cxn>
                <a:cxn ang="0">
                  <a:pos x="110" y="7"/>
                </a:cxn>
                <a:cxn ang="0">
                  <a:pos x="0" y="83"/>
                </a:cxn>
                <a:cxn ang="0">
                  <a:pos x="122" y="41"/>
                </a:cxn>
                <a:cxn ang="0">
                  <a:pos x="279" y="20"/>
                </a:cxn>
              </a:cxnLst>
              <a:rect l="0" t="0" r="r" b="b"/>
              <a:pathLst>
                <a:path w="279" h="83">
                  <a:moveTo>
                    <a:pt x="258" y="20"/>
                  </a:moveTo>
                  <a:cubicBezTo>
                    <a:pt x="206" y="20"/>
                    <a:pt x="162" y="0"/>
                    <a:pt x="110" y="7"/>
                  </a:cubicBezTo>
                  <a:cubicBezTo>
                    <a:pt x="77" y="12"/>
                    <a:pt x="7" y="47"/>
                    <a:pt x="0" y="83"/>
                  </a:cubicBezTo>
                  <a:cubicBezTo>
                    <a:pt x="44" y="75"/>
                    <a:pt x="78" y="45"/>
                    <a:pt x="122" y="41"/>
                  </a:cubicBezTo>
                  <a:cubicBezTo>
                    <a:pt x="168" y="37"/>
                    <a:pt x="243" y="51"/>
                    <a:pt x="279" y="2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72" name="Freeform 137"/>
            <p:cNvSpPr>
              <a:spLocks/>
            </p:cNvSpPr>
            <p:nvPr/>
          </p:nvSpPr>
          <p:spPr bwMode="gray">
            <a:xfrm>
              <a:off x="2508202" y="4507055"/>
              <a:ext cx="53621" cy="40571"/>
            </a:xfrm>
            <a:custGeom>
              <a:avLst/>
              <a:gdLst/>
              <a:ahLst/>
              <a:cxnLst>
                <a:cxn ang="0">
                  <a:pos x="4" y="116"/>
                </a:cxn>
                <a:cxn ang="0">
                  <a:pos x="160" y="0"/>
                </a:cxn>
                <a:cxn ang="0">
                  <a:pos x="0" y="121"/>
                </a:cxn>
              </a:cxnLst>
              <a:rect l="0" t="0" r="r" b="b"/>
              <a:pathLst>
                <a:path w="160" h="121">
                  <a:moveTo>
                    <a:pt x="4" y="116"/>
                  </a:moveTo>
                  <a:cubicBezTo>
                    <a:pt x="36" y="75"/>
                    <a:pt x="109" y="19"/>
                    <a:pt x="160" y="0"/>
                  </a:cubicBezTo>
                  <a:cubicBezTo>
                    <a:pt x="136" y="36"/>
                    <a:pt x="44" y="115"/>
                    <a:pt x="0" y="12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73" name="Freeform 138"/>
            <p:cNvSpPr>
              <a:spLocks/>
            </p:cNvSpPr>
            <p:nvPr/>
          </p:nvSpPr>
          <p:spPr bwMode="gray">
            <a:xfrm>
              <a:off x="2468625" y="4420239"/>
              <a:ext cx="84404" cy="66672"/>
            </a:xfrm>
            <a:custGeom>
              <a:avLst/>
              <a:gdLst/>
              <a:ahLst/>
              <a:cxnLst>
                <a:cxn ang="0">
                  <a:pos x="207" y="101"/>
                </a:cxn>
                <a:cxn ang="0">
                  <a:pos x="30" y="0"/>
                </a:cxn>
                <a:cxn ang="0">
                  <a:pos x="101" y="114"/>
                </a:cxn>
                <a:cxn ang="0">
                  <a:pos x="0" y="152"/>
                </a:cxn>
                <a:cxn ang="0">
                  <a:pos x="126" y="138"/>
                </a:cxn>
                <a:cxn ang="0">
                  <a:pos x="252" y="126"/>
                </a:cxn>
                <a:cxn ang="0">
                  <a:pos x="223" y="92"/>
                </a:cxn>
              </a:cxnLst>
              <a:rect l="0" t="0" r="r" b="b"/>
              <a:pathLst>
                <a:path w="252" h="199">
                  <a:moveTo>
                    <a:pt x="207" y="101"/>
                  </a:moveTo>
                  <a:cubicBezTo>
                    <a:pt x="131" y="101"/>
                    <a:pt x="92" y="34"/>
                    <a:pt x="30" y="0"/>
                  </a:cubicBezTo>
                  <a:cubicBezTo>
                    <a:pt x="40" y="43"/>
                    <a:pt x="84" y="73"/>
                    <a:pt x="101" y="114"/>
                  </a:cubicBezTo>
                  <a:cubicBezTo>
                    <a:pt x="70" y="130"/>
                    <a:pt x="38" y="157"/>
                    <a:pt x="0" y="152"/>
                  </a:cubicBezTo>
                  <a:cubicBezTo>
                    <a:pt x="11" y="199"/>
                    <a:pt x="102" y="157"/>
                    <a:pt x="126" y="138"/>
                  </a:cubicBezTo>
                  <a:cubicBezTo>
                    <a:pt x="175" y="100"/>
                    <a:pt x="199" y="115"/>
                    <a:pt x="252" y="126"/>
                  </a:cubicBezTo>
                  <a:cubicBezTo>
                    <a:pt x="250" y="111"/>
                    <a:pt x="236" y="100"/>
                    <a:pt x="223" y="9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74" name="Freeform 139"/>
            <p:cNvSpPr>
              <a:spLocks/>
            </p:cNvSpPr>
            <p:nvPr/>
          </p:nvSpPr>
          <p:spPr bwMode="gray">
            <a:xfrm>
              <a:off x="2501110" y="4265758"/>
              <a:ext cx="44543" cy="44259"/>
            </a:xfrm>
            <a:custGeom>
              <a:avLst/>
              <a:gdLst/>
              <a:ahLst/>
              <a:cxnLst>
                <a:cxn ang="0">
                  <a:pos x="0" y="13"/>
                </a:cxn>
                <a:cxn ang="0">
                  <a:pos x="126" y="126"/>
                </a:cxn>
                <a:cxn ang="0">
                  <a:pos x="66" y="77"/>
                </a:cxn>
                <a:cxn ang="0">
                  <a:pos x="12" y="0"/>
                </a:cxn>
              </a:cxnLst>
              <a:rect l="0" t="0" r="r" b="b"/>
              <a:pathLst>
                <a:path w="133" h="132">
                  <a:moveTo>
                    <a:pt x="0" y="13"/>
                  </a:moveTo>
                  <a:cubicBezTo>
                    <a:pt x="26" y="71"/>
                    <a:pt x="52" y="132"/>
                    <a:pt x="126" y="126"/>
                  </a:cubicBezTo>
                  <a:cubicBezTo>
                    <a:pt x="133" y="95"/>
                    <a:pt x="87" y="89"/>
                    <a:pt x="66" y="77"/>
                  </a:cubicBezTo>
                  <a:cubicBezTo>
                    <a:pt x="34" y="59"/>
                    <a:pt x="12" y="43"/>
                    <a:pt x="12"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75" name="Freeform 140"/>
            <p:cNvSpPr>
              <a:spLocks/>
            </p:cNvSpPr>
            <p:nvPr/>
          </p:nvSpPr>
          <p:spPr bwMode="gray">
            <a:xfrm>
              <a:off x="2529197" y="4582806"/>
              <a:ext cx="27236" cy="53622"/>
            </a:xfrm>
            <a:custGeom>
              <a:avLst/>
              <a:gdLst/>
              <a:ahLst/>
              <a:cxnLst>
                <a:cxn ang="0">
                  <a:pos x="72" y="55"/>
                </a:cxn>
                <a:cxn ang="0">
                  <a:pos x="76" y="151"/>
                </a:cxn>
                <a:cxn ang="0">
                  <a:pos x="4" y="80"/>
                </a:cxn>
                <a:cxn ang="0">
                  <a:pos x="68" y="68"/>
                </a:cxn>
              </a:cxnLst>
              <a:rect l="0" t="0" r="r" b="b"/>
              <a:pathLst>
                <a:path w="81" h="160">
                  <a:moveTo>
                    <a:pt x="72" y="55"/>
                  </a:moveTo>
                  <a:cubicBezTo>
                    <a:pt x="61" y="108"/>
                    <a:pt x="27" y="104"/>
                    <a:pt x="76" y="151"/>
                  </a:cubicBezTo>
                  <a:cubicBezTo>
                    <a:pt x="37" y="160"/>
                    <a:pt x="0" y="117"/>
                    <a:pt x="4" y="80"/>
                  </a:cubicBezTo>
                  <a:cubicBezTo>
                    <a:pt x="10" y="31"/>
                    <a:pt x="81" y="0"/>
                    <a:pt x="68" y="6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76" name="Freeform 141"/>
            <p:cNvSpPr>
              <a:spLocks/>
            </p:cNvSpPr>
            <p:nvPr/>
          </p:nvSpPr>
          <p:spPr bwMode="gray">
            <a:xfrm>
              <a:off x="2695452" y="4214548"/>
              <a:ext cx="37876" cy="15462"/>
            </a:xfrm>
            <a:custGeom>
              <a:avLst/>
              <a:gdLst/>
              <a:ahLst/>
              <a:cxnLst>
                <a:cxn ang="0">
                  <a:pos x="5" y="13"/>
                </a:cxn>
                <a:cxn ang="0">
                  <a:pos x="113" y="0"/>
                </a:cxn>
                <a:cxn ang="0">
                  <a:pos x="92" y="32"/>
                </a:cxn>
                <a:cxn ang="0">
                  <a:pos x="56" y="45"/>
                </a:cxn>
                <a:cxn ang="0">
                  <a:pos x="42" y="40"/>
                </a:cxn>
                <a:cxn ang="0">
                  <a:pos x="20" y="37"/>
                </a:cxn>
                <a:cxn ang="0">
                  <a:pos x="0" y="12"/>
                </a:cxn>
              </a:cxnLst>
              <a:rect l="0" t="0" r="r" b="b"/>
              <a:pathLst>
                <a:path w="113" h="46">
                  <a:moveTo>
                    <a:pt x="5" y="13"/>
                  </a:moveTo>
                  <a:cubicBezTo>
                    <a:pt x="41" y="29"/>
                    <a:pt x="80" y="18"/>
                    <a:pt x="113" y="0"/>
                  </a:cubicBezTo>
                  <a:cubicBezTo>
                    <a:pt x="107" y="10"/>
                    <a:pt x="102" y="26"/>
                    <a:pt x="92" y="32"/>
                  </a:cubicBezTo>
                  <a:cubicBezTo>
                    <a:pt x="84" y="37"/>
                    <a:pt x="66" y="46"/>
                    <a:pt x="56" y="45"/>
                  </a:cubicBezTo>
                  <a:cubicBezTo>
                    <a:pt x="50" y="45"/>
                    <a:pt x="47" y="42"/>
                    <a:pt x="42" y="40"/>
                  </a:cubicBezTo>
                  <a:cubicBezTo>
                    <a:pt x="35" y="38"/>
                    <a:pt x="27" y="39"/>
                    <a:pt x="20" y="37"/>
                  </a:cubicBezTo>
                  <a:cubicBezTo>
                    <a:pt x="11" y="34"/>
                    <a:pt x="3" y="21"/>
                    <a:pt x="0" y="1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77" name="Freeform 142"/>
            <p:cNvSpPr>
              <a:spLocks/>
            </p:cNvSpPr>
            <p:nvPr/>
          </p:nvSpPr>
          <p:spPr bwMode="gray">
            <a:xfrm>
              <a:off x="2689068" y="4612028"/>
              <a:ext cx="169518" cy="54898"/>
            </a:xfrm>
            <a:custGeom>
              <a:avLst/>
              <a:gdLst/>
              <a:ahLst/>
              <a:cxnLst>
                <a:cxn ang="0">
                  <a:pos x="433" y="0"/>
                </a:cxn>
                <a:cxn ang="0">
                  <a:pos x="331" y="121"/>
                </a:cxn>
                <a:cxn ang="0">
                  <a:pos x="135" y="122"/>
                </a:cxn>
                <a:cxn ang="0">
                  <a:pos x="17" y="73"/>
                </a:cxn>
                <a:cxn ang="0">
                  <a:pos x="95" y="95"/>
                </a:cxn>
              </a:cxnLst>
              <a:rect l="0" t="0" r="r" b="b"/>
              <a:pathLst>
                <a:path w="506" h="164">
                  <a:moveTo>
                    <a:pt x="433" y="0"/>
                  </a:moveTo>
                  <a:cubicBezTo>
                    <a:pt x="506" y="50"/>
                    <a:pt x="358" y="108"/>
                    <a:pt x="331" y="121"/>
                  </a:cubicBezTo>
                  <a:cubicBezTo>
                    <a:pt x="253" y="160"/>
                    <a:pt x="212" y="126"/>
                    <a:pt x="135" y="122"/>
                  </a:cubicBezTo>
                  <a:cubicBezTo>
                    <a:pt x="91" y="119"/>
                    <a:pt x="0" y="164"/>
                    <a:pt x="17" y="73"/>
                  </a:cubicBezTo>
                  <a:cubicBezTo>
                    <a:pt x="48" y="50"/>
                    <a:pt x="76" y="69"/>
                    <a:pt x="95" y="9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78" name="Freeform 143"/>
            <p:cNvSpPr>
              <a:spLocks/>
            </p:cNvSpPr>
            <p:nvPr/>
          </p:nvSpPr>
          <p:spPr bwMode="gray">
            <a:xfrm>
              <a:off x="2726660" y="4619972"/>
              <a:ext cx="52912" cy="18158"/>
            </a:xfrm>
            <a:custGeom>
              <a:avLst/>
              <a:gdLst/>
              <a:ahLst/>
              <a:cxnLst>
                <a:cxn ang="0">
                  <a:pos x="0" y="54"/>
                </a:cxn>
                <a:cxn ang="0">
                  <a:pos x="106" y="0"/>
                </a:cxn>
                <a:cxn ang="0">
                  <a:pos x="90" y="42"/>
                </a:cxn>
                <a:cxn ang="0">
                  <a:pos x="156" y="5"/>
                </a:cxn>
                <a:cxn ang="0">
                  <a:pos x="158" y="25"/>
                </a:cxn>
              </a:cxnLst>
              <a:rect l="0" t="0" r="r" b="b"/>
              <a:pathLst>
                <a:path w="158" h="54">
                  <a:moveTo>
                    <a:pt x="0" y="54"/>
                  </a:moveTo>
                  <a:cubicBezTo>
                    <a:pt x="44" y="50"/>
                    <a:pt x="68" y="17"/>
                    <a:pt x="106" y="0"/>
                  </a:cubicBezTo>
                  <a:cubicBezTo>
                    <a:pt x="100" y="16"/>
                    <a:pt x="103" y="28"/>
                    <a:pt x="90" y="42"/>
                  </a:cubicBezTo>
                  <a:cubicBezTo>
                    <a:pt x="115" y="37"/>
                    <a:pt x="136" y="19"/>
                    <a:pt x="156" y="5"/>
                  </a:cubicBezTo>
                  <a:cubicBezTo>
                    <a:pt x="157" y="11"/>
                    <a:pt x="158" y="18"/>
                    <a:pt x="158" y="2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79" name="Freeform 144"/>
            <p:cNvSpPr>
              <a:spLocks/>
            </p:cNvSpPr>
            <p:nvPr/>
          </p:nvSpPr>
          <p:spPr bwMode="gray">
            <a:xfrm>
              <a:off x="2763117" y="3886435"/>
              <a:ext cx="16172" cy="43692"/>
            </a:xfrm>
            <a:custGeom>
              <a:avLst/>
              <a:gdLst/>
              <a:ahLst/>
              <a:cxnLst>
                <a:cxn ang="0">
                  <a:pos x="12" y="0"/>
                </a:cxn>
                <a:cxn ang="0">
                  <a:pos x="21" y="30"/>
                </a:cxn>
                <a:cxn ang="0">
                  <a:pos x="15" y="26"/>
                </a:cxn>
                <a:cxn ang="0">
                  <a:pos x="6" y="53"/>
                </a:cxn>
                <a:cxn ang="0">
                  <a:pos x="12" y="75"/>
                </a:cxn>
                <a:cxn ang="0">
                  <a:pos x="4" y="72"/>
                </a:cxn>
                <a:cxn ang="0">
                  <a:pos x="7" y="108"/>
                </a:cxn>
                <a:cxn ang="0">
                  <a:pos x="3" y="105"/>
                </a:cxn>
                <a:cxn ang="0">
                  <a:pos x="1" y="122"/>
                </a:cxn>
                <a:cxn ang="0">
                  <a:pos x="16" y="130"/>
                </a:cxn>
                <a:cxn ang="0">
                  <a:pos x="16" y="114"/>
                </a:cxn>
                <a:cxn ang="0">
                  <a:pos x="26" y="121"/>
                </a:cxn>
                <a:cxn ang="0">
                  <a:pos x="27" y="100"/>
                </a:cxn>
                <a:cxn ang="0">
                  <a:pos x="34" y="105"/>
                </a:cxn>
                <a:cxn ang="0">
                  <a:pos x="34" y="69"/>
                </a:cxn>
                <a:cxn ang="0">
                  <a:pos x="48" y="78"/>
                </a:cxn>
                <a:cxn ang="0">
                  <a:pos x="39" y="48"/>
                </a:cxn>
                <a:cxn ang="0">
                  <a:pos x="37" y="23"/>
                </a:cxn>
                <a:cxn ang="0">
                  <a:pos x="42" y="23"/>
                </a:cxn>
                <a:cxn ang="0">
                  <a:pos x="40" y="13"/>
                </a:cxn>
                <a:cxn ang="0">
                  <a:pos x="33" y="8"/>
                </a:cxn>
                <a:cxn ang="0">
                  <a:pos x="12" y="0"/>
                </a:cxn>
              </a:cxnLst>
              <a:rect l="0" t="0" r="r" b="b"/>
              <a:pathLst>
                <a:path w="48" h="130">
                  <a:moveTo>
                    <a:pt x="12" y="0"/>
                  </a:moveTo>
                  <a:cubicBezTo>
                    <a:pt x="22" y="7"/>
                    <a:pt x="21" y="18"/>
                    <a:pt x="21" y="30"/>
                  </a:cubicBezTo>
                  <a:cubicBezTo>
                    <a:pt x="19" y="29"/>
                    <a:pt x="17" y="28"/>
                    <a:pt x="15" y="26"/>
                  </a:cubicBezTo>
                  <a:cubicBezTo>
                    <a:pt x="14" y="30"/>
                    <a:pt x="20" y="66"/>
                    <a:pt x="6" y="53"/>
                  </a:cubicBezTo>
                  <a:cubicBezTo>
                    <a:pt x="6" y="61"/>
                    <a:pt x="8" y="68"/>
                    <a:pt x="12" y="75"/>
                  </a:cubicBezTo>
                  <a:cubicBezTo>
                    <a:pt x="9" y="76"/>
                    <a:pt x="7" y="74"/>
                    <a:pt x="4" y="72"/>
                  </a:cubicBezTo>
                  <a:cubicBezTo>
                    <a:pt x="3" y="84"/>
                    <a:pt x="5" y="97"/>
                    <a:pt x="7" y="108"/>
                  </a:cubicBezTo>
                  <a:cubicBezTo>
                    <a:pt x="6" y="107"/>
                    <a:pt x="5" y="107"/>
                    <a:pt x="3" y="105"/>
                  </a:cubicBezTo>
                  <a:cubicBezTo>
                    <a:pt x="3" y="113"/>
                    <a:pt x="0" y="115"/>
                    <a:pt x="1" y="122"/>
                  </a:cubicBezTo>
                  <a:cubicBezTo>
                    <a:pt x="5" y="124"/>
                    <a:pt x="11" y="127"/>
                    <a:pt x="16" y="130"/>
                  </a:cubicBezTo>
                  <a:cubicBezTo>
                    <a:pt x="16" y="125"/>
                    <a:pt x="16" y="120"/>
                    <a:pt x="16" y="114"/>
                  </a:cubicBezTo>
                  <a:cubicBezTo>
                    <a:pt x="19" y="116"/>
                    <a:pt x="22" y="119"/>
                    <a:pt x="26" y="121"/>
                  </a:cubicBezTo>
                  <a:cubicBezTo>
                    <a:pt x="26" y="114"/>
                    <a:pt x="27" y="107"/>
                    <a:pt x="27" y="100"/>
                  </a:cubicBezTo>
                  <a:cubicBezTo>
                    <a:pt x="30" y="101"/>
                    <a:pt x="32" y="103"/>
                    <a:pt x="34" y="105"/>
                  </a:cubicBezTo>
                  <a:cubicBezTo>
                    <a:pt x="39" y="97"/>
                    <a:pt x="35" y="78"/>
                    <a:pt x="34" y="69"/>
                  </a:cubicBezTo>
                  <a:cubicBezTo>
                    <a:pt x="35" y="73"/>
                    <a:pt x="44" y="76"/>
                    <a:pt x="48" y="78"/>
                  </a:cubicBezTo>
                  <a:cubicBezTo>
                    <a:pt x="48" y="68"/>
                    <a:pt x="40" y="59"/>
                    <a:pt x="39" y="48"/>
                  </a:cubicBezTo>
                  <a:cubicBezTo>
                    <a:pt x="46" y="47"/>
                    <a:pt x="38" y="28"/>
                    <a:pt x="37" y="23"/>
                  </a:cubicBezTo>
                  <a:cubicBezTo>
                    <a:pt x="38" y="23"/>
                    <a:pt x="40" y="23"/>
                    <a:pt x="42" y="23"/>
                  </a:cubicBezTo>
                  <a:cubicBezTo>
                    <a:pt x="42" y="23"/>
                    <a:pt x="40" y="14"/>
                    <a:pt x="40" y="13"/>
                  </a:cubicBezTo>
                  <a:cubicBezTo>
                    <a:pt x="38" y="11"/>
                    <a:pt x="36" y="9"/>
                    <a:pt x="33" y="8"/>
                  </a:cubicBezTo>
                  <a:cubicBezTo>
                    <a:pt x="28" y="5"/>
                    <a:pt x="17" y="1"/>
                    <a:pt x="12"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80" name="Freeform 145"/>
            <p:cNvSpPr>
              <a:spLocks/>
            </p:cNvSpPr>
            <p:nvPr/>
          </p:nvSpPr>
          <p:spPr bwMode="gray">
            <a:xfrm>
              <a:off x="2791914" y="3911969"/>
              <a:ext cx="16455" cy="129656"/>
            </a:xfrm>
            <a:custGeom>
              <a:avLst/>
              <a:gdLst/>
              <a:ahLst/>
              <a:cxnLst>
                <a:cxn ang="0">
                  <a:pos x="1" y="0"/>
                </a:cxn>
                <a:cxn ang="0">
                  <a:pos x="9" y="38"/>
                </a:cxn>
                <a:cxn ang="0">
                  <a:pos x="22" y="74"/>
                </a:cxn>
                <a:cxn ang="0">
                  <a:pos x="32" y="176"/>
                </a:cxn>
                <a:cxn ang="0">
                  <a:pos x="26" y="162"/>
                </a:cxn>
                <a:cxn ang="0">
                  <a:pos x="25" y="188"/>
                </a:cxn>
                <a:cxn ang="0">
                  <a:pos x="25" y="222"/>
                </a:cxn>
                <a:cxn ang="0">
                  <a:pos x="15" y="250"/>
                </a:cxn>
                <a:cxn ang="0">
                  <a:pos x="19" y="273"/>
                </a:cxn>
                <a:cxn ang="0">
                  <a:pos x="14" y="252"/>
                </a:cxn>
                <a:cxn ang="0">
                  <a:pos x="11" y="328"/>
                </a:cxn>
                <a:cxn ang="0">
                  <a:pos x="8" y="362"/>
                </a:cxn>
                <a:cxn ang="0">
                  <a:pos x="2" y="387"/>
                </a:cxn>
                <a:cxn ang="0">
                  <a:pos x="21" y="363"/>
                </a:cxn>
                <a:cxn ang="0">
                  <a:pos x="31" y="328"/>
                </a:cxn>
                <a:cxn ang="0">
                  <a:pos x="34" y="285"/>
                </a:cxn>
                <a:cxn ang="0">
                  <a:pos x="38" y="241"/>
                </a:cxn>
                <a:cxn ang="0">
                  <a:pos x="45" y="196"/>
                </a:cxn>
                <a:cxn ang="0">
                  <a:pos x="46" y="157"/>
                </a:cxn>
                <a:cxn ang="0">
                  <a:pos x="43" y="117"/>
                </a:cxn>
                <a:cxn ang="0">
                  <a:pos x="36" y="81"/>
                </a:cxn>
                <a:cxn ang="0">
                  <a:pos x="1" y="0"/>
                </a:cxn>
              </a:cxnLst>
              <a:rect l="0" t="0" r="r" b="b"/>
              <a:pathLst>
                <a:path w="49" h="387">
                  <a:moveTo>
                    <a:pt x="1" y="0"/>
                  </a:moveTo>
                  <a:cubicBezTo>
                    <a:pt x="0" y="12"/>
                    <a:pt x="8" y="27"/>
                    <a:pt x="9" y="38"/>
                  </a:cubicBezTo>
                  <a:cubicBezTo>
                    <a:pt x="11" y="50"/>
                    <a:pt x="18" y="62"/>
                    <a:pt x="22" y="74"/>
                  </a:cubicBezTo>
                  <a:cubicBezTo>
                    <a:pt x="33" y="104"/>
                    <a:pt x="38" y="143"/>
                    <a:pt x="32" y="176"/>
                  </a:cubicBezTo>
                  <a:cubicBezTo>
                    <a:pt x="31" y="171"/>
                    <a:pt x="26" y="168"/>
                    <a:pt x="26" y="162"/>
                  </a:cubicBezTo>
                  <a:cubicBezTo>
                    <a:pt x="27" y="171"/>
                    <a:pt x="25" y="180"/>
                    <a:pt x="25" y="188"/>
                  </a:cubicBezTo>
                  <a:cubicBezTo>
                    <a:pt x="25" y="199"/>
                    <a:pt x="27" y="212"/>
                    <a:pt x="25" y="222"/>
                  </a:cubicBezTo>
                  <a:cubicBezTo>
                    <a:pt x="23" y="231"/>
                    <a:pt x="16" y="241"/>
                    <a:pt x="15" y="250"/>
                  </a:cubicBezTo>
                  <a:cubicBezTo>
                    <a:pt x="14" y="258"/>
                    <a:pt x="17" y="266"/>
                    <a:pt x="19" y="273"/>
                  </a:cubicBezTo>
                  <a:cubicBezTo>
                    <a:pt x="19" y="267"/>
                    <a:pt x="16" y="258"/>
                    <a:pt x="14" y="252"/>
                  </a:cubicBezTo>
                  <a:cubicBezTo>
                    <a:pt x="2" y="276"/>
                    <a:pt x="11" y="303"/>
                    <a:pt x="11" y="328"/>
                  </a:cubicBezTo>
                  <a:cubicBezTo>
                    <a:pt x="11" y="340"/>
                    <a:pt x="10" y="351"/>
                    <a:pt x="8" y="362"/>
                  </a:cubicBezTo>
                  <a:cubicBezTo>
                    <a:pt x="7" y="370"/>
                    <a:pt x="6" y="380"/>
                    <a:pt x="2" y="387"/>
                  </a:cubicBezTo>
                  <a:cubicBezTo>
                    <a:pt x="7" y="378"/>
                    <a:pt x="17" y="373"/>
                    <a:pt x="21" y="363"/>
                  </a:cubicBezTo>
                  <a:cubicBezTo>
                    <a:pt x="26" y="351"/>
                    <a:pt x="29" y="340"/>
                    <a:pt x="31" y="328"/>
                  </a:cubicBezTo>
                  <a:cubicBezTo>
                    <a:pt x="33" y="314"/>
                    <a:pt x="32" y="299"/>
                    <a:pt x="34" y="285"/>
                  </a:cubicBezTo>
                  <a:cubicBezTo>
                    <a:pt x="35" y="270"/>
                    <a:pt x="38" y="256"/>
                    <a:pt x="38" y="241"/>
                  </a:cubicBezTo>
                  <a:cubicBezTo>
                    <a:pt x="39" y="226"/>
                    <a:pt x="41" y="210"/>
                    <a:pt x="45" y="196"/>
                  </a:cubicBezTo>
                  <a:cubicBezTo>
                    <a:pt x="49" y="182"/>
                    <a:pt x="46" y="172"/>
                    <a:pt x="46" y="157"/>
                  </a:cubicBezTo>
                  <a:cubicBezTo>
                    <a:pt x="46" y="143"/>
                    <a:pt x="46" y="131"/>
                    <a:pt x="43" y="117"/>
                  </a:cubicBezTo>
                  <a:cubicBezTo>
                    <a:pt x="42" y="106"/>
                    <a:pt x="40" y="92"/>
                    <a:pt x="36" y="81"/>
                  </a:cubicBezTo>
                  <a:cubicBezTo>
                    <a:pt x="30" y="67"/>
                    <a:pt x="9" y="10"/>
                    <a:pt x="1"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81" name="Freeform 146"/>
            <p:cNvSpPr>
              <a:spLocks/>
            </p:cNvSpPr>
            <p:nvPr/>
          </p:nvSpPr>
          <p:spPr bwMode="gray">
            <a:xfrm>
              <a:off x="2607360" y="3937503"/>
              <a:ext cx="19718" cy="49791"/>
            </a:xfrm>
            <a:custGeom>
              <a:avLst/>
              <a:gdLst/>
              <a:ahLst/>
              <a:cxnLst>
                <a:cxn ang="0">
                  <a:pos x="59" y="142"/>
                </a:cxn>
                <a:cxn ang="0">
                  <a:pos x="50" y="113"/>
                </a:cxn>
                <a:cxn ang="0">
                  <a:pos x="54" y="79"/>
                </a:cxn>
                <a:cxn ang="0">
                  <a:pos x="39" y="97"/>
                </a:cxn>
                <a:cxn ang="0">
                  <a:pos x="38" y="63"/>
                </a:cxn>
                <a:cxn ang="0">
                  <a:pos x="18" y="73"/>
                </a:cxn>
                <a:cxn ang="0">
                  <a:pos x="21" y="0"/>
                </a:cxn>
                <a:cxn ang="0">
                  <a:pos x="2" y="34"/>
                </a:cxn>
                <a:cxn ang="0">
                  <a:pos x="1" y="72"/>
                </a:cxn>
                <a:cxn ang="0">
                  <a:pos x="14" y="106"/>
                </a:cxn>
                <a:cxn ang="0">
                  <a:pos x="22" y="122"/>
                </a:cxn>
                <a:cxn ang="0">
                  <a:pos x="29" y="140"/>
                </a:cxn>
                <a:cxn ang="0">
                  <a:pos x="38" y="147"/>
                </a:cxn>
                <a:cxn ang="0">
                  <a:pos x="38" y="149"/>
                </a:cxn>
                <a:cxn ang="0">
                  <a:pos x="49" y="144"/>
                </a:cxn>
                <a:cxn ang="0">
                  <a:pos x="59" y="142"/>
                </a:cxn>
              </a:cxnLst>
              <a:rect l="0" t="0" r="r" b="b"/>
              <a:pathLst>
                <a:path w="59" h="149">
                  <a:moveTo>
                    <a:pt x="59" y="142"/>
                  </a:moveTo>
                  <a:cubicBezTo>
                    <a:pt x="57" y="132"/>
                    <a:pt x="50" y="124"/>
                    <a:pt x="50" y="113"/>
                  </a:cubicBezTo>
                  <a:cubicBezTo>
                    <a:pt x="49" y="101"/>
                    <a:pt x="52" y="90"/>
                    <a:pt x="54" y="79"/>
                  </a:cubicBezTo>
                  <a:cubicBezTo>
                    <a:pt x="46" y="78"/>
                    <a:pt x="38" y="90"/>
                    <a:pt x="39" y="97"/>
                  </a:cubicBezTo>
                  <a:cubicBezTo>
                    <a:pt x="34" y="86"/>
                    <a:pt x="31" y="73"/>
                    <a:pt x="38" y="63"/>
                  </a:cubicBezTo>
                  <a:cubicBezTo>
                    <a:pt x="29" y="59"/>
                    <a:pt x="23" y="68"/>
                    <a:pt x="18" y="73"/>
                  </a:cubicBezTo>
                  <a:cubicBezTo>
                    <a:pt x="11" y="49"/>
                    <a:pt x="16" y="24"/>
                    <a:pt x="21" y="0"/>
                  </a:cubicBezTo>
                  <a:cubicBezTo>
                    <a:pt x="9" y="4"/>
                    <a:pt x="3" y="23"/>
                    <a:pt x="2" y="34"/>
                  </a:cubicBezTo>
                  <a:cubicBezTo>
                    <a:pt x="1" y="46"/>
                    <a:pt x="0" y="61"/>
                    <a:pt x="1" y="72"/>
                  </a:cubicBezTo>
                  <a:cubicBezTo>
                    <a:pt x="3" y="85"/>
                    <a:pt x="7" y="95"/>
                    <a:pt x="14" y="106"/>
                  </a:cubicBezTo>
                  <a:cubicBezTo>
                    <a:pt x="17" y="111"/>
                    <a:pt x="20" y="117"/>
                    <a:pt x="22" y="122"/>
                  </a:cubicBezTo>
                  <a:cubicBezTo>
                    <a:pt x="25" y="127"/>
                    <a:pt x="26" y="135"/>
                    <a:pt x="29" y="140"/>
                  </a:cubicBezTo>
                  <a:cubicBezTo>
                    <a:pt x="31" y="144"/>
                    <a:pt x="34" y="146"/>
                    <a:pt x="38" y="147"/>
                  </a:cubicBezTo>
                  <a:cubicBezTo>
                    <a:pt x="38" y="148"/>
                    <a:pt x="38" y="148"/>
                    <a:pt x="38" y="149"/>
                  </a:cubicBezTo>
                  <a:cubicBezTo>
                    <a:pt x="43" y="149"/>
                    <a:pt x="45" y="146"/>
                    <a:pt x="49" y="144"/>
                  </a:cubicBezTo>
                  <a:cubicBezTo>
                    <a:pt x="52" y="143"/>
                    <a:pt x="57" y="142"/>
                    <a:pt x="59" y="14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82" name="Freeform 147"/>
            <p:cNvSpPr>
              <a:spLocks/>
            </p:cNvSpPr>
            <p:nvPr/>
          </p:nvSpPr>
          <p:spPr bwMode="gray">
            <a:xfrm>
              <a:off x="2617715" y="3890123"/>
              <a:ext cx="25109" cy="15746"/>
            </a:xfrm>
            <a:custGeom>
              <a:avLst/>
              <a:gdLst/>
              <a:ahLst/>
              <a:cxnLst>
                <a:cxn ang="0">
                  <a:pos x="0" y="38"/>
                </a:cxn>
                <a:cxn ang="0">
                  <a:pos x="75" y="1"/>
                </a:cxn>
                <a:cxn ang="0">
                  <a:pos x="58" y="18"/>
                </a:cxn>
                <a:cxn ang="0">
                  <a:pos x="40" y="34"/>
                </a:cxn>
                <a:cxn ang="0">
                  <a:pos x="0" y="38"/>
                </a:cxn>
              </a:cxnLst>
              <a:rect l="0" t="0" r="r" b="b"/>
              <a:pathLst>
                <a:path w="75" h="47">
                  <a:moveTo>
                    <a:pt x="0" y="38"/>
                  </a:moveTo>
                  <a:cubicBezTo>
                    <a:pt x="20" y="17"/>
                    <a:pt x="45" y="0"/>
                    <a:pt x="75" y="1"/>
                  </a:cubicBezTo>
                  <a:cubicBezTo>
                    <a:pt x="75" y="7"/>
                    <a:pt x="62" y="15"/>
                    <a:pt x="58" y="18"/>
                  </a:cubicBezTo>
                  <a:cubicBezTo>
                    <a:pt x="52" y="23"/>
                    <a:pt x="46" y="28"/>
                    <a:pt x="40" y="34"/>
                  </a:cubicBezTo>
                  <a:cubicBezTo>
                    <a:pt x="27" y="47"/>
                    <a:pt x="16" y="38"/>
                    <a:pt x="0" y="3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83" name="Freeform 148"/>
            <p:cNvSpPr>
              <a:spLocks/>
            </p:cNvSpPr>
            <p:nvPr/>
          </p:nvSpPr>
          <p:spPr bwMode="gray">
            <a:xfrm>
              <a:off x="2640554" y="3870689"/>
              <a:ext cx="26385" cy="10497"/>
            </a:xfrm>
            <a:custGeom>
              <a:avLst/>
              <a:gdLst/>
              <a:ahLst/>
              <a:cxnLst>
                <a:cxn ang="0">
                  <a:pos x="0" y="10"/>
                </a:cxn>
                <a:cxn ang="0">
                  <a:pos x="39" y="16"/>
                </a:cxn>
                <a:cxn ang="0">
                  <a:pos x="79" y="0"/>
                </a:cxn>
                <a:cxn ang="0">
                  <a:pos x="55" y="14"/>
                </a:cxn>
                <a:cxn ang="0">
                  <a:pos x="41" y="20"/>
                </a:cxn>
                <a:cxn ang="0">
                  <a:pos x="13" y="29"/>
                </a:cxn>
                <a:cxn ang="0">
                  <a:pos x="0" y="11"/>
                </a:cxn>
              </a:cxnLst>
              <a:rect l="0" t="0" r="r" b="b"/>
              <a:pathLst>
                <a:path w="79" h="31">
                  <a:moveTo>
                    <a:pt x="0" y="10"/>
                  </a:moveTo>
                  <a:cubicBezTo>
                    <a:pt x="5" y="19"/>
                    <a:pt x="31" y="17"/>
                    <a:pt x="39" y="16"/>
                  </a:cubicBezTo>
                  <a:cubicBezTo>
                    <a:pt x="53" y="13"/>
                    <a:pt x="66" y="4"/>
                    <a:pt x="79" y="0"/>
                  </a:cubicBezTo>
                  <a:cubicBezTo>
                    <a:pt x="77" y="5"/>
                    <a:pt x="61" y="11"/>
                    <a:pt x="55" y="14"/>
                  </a:cubicBezTo>
                  <a:cubicBezTo>
                    <a:pt x="51" y="17"/>
                    <a:pt x="46" y="18"/>
                    <a:pt x="41" y="20"/>
                  </a:cubicBezTo>
                  <a:cubicBezTo>
                    <a:pt x="33" y="24"/>
                    <a:pt x="23" y="31"/>
                    <a:pt x="13" y="29"/>
                  </a:cubicBezTo>
                  <a:cubicBezTo>
                    <a:pt x="10" y="22"/>
                    <a:pt x="7" y="14"/>
                    <a:pt x="0" y="1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84" name="Freeform 149"/>
            <p:cNvSpPr>
              <a:spLocks/>
            </p:cNvSpPr>
            <p:nvPr/>
          </p:nvSpPr>
          <p:spPr bwMode="gray">
            <a:xfrm>
              <a:off x="2617006" y="3888563"/>
              <a:ext cx="58303" cy="62984"/>
            </a:xfrm>
            <a:custGeom>
              <a:avLst/>
              <a:gdLst/>
              <a:ahLst/>
              <a:cxnLst>
                <a:cxn ang="0">
                  <a:pos x="42" y="93"/>
                </a:cxn>
                <a:cxn ang="0">
                  <a:pos x="94" y="38"/>
                </a:cxn>
                <a:cxn ang="0">
                  <a:pos x="174" y="20"/>
                </a:cxn>
                <a:cxn ang="0">
                  <a:pos x="117" y="11"/>
                </a:cxn>
                <a:cxn ang="0">
                  <a:pos x="152" y="7"/>
                </a:cxn>
                <a:cxn ang="0">
                  <a:pos x="0" y="160"/>
                </a:cxn>
                <a:cxn ang="0">
                  <a:pos x="11" y="142"/>
                </a:cxn>
                <a:cxn ang="0">
                  <a:pos x="14" y="188"/>
                </a:cxn>
                <a:cxn ang="0">
                  <a:pos x="76" y="74"/>
                </a:cxn>
              </a:cxnLst>
              <a:rect l="0" t="0" r="r" b="b"/>
              <a:pathLst>
                <a:path w="174" h="188">
                  <a:moveTo>
                    <a:pt x="42" y="93"/>
                  </a:moveTo>
                  <a:cubicBezTo>
                    <a:pt x="64" y="80"/>
                    <a:pt x="71" y="52"/>
                    <a:pt x="94" y="38"/>
                  </a:cubicBezTo>
                  <a:cubicBezTo>
                    <a:pt x="120" y="21"/>
                    <a:pt x="148" y="30"/>
                    <a:pt x="174" y="20"/>
                  </a:cubicBezTo>
                  <a:cubicBezTo>
                    <a:pt x="164" y="5"/>
                    <a:pt x="134" y="6"/>
                    <a:pt x="117" y="11"/>
                  </a:cubicBezTo>
                  <a:cubicBezTo>
                    <a:pt x="128" y="11"/>
                    <a:pt x="140" y="9"/>
                    <a:pt x="152" y="7"/>
                  </a:cubicBezTo>
                  <a:cubicBezTo>
                    <a:pt x="65" y="0"/>
                    <a:pt x="0" y="79"/>
                    <a:pt x="0" y="160"/>
                  </a:cubicBezTo>
                  <a:cubicBezTo>
                    <a:pt x="2" y="148"/>
                    <a:pt x="3" y="151"/>
                    <a:pt x="11" y="142"/>
                  </a:cubicBezTo>
                  <a:cubicBezTo>
                    <a:pt x="12" y="158"/>
                    <a:pt x="4" y="174"/>
                    <a:pt x="14" y="188"/>
                  </a:cubicBezTo>
                  <a:cubicBezTo>
                    <a:pt x="24" y="154"/>
                    <a:pt x="39" y="86"/>
                    <a:pt x="76" y="7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47" name="Freeform 81"/>
            <p:cNvSpPr>
              <a:spLocks/>
            </p:cNvSpPr>
            <p:nvPr/>
          </p:nvSpPr>
          <p:spPr bwMode="gray">
            <a:xfrm>
              <a:off x="2896036" y="5555937"/>
              <a:ext cx="308962" cy="164837"/>
            </a:xfrm>
            <a:custGeom>
              <a:avLst/>
              <a:gdLst/>
              <a:ahLst/>
              <a:cxnLst>
                <a:cxn ang="0">
                  <a:pos x="429" y="101"/>
                </a:cxn>
                <a:cxn ang="0">
                  <a:pos x="355" y="179"/>
                </a:cxn>
                <a:cxn ang="0">
                  <a:pos x="276" y="240"/>
                </a:cxn>
                <a:cxn ang="0">
                  <a:pos x="188" y="309"/>
                </a:cxn>
                <a:cxn ang="0">
                  <a:pos x="14" y="421"/>
                </a:cxn>
                <a:cxn ang="0">
                  <a:pos x="76" y="477"/>
                </a:cxn>
                <a:cxn ang="0">
                  <a:pos x="159" y="490"/>
                </a:cxn>
                <a:cxn ang="0">
                  <a:pos x="323" y="467"/>
                </a:cxn>
                <a:cxn ang="0">
                  <a:pos x="470" y="412"/>
                </a:cxn>
                <a:cxn ang="0">
                  <a:pos x="699" y="376"/>
                </a:cxn>
                <a:cxn ang="0">
                  <a:pos x="452" y="112"/>
                </a:cxn>
              </a:cxnLst>
              <a:rect l="0" t="0" r="r" b="b"/>
              <a:pathLst>
                <a:path w="922" h="492">
                  <a:moveTo>
                    <a:pt x="429" y="101"/>
                  </a:moveTo>
                  <a:cubicBezTo>
                    <a:pt x="402" y="122"/>
                    <a:pt x="363" y="146"/>
                    <a:pt x="355" y="179"/>
                  </a:cubicBezTo>
                  <a:cubicBezTo>
                    <a:pt x="335" y="183"/>
                    <a:pt x="296" y="222"/>
                    <a:pt x="276" y="240"/>
                  </a:cubicBezTo>
                  <a:cubicBezTo>
                    <a:pt x="247" y="266"/>
                    <a:pt x="226" y="294"/>
                    <a:pt x="188" y="309"/>
                  </a:cubicBezTo>
                  <a:cubicBezTo>
                    <a:pt x="149" y="324"/>
                    <a:pt x="0" y="364"/>
                    <a:pt x="14" y="421"/>
                  </a:cubicBezTo>
                  <a:cubicBezTo>
                    <a:pt x="42" y="435"/>
                    <a:pt x="50" y="466"/>
                    <a:pt x="76" y="477"/>
                  </a:cubicBezTo>
                  <a:cubicBezTo>
                    <a:pt x="92" y="484"/>
                    <a:pt x="143" y="489"/>
                    <a:pt x="159" y="490"/>
                  </a:cubicBezTo>
                  <a:cubicBezTo>
                    <a:pt x="216" y="492"/>
                    <a:pt x="263" y="467"/>
                    <a:pt x="323" y="467"/>
                  </a:cubicBezTo>
                  <a:cubicBezTo>
                    <a:pt x="396" y="467"/>
                    <a:pt x="411" y="447"/>
                    <a:pt x="470" y="412"/>
                  </a:cubicBezTo>
                  <a:cubicBezTo>
                    <a:pt x="539" y="371"/>
                    <a:pt x="622" y="392"/>
                    <a:pt x="699" y="376"/>
                  </a:cubicBezTo>
                  <a:cubicBezTo>
                    <a:pt x="922" y="224"/>
                    <a:pt x="494" y="0"/>
                    <a:pt x="452" y="11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48" name="Freeform 82"/>
            <p:cNvSpPr>
              <a:spLocks/>
            </p:cNvSpPr>
            <p:nvPr/>
          </p:nvSpPr>
          <p:spPr bwMode="gray">
            <a:xfrm>
              <a:off x="3161873" y="5569697"/>
              <a:ext cx="187250" cy="202287"/>
            </a:xfrm>
            <a:custGeom>
              <a:avLst/>
              <a:gdLst/>
              <a:ahLst/>
              <a:cxnLst>
                <a:cxn ang="0">
                  <a:pos x="36" y="184"/>
                </a:cxn>
                <a:cxn ang="0">
                  <a:pos x="99" y="402"/>
                </a:cxn>
                <a:cxn ang="0">
                  <a:pos x="156" y="413"/>
                </a:cxn>
                <a:cxn ang="0">
                  <a:pos x="183" y="465"/>
                </a:cxn>
                <a:cxn ang="0">
                  <a:pos x="261" y="538"/>
                </a:cxn>
                <a:cxn ang="0">
                  <a:pos x="532" y="527"/>
                </a:cxn>
                <a:cxn ang="0">
                  <a:pos x="409" y="317"/>
                </a:cxn>
                <a:cxn ang="0">
                  <a:pos x="341" y="212"/>
                </a:cxn>
                <a:cxn ang="0">
                  <a:pos x="257" y="77"/>
                </a:cxn>
                <a:cxn ang="0">
                  <a:pos x="48" y="184"/>
                </a:cxn>
              </a:cxnLst>
              <a:rect l="0" t="0" r="r" b="b"/>
              <a:pathLst>
                <a:path w="559" h="604">
                  <a:moveTo>
                    <a:pt x="36" y="184"/>
                  </a:moveTo>
                  <a:cubicBezTo>
                    <a:pt x="36" y="271"/>
                    <a:pt x="0" y="373"/>
                    <a:pt x="99" y="402"/>
                  </a:cubicBezTo>
                  <a:cubicBezTo>
                    <a:pt x="122" y="409"/>
                    <a:pt x="136" y="401"/>
                    <a:pt x="156" y="413"/>
                  </a:cubicBezTo>
                  <a:cubicBezTo>
                    <a:pt x="190" y="435"/>
                    <a:pt x="167" y="433"/>
                    <a:pt x="183" y="465"/>
                  </a:cubicBezTo>
                  <a:cubicBezTo>
                    <a:pt x="202" y="505"/>
                    <a:pt x="221" y="523"/>
                    <a:pt x="261" y="538"/>
                  </a:cubicBezTo>
                  <a:cubicBezTo>
                    <a:pt x="323" y="562"/>
                    <a:pt x="501" y="604"/>
                    <a:pt x="532" y="527"/>
                  </a:cubicBezTo>
                  <a:cubicBezTo>
                    <a:pt x="559" y="459"/>
                    <a:pt x="449" y="364"/>
                    <a:pt x="409" y="317"/>
                  </a:cubicBezTo>
                  <a:cubicBezTo>
                    <a:pt x="375" y="277"/>
                    <a:pt x="361" y="259"/>
                    <a:pt x="341" y="212"/>
                  </a:cubicBezTo>
                  <a:cubicBezTo>
                    <a:pt x="323" y="171"/>
                    <a:pt x="292" y="106"/>
                    <a:pt x="257" y="77"/>
                  </a:cubicBezTo>
                  <a:cubicBezTo>
                    <a:pt x="168" y="0"/>
                    <a:pt x="73" y="105"/>
                    <a:pt x="48" y="18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49" name="Freeform 83"/>
            <p:cNvSpPr>
              <a:spLocks/>
            </p:cNvSpPr>
            <p:nvPr/>
          </p:nvSpPr>
          <p:spPr bwMode="gray">
            <a:xfrm>
              <a:off x="3018457" y="5621900"/>
              <a:ext cx="34187" cy="35180"/>
            </a:xfrm>
            <a:custGeom>
              <a:avLst/>
              <a:gdLst/>
              <a:ahLst/>
              <a:cxnLst>
                <a:cxn ang="0">
                  <a:pos x="31" y="41"/>
                </a:cxn>
                <a:cxn ang="0">
                  <a:pos x="2" y="74"/>
                </a:cxn>
                <a:cxn ang="0">
                  <a:pos x="30" y="76"/>
                </a:cxn>
                <a:cxn ang="0">
                  <a:pos x="31" y="91"/>
                </a:cxn>
                <a:cxn ang="0">
                  <a:pos x="31" y="45"/>
                </a:cxn>
              </a:cxnLst>
              <a:rect l="0" t="0" r="r" b="b"/>
              <a:pathLst>
                <a:path w="102" h="105">
                  <a:moveTo>
                    <a:pt x="31" y="41"/>
                  </a:moveTo>
                  <a:cubicBezTo>
                    <a:pt x="12" y="42"/>
                    <a:pt x="0" y="55"/>
                    <a:pt x="2" y="74"/>
                  </a:cubicBezTo>
                  <a:cubicBezTo>
                    <a:pt x="10" y="72"/>
                    <a:pt x="22" y="77"/>
                    <a:pt x="30" y="76"/>
                  </a:cubicBezTo>
                  <a:cubicBezTo>
                    <a:pt x="30" y="80"/>
                    <a:pt x="31" y="86"/>
                    <a:pt x="31" y="91"/>
                  </a:cubicBezTo>
                  <a:cubicBezTo>
                    <a:pt x="102" y="105"/>
                    <a:pt x="90" y="0"/>
                    <a:pt x="31" y="4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50" name="Freeform 84"/>
            <p:cNvSpPr>
              <a:spLocks/>
            </p:cNvSpPr>
            <p:nvPr/>
          </p:nvSpPr>
          <p:spPr bwMode="gray">
            <a:xfrm>
              <a:off x="3023422" y="5638639"/>
              <a:ext cx="116605" cy="44259"/>
            </a:xfrm>
            <a:custGeom>
              <a:avLst/>
              <a:gdLst/>
              <a:ahLst/>
              <a:cxnLst>
                <a:cxn ang="0">
                  <a:pos x="315" y="16"/>
                </a:cxn>
                <a:cxn ang="0">
                  <a:pos x="146" y="79"/>
                </a:cxn>
                <a:cxn ang="0">
                  <a:pos x="0" y="131"/>
                </a:cxn>
                <a:cxn ang="0">
                  <a:pos x="167" y="32"/>
                </a:cxn>
                <a:cxn ang="0">
                  <a:pos x="252" y="4"/>
                </a:cxn>
                <a:cxn ang="0">
                  <a:pos x="299" y="26"/>
                </a:cxn>
                <a:cxn ang="0">
                  <a:pos x="307" y="38"/>
                </a:cxn>
              </a:cxnLst>
              <a:rect l="0" t="0" r="r" b="b"/>
              <a:pathLst>
                <a:path w="348" h="132">
                  <a:moveTo>
                    <a:pt x="315" y="16"/>
                  </a:moveTo>
                  <a:cubicBezTo>
                    <a:pt x="238" y="16"/>
                    <a:pt x="205" y="34"/>
                    <a:pt x="146" y="79"/>
                  </a:cubicBezTo>
                  <a:cubicBezTo>
                    <a:pt x="99" y="115"/>
                    <a:pt x="61" y="132"/>
                    <a:pt x="0" y="131"/>
                  </a:cubicBezTo>
                  <a:cubicBezTo>
                    <a:pt x="58" y="101"/>
                    <a:pt x="117" y="75"/>
                    <a:pt x="167" y="32"/>
                  </a:cubicBezTo>
                  <a:cubicBezTo>
                    <a:pt x="196" y="8"/>
                    <a:pt x="212" y="9"/>
                    <a:pt x="252" y="4"/>
                  </a:cubicBezTo>
                  <a:cubicBezTo>
                    <a:pt x="264" y="2"/>
                    <a:pt x="348" y="0"/>
                    <a:pt x="299" y="26"/>
                  </a:cubicBezTo>
                  <a:cubicBezTo>
                    <a:pt x="301" y="29"/>
                    <a:pt x="305" y="33"/>
                    <a:pt x="307" y="3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51" name="Freeform 85"/>
            <p:cNvSpPr>
              <a:spLocks/>
            </p:cNvSpPr>
            <p:nvPr/>
          </p:nvSpPr>
          <p:spPr bwMode="gray">
            <a:xfrm>
              <a:off x="3260321" y="5653818"/>
              <a:ext cx="84830" cy="81425"/>
            </a:xfrm>
            <a:custGeom>
              <a:avLst/>
              <a:gdLst/>
              <a:ahLst/>
              <a:cxnLst>
                <a:cxn ang="0">
                  <a:pos x="35" y="35"/>
                </a:cxn>
                <a:cxn ang="0">
                  <a:pos x="68" y="106"/>
                </a:cxn>
                <a:cxn ang="0">
                  <a:pos x="10" y="135"/>
                </a:cxn>
                <a:cxn ang="0">
                  <a:pos x="72" y="162"/>
                </a:cxn>
                <a:cxn ang="0">
                  <a:pos x="187" y="220"/>
                </a:cxn>
                <a:cxn ang="0">
                  <a:pos x="135" y="124"/>
                </a:cxn>
                <a:cxn ang="0">
                  <a:pos x="55" y="10"/>
                </a:cxn>
                <a:cxn ang="0">
                  <a:pos x="14" y="14"/>
                </a:cxn>
              </a:cxnLst>
              <a:rect l="0" t="0" r="r" b="b"/>
              <a:pathLst>
                <a:path w="253" h="243">
                  <a:moveTo>
                    <a:pt x="35" y="35"/>
                  </a:moveTo>
                  <a:cubicBezTo>
                    <a:pt x="52" y="54"/>
                    <a:pt x="67" y="81"/>
                    <a:pt x="68" y="106"/>
                  </a:cubicBezTo>
                  <a:cubicBezTo>
                    <a:pt x="50" y="105"/>
                    <a:pt x="0" y="104"/>
                    <a:pt x="10" y="135"/>
                  </a:cubicBezTo>
                  <a:cubicBezTo>
                    <a:pt x="15" y="150"/>
                    <a:pt x="61" y="156"/>
                    <a:pt x="72" y="162"/>
                  </a:cubicBezTo>
                  <a:cubicBezTo>
                    <a:pt x="102" y="180"/>
                    <a:pt x="143" y="243"/>
                    <a:pt x="187" y="220"/>
                  </a:cubicBezTo>
                  <a:cubicBezTo>
                    <a:pt x="253" y="185"/>
                    <a:pt x="156" y="138"/>
                    <a:pt x="135" y="124"/>
                  </a:cubicBezTo>
                  <a:cubicBezTo>
                    <a:pt x="96" y="98"/>
                    <a:pt x="79" y="53"/>
                    <a:pt x="55" y="10"/>
                  </a:cubicBezTo>
                  <a:cubicBezTo>
                    <a:pt x="40" y="5"/>
                    <a:pt x="21" y="0"/>
                    <a:pt x="14" y="1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52" name="Freeform 86"/>
            <p:cNvSpPr>
              <a:spLocks/>
            </p:cNvSpPr>
            <p:nvPr/>
          </p:nvSpPr>
          <p:spPr bwMode="gray">
            <a:xfrm>
              <a:off x="3175208" y="5656797"/>
              <a:ext cx="72346" cy="82135"/>
            </a:xfrm>
            <a:custGeom>
              <a:avLst/>
              <a:gdLst/>
              <a:ahLst/>
              <a:cxnLst>
                <a:cxn ang="0">
                  <a:pos x="36" y="13"/>
                </a:cxn>
                <a:cxn ang="0">
                  <a:pos x="216" y="237"/>
                </a:cxn>
                <a:cxn ang="0">
                  <a:pos x="108" y="130"/>
                </a:cxn>
                <a:cxn ang="0">
                  <a:pos x="27" y="0"/>
                </a:cxn>
              </a:cxnLst>
              <a:rect l="0" t="0" r="r" b="b"/>
              <a:pathLst>
                <a:path w="216" h="245">
                  <a:moveTo>
                    <a:pt x="36" y="13"/>
                  </a:moveTo>
                  <a:cubicBezTo>
                    <a:pt x="156" y="33"/>
                    <a:pt x="104" y="200"/>
                    <a:pt x="216" y="237"/>
                  </a:cubicBezTo>
                  <a:cubicBezTo>
                    <a:pt x="163" y="245"/>
                    <a:pt x="127" y="165"/>
                    <a:pt x="108" y="130"/>
                  </a:cubicBezTo>
                  <a:cubicBezTo>
                    <a:pt x="94" y="104"/>
                    <a:pt x="0" y="23"/>
                    <a:pt x="27"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53" name="Freeform 87"/>
            <p:cNvSpPr>
              <a:spLocks/>
            </p:cNvSpPr>
            <p:nvPr/>
          </p:nvSpPr>
          <p:spPr bwMode="gray">
            <a:xfrm>
              <a:off x="3298481" y="5732548"/>
              <a:ext cx="16172" cy="11632"/>
            </a:xfrm>
            <a:custGeom>
              <a:avLst/>
              <a:gdLst/>
              <a:ahLst/>
              <a:cxnLst>
                <a:cxn ang="0">
                  <a:pos x="31" y="2"/>
                </a:cxn>
                <a:cxn ang="0">
                  <a:pos x="2" y="3"/>
                </a:cxn>
                <a:cxn ang="0">
                  <a:pos x="43" y="31"/>
                </a:cxn>
                <a:cxn ang="0">
                  <a:pos x="47" y="7"/>
                </a:cxn>
                <a:cxn ang="0">
                  <a:pos x="35" y="2"/>
                </a:cxn>
              </a:cxnLst>
              <a:rect l="0" t="0" r="r" b="b"/>
              <a:pathLst>
                <a:path w="48" h="35">
                  <a:moveTo>
                    <a:pt x="31" y="2"/>
                  </a:moveTo>
                  <a:cubicBezTo>
                    <a:pt x="22" y="0"/>
                    <a:pt x="10" y="2"/>
                    <a:pt x="2" y="3"/>
                  </a:cubicBezTo>
                  <a:cubicBezTo>
                    <a:pt x="0" y="27"/>
                    <a:pt x="21" y="35"/>
                    <a:pt x="43" y="31"/>
                  </a:cubicBezTo>
                  <a:cubicBezTo>
                    <a:pt x="47" y="24"/>
                    <a:pt x="48" y="16"/>
                    <a:pt x="47" y="7"/>
                  </a:cubicBezTo>
                  <a:cubicBezTo>
                    <a:pt x="40" y="9"/>
                    <a:pt x="38" y="4"/>
                    <a:pt x="35" y="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54" name="Freeform 88"/>
            <p:cNvSpPr>
              <a:spLocks/>
            </p:cNvSpPr>
            <p:nvPr/>
          </p:nvSpPr>
          <p:spPr bwMode="gray">
            <a:xfrm>
              <a:off x="3225850" y="5640058"/>
              <a:ext cx="25109" cy="29506"/>
            </a:xfrm>
            <a:custGeom>
              <a:avLst/>
              <a:gdLst/>
              <a:ahLst/>
              <a:cxnLst>
                <a:cxn ang="0">
                  <a:pos x="62" y="4"/>
                </a:cxn>
                <a:cxn ang="0">
                  <a:pos x="41" y="5"/>
                </a:cxn>
                <a:cxn ang="0">
                  <a:pos x="53" y="88"/>
                </a:cxn>
                <a:cxn ang="0">
                  <a:pos x="50" y="38"/>
                </a:cxn>
                <a:cxn ang="0">
                  <a:pos x="58" y="0"/>
                </a:cxn>
              </a:cxnLst>
              <a:rect l="0" t="0" r="r" b="b"/>
              <a:pathLst>
                <a:path w="75" h="88">
                  <a:moveTo>
                    <a:pt x="62" y="4"/>
                  </a:moveTo>
                  <a:cubicBezTo>
                    <a:pt x="56" y="3"/>
                    <a:pt x="48" y="4"/>
                    <a:pt x="41" y="5"/>
                  </a:cubicBezTo>
                  <a:cubicBezTo>
                    <a:pt x="46" y="28"/>
                    <a:pt x="0" y="86"/>
                    <a:pt x="53" y="88"/>
                  </a:cubicBezTo>
                  <a:cubicBezTo>
                    <a:pt x="56" y="71"/>
                    <a:pt x="53" y="53"/>
                    <a:pt x="50" y="38"/>
                  </a:cubicBezTo>
                  <a:cubicBezTo>
                    <a:pt x="72" y="33"/>
                    <a:pt x="75" y="13"/>
                    <a:pt x="58"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55" name="Freeform 89"/>
            <p:cNvSpPr>
              <a:spLocks/>
            </p:cNvSpPr>
            <p:nvPr/>
          </p:nvSpPr>
          <p:spPr bwMode="gray">
            <a:xfrm>
              <a:off x="2916463" y="5602892"/>
              <a:ext cx="118733" cy="86107"/>
            </a:xfrm>
            <a:custGeom>
              <a:avLst/>
              <a:gdLst/>
              <a:ahLst/>
              <a:cxnLst>
                <a:cxn ang="0">
                  <a:pos x="39" y="233"/>
                </a:cxn>
                <a:cxn ang="0">
                  <a:pos x="179" y="201"/>
                </a:cxn>
                <a:cxn ang="0">
                  <a:pos x="271" y="132"/>
                </a:cxn>
                <a:cxn ang="0">
                  <a:pos x="259" y="131"/>
                </a:cxn>
                <a:cxn ang="0">
                  <a:pos x="329" y="23"/>
                </a:cxn>
                <a:cxn ang="0">
                  <a:pos x="230" y="112"/>
                </a:cxn>
                <a:cxn ang="0">
                  <a:pos x="98" y="195"/>
                </a:cxn>
                <a:cxn ang="0">
                  <a:pos x="27" y="217"/>
                </a:cxn>
                <a:cxn ang="0">
                  <a:pos x="52" y="242"/>
                </a:cxn>
              </a:cxnLst>
              <a:rect l="0" t="0" r="r" b="b"/>
              <a:pathLst>
                <a:path w="354" h="257">
                  <a:moveTo>
                    <a:pt x="39" y="233"/>
                  </a:moveTo>
                  <a:cubicBezTo>
                    <a:pt x="93" y="233"/>
                    <a:pt x="133" y="229"/>
                    <a:pt x="179" y="201"/>
                  </a:cubicBezTo>
                  <a:cubicBezTo>
                    <a:pt x="210" y="182"/>
                    <a:pt x="274" y="175"/>
                    <a:pt x="271" y="132"/>
                  </a:cubicBezTo>
                  <a:cubicBezTo>
                    <a:pt x="267" y="131"/>
                    <a:pt x="263" y="132"/>
                    <a:pt x="259" y="131"/>
                  </a:cubicBezTo>
                  <a:cubicBezTo>
                    <a:pt x="257" y="108"/>
                    <a:pt x="354" y="52"/>
                    <a:pt x="329" y="23"/>
                  </a:cubicBezTo>
                  <a:cubicBezTo>
                    <a:pt x="310" y="0"/>
                    <a:pt x="240" y="96"/>
                    <a:pt x="230" y="112"/>
                  </a:cubicBezTo>
                  <a:cubicBezTo>
                    <a:pt x="199" y="158"/>
                    <a:pt x="149" y="179"/>
                    <a:pt x="98" y="195"/>
                  </a:cubicBezTo>
                  <a:cubicBezTo>
                    <a:pt x="80" y="201"/>
                    <a:pt x="40" y="205"/>
                    <a:pt x="27" y="217"/>
                  </a:cubicBezTo>
                  <a:cubicBezTo>
                    <a:pt x="0" y="241"/>
                    <a:pt x="21" y="257"/>
                    <a:pt x="52" y="24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56" name="Freeform 90"/>
            <p:cNvSpPr>
              <a:spLocks/>
            </p:cNvSpPr>
            <p:nvPr/>
          </p:nvSpPr>
          <p:spPr bwMode="gray">
            <a:xfrm>
              <a:off x="2898731" y="4582522"/>
              <a:ext cx="394784" cy="1076261"/>
            </a:xfrm>
            <a:custGeom>
              <a:avLst/>
              <a:gdLst/>
              <a:ahLst/>
              <a:cxnLst>
                <a:cxn ang="0">
                  <a:pos x="55" y="151"/>
                </a:cxn>
                <a:cxn ang="0">
                  <a:pos x="78" y="281"/>
                </a:cxn>
                <a:cxn ang="0">
                  <a:pos x="37" y="382"/>
                </a:cxn>
                <a:cxn ang="0">
                  <a:pos x="33" y="686"/>
                </a:cxn>
                <a:cxn ang="0">
                  <a:pos x="72" y="1082"/>
                </a:cxn>
                <a:cxn ang="0">
                  <a:pos x="100" y="1473"/>
                </a:cxn>
                <a:cxn ang="0">
                  <a:pos x="203" y="2087"/>
                </a:cxn>
                <a:cxn ang="0">
                  <a:pos x="268" y="2377"/>
                </a:cxn>
                <a:cxn ang="0">
                  <a:pos x="331" y="2676"/>
                </a:cxn>
                <a:cxn ang="0">
                  <a:pos x="331" y="2712"/>
                </a:cxn>
                <a:cxn ang="0">
                  <a:pos x="360" y="2865"/>
                </a:cxn>
                <a:cxn ang="0">
                  <a:pos x="398" y="3028"/>
                </a:cxn>
                <a:cxn ang="0">
                  <a:pos x="465" y="3046"/>
                </a:cxn>
                <a:cxn ang="0">
                  <a:pos x="551" y="3097"/>
                </a:cxn>
                <a:cxn ang="0">
                  <a:pos x="746" y="3164"/>
                </a:cxn>
                <a:cxn ang="0">
                  <a:pos x="765" y="2895"/>
                </a:cxn>
                <a:cxn ang="0">
                  <a:pos x="699" y="2595"/>
                </a:cxn>
                <a:cxn ang="0">
                  <a:pos x="664" y="2318"/>
                </a:cxn>
                <a:cxn ang="0">
                  <a:pos x="668" y="2009"/>
                </a:cxn>
                <a:cxn ang="0">
                  <a:pos x="635" y="1824"/>
                </a:cxn>
                <a:cxn ang="0">
                  <a:pos x="658" y="1638"/>
                </a:cxn>
                <a:cxn ang="0">
                  <a:pos x="613" y="1458"/>
                </a:cxn>
                <a:cxn ang="0">
                  <a:pos x="614" y="1261"/>
                </a:cxn>
                <a:cxn ang="0">
                  <a:pos x="681" y="1356"/>
                </a:cxn>
                <a:cxn ang="0">
                  <a:pos x="699" y="1501"/>
                </a:cxn>
                <a:cxn ang="0">
                  <a:pos x="742" y="1767"/>
                </a:cxn>
                <a:cxn ang="0">
                  <a:pos x="709" y="2110"/>
                </a:cxn>
                <a:cxn ang="0">
                  <a:pos x="720" y="2437"/>
                </a:cxn>
                <a:cxn ang="0">
                  <a:pos x="708" y="2657"/>
                </a:cxn>
                <a:cxn ang="0">
                  <a:pos x="681" y="2858"/>
                </a:cxn>
                <a:cxn ang="0">
                  <a:pos x="761" y="3062"/>
                </a:cxn>
                <a:cxn ang="0">
                  <a:pos x="888" y="3206"/>
                </a:cxn>
                <a:cxn ang="0">
                  <a:pos x="1108" y="3109"/>
                </a:cxn>
                <a:cxn ang="0">
                  <a:pos x="1125" y="2843"/>
                </a:cxn>
                <a:cxn ang="0">
                  <a:pos x="1125" y="2765"/>
                </a:cxn>
                <a:cxn ang="0">
                  <a:pos x="1108" y="2702"/>
                </a:cxn>
                <a:cxn ang="0">
                  <a:pos x="1148" y="2578"/>
                </a:cxn>
                <a:cxn ang="0">
                  <a:pos x="1148" y="2229"/>
                </a:cxn>
                <a:cxn ang="0">
                  <a:pos x="1153" y="2071"/>
                </a:cxn>
                <a:cxn ang="0">
                  <a:pos x="1125" y="1914"/>
                </a:cxn>
                <a:cxn ang="0">
                  <a:pos x="1148" y="1587"/>
                </a:cxn>
                <a:cxn ang="0">
                  <a:pos x="1142" y="1282"/>
                </a:cxn>
                <a:cxn ang="0">
                  <a:pos x="1153" y="1092"/>
                </a:cxn>
                <a:cxn ang="0">
                  <a:pos x="1125" y="911"/>
                </a:cxn>
                <a:cxn ang="0">
                  <a:pos x="1107" y="541"/>
                </a:cxn>
                <a:cxn ang="0">
                  <a:pos x="1024" y="168"/>
                </a:cxn>
                <a:cxn ang="0">
                  <a:pos x="731" y="17"/>
                </a:cxn>
                <a:cxn ang="0">
                  <a:pos x="152" y="79"/>
                </a:cxn>
                <a:cxn ang="0">
                  <a:pos x="72" y="151"/>
                </a:cxn>
              </a:cxnLst>
              <a:rect l="0" t="0" r="r" b="b"/>
              <a:pathLst>
                <a:path w="1178" h="3212">
                  <a:moveTo>
                    <a:pt x="55" y="151"/>
                  </a:moveTo>
                  <a:cubicBezTo>
                    <a:pt x="49" y="196"/>
                    <a:pt x="81" y="231"/>
                    <a:pt x="78" y="281"/>
                  </a:cubicBezTo>
                  <a:cubicBezTo>
                    <a:pt x="75" y="326"/>
                    <a:pt x="52" y="346"/>
                    <a:pt x="37" y="382"/>
                  </a:cubicBezTo>
                  <a:cubicBezTo>
                    <a:pt x="0" y="468"/>
                    <a:pt x="24" y="594"/>
                    <a:pt x="33" y="686"/>
                  </a:cubicBezTo>
                  <a:cubicBezTo>
                    <a:pt x="45" y="819"/>
                    <a:pt x="58" y="950"/>
                    <a:pt x="72" y="1082"/>
                  </a:cubicBezTo>
                  <a:cubicBezTo>
                    <a:pt x="86" y="1213"/>
                    <a:pt x="107" y="1338"/>
                    <a:pt x="100" y="1473"/>
                  </a:cubicBezTo>
                  <a:cubicBezTo>
                    <a:pt x="90" y="1687"/>
                    <a:pt x="167" y="1885"/>
                    <a:pt x="203" y="2087"/>
                  </a:cubicBezTo>
                  <a:cubicBezTo>
                    <a:pt x="221" y="2184"/>
                    <a:pt x="253" y="2275"/>
                    <a:pt x="268" y="2377"/>
                  </a:cubicBezTo>
                  <a:cubicBezTo>
                    <a:pt x="282" y="2471"/>
                    <a:pt x="342" y="2574"/>
                    <a:pt x="331" y="2676"/>
                  </a:cubicBezTo>
                  <a:cubicBezTo>
                    <a:pt x="330" y="2688"/>
                    <a:pt x="331" y="2700"/>
                    <a:pt x="331" y="2712"/>
                  </a:cubicBezTo>
                  <a:cubicBezTo>
                    <a:pt x="268" y="2741"/>
                    <a:pt x="351" y="2832"/>
                    <a:pt x="360" y="2865"/>
                  </a:cubicBezTo>
                  <a:cubicBezTo>
                    <a:pt x="375" y="2925"/>
                    <a:pt x="339" y="2982"/>
                    <a:pt x="398" y="3028"/>
                  </a:cubicBezTo>
                  <a:cubicBezTo>
                    <a:pt x="420" y="3045"/>
                    <a:pt x="440" y="3037"/>
                    <a:pt x="465" y="3046"/>
                  </a:cubicBezTo>
                  <a:cubicBezTo>
                    <a:pt x="487" y="3054"/>
                    <a:pt x="527" y="3085"/>
                    <a:pt x="551" y="3097"/>
                  </a:cubicBezTo>
                  <a:cubicBezTo>
                    <a:pt x="609" y="3126"/>
                    <a:pt x="681" y="3156"/>
                    <a:pt x="746" y="3164"/>
                  </a:cubicBezTo>
                  <a:cubicBezTo>
                    <a:pt x="725" y="3072"/>
                    <a:pt x="773" y="2987"/>
                    <a:pt x="765" y="2895"/>
                  </a:cubicBezTo>
                  <a:cubicBezTo>
                    <a:pt x="757" y="2795"/>
                    <a:pt x="726" y="2690"/>
                    <a:pt x="699" y="2595"/>
                  </a:cubicBezTo>
                  <a:cubicBezTo>
                    <a:pt x="673" y="2503"/>
                    <a:pt x="654" y="2417"/>
                    <a:pt x="664" y="2318"/>
                  </a:cubicBezTo>
                  <a:cubicBezTo>
                    <a:pt x="673" y="2225"/>
                    <a:pt x="695" y="2102"/>
                    <a:pt x="668" y="2009"/>
                  </a:cubicBezTo>
                  <a:cubicBezTo>
                    <a:pt x="650" y="1949"/>
                    <a:pt x="625" y="1893"/>
                    <a:pt x="635" y="1824"/>
                  </a:cubicBezTo>
                  <a:cubicBezTo>
                    <a:pt x="646" y="1757"/>
                    <a:pt x="672" y="1710"/>
                    <a:pt x="658" y="1638"/>
                  </a:cubicBezTo>
                  <a:cubicBezTo>
                    <a:pt x="645" y="1572"/>
                    <a:pt x="613" y="1532"/>
                    <a:pt x="613" y="1458"/>
                  </a:cubicBezTo>
                  <a:cubicBezTo>
                    <a:pt x="613" y="1392"/>
                    <a:pt x="610" y="1326"/>
                    <a:pt x="614" y="1261"/>
                  </a:cubicBezTo>
                  <a:cubicBezTo>
                    <a:pt x="645" y="1296"/>
                    <a:pt x="669" y="1309"/>
                    <a:pt x="681" y="1356"/>
                  </a:cubicBezTo>
                  <a:cubicBezTo>
                    <a:pt x="693" y="1402"/>
                    <a:pt x="692" y="1455"/>
                    <a:pt x="699" y="1501"/>
                  </a:cubicBezTo>
                  <a:cubicBezTo>
                    <a:pt x="712" y="1593"/>
                    <a:pt x="742" y="1668"/>
                    <a:pt x="742" y="1767"/>
                  </a:cubicBezTo>
                  <a:cubicBezTo>
                    <a:pt x="742" y="1887"/>
                    <a:pt x="727" y="1996"/>
                    <a:pt x="709" y="2110"/>
                  </a:cubicBezTo>
                  <a:cubicBezTo>
                    <a:pt x="692" y="2218"/>
                    <a:pt x="720" y="2327"/>
                    <a:pt x="720" y="2437"/>
                  </a:cubicBezTo>
                  <a:cubicBezTo>
                    <a:pt x="720" y="2509"/>
                    <a:pt x="719" y="2585"/>
                    <a:pt x="708" y="2657"/>
                  </a:cubicBezTo>
                  <a:cubicBezTo>
                    <a:pt x="698" y="2726"/>
                    <a:pt x="676" y="2784"/>
                    <a:pt x="681" y="2858"/>
                  </a:cubicBezTo>
                  <a:cubicBezTo>
                    <a:pt x="685" y="2936"/>
                    <a:pt x="733" y="2993"/>
                    <a:pt x="761" y="3062"/>
                  </a:cubicBezTo>
                  <a:cubicBezTo>
                    <a:pt x="779" y="3106"/>
                    <a:pt x="832" y="3212"/>
                    <a:pt x="888" y="3206"/>
                  </a:cubicBezTo>
                  <a:cubicBezTo>
                    <a:pt x="920" y="3108"/>
                    <a:pt x="1051" y="3169"/>
                    <a:pt x="1108" y="3109"/>
                  </a:cubicBezTo>
                  <a:cubicBezTo>
                    <a:pt x="1178" y="3035"/>
                    <a:pt x="1133" y="2934"/>
                    <a:pt x="1125" y="2843"/>
                  </a:cubicBezTo>
                  <a:cubicBezTo>
                    <a:pt x="1123" y="2817"/>
                    <a:pt x="1129" y="2790"/>
                    <a:pt x="1125" y="2765"/>
                  </a:cubicBezTo>
                  <a:cubicBezTo>
                    <a:pt x="1122" y="2744"/>
                    <a:pt x="1107" y="2723"/>
                    <a:pt x="1108" y="2702"/>
                  </a:cubicBezTo>
                  <a:cubicBezTo>
                    <a:pt x="1111" y="2665"/>
                    <a:pt x="1139" y="2616"/>
                    <a:pt x="1148" y="2578"/>
                  </a:cubicBezTo>
                  <a:cubicBezTo>
                    <a:pt x="1175" y="2463"/>
                    <a:pt x="1153" y="2350"/>
                    <a:pt x="1148" y="2229"/>
                  </a:cubicBezTo>
                  <a:cubicBezTo>
                    <a:pt x="1145" y="2175"/>
                    <a:pt x="1151" y="2124"/>
                    <a:pt x="1153" y="2071"/>
                  </a:cubicBezTo>
                  <a:cubicBezTo>
                    <a:pt x="1156" y="2014"/>
                    <a:pt x="1131" y="1968"/>
                    <a:pt x="1125" y="1914"/>
                  </a:cubicBezTo>
                  <a:cubicBezTo>
                    <a:pt x="1112" y="1802"/>
                    <a:pt x="1143" y="1694"/>
                    <a:pt x="1148" y="1587"/>
                  </a:cubicBezTo>
                  <a:cubicBezTo>
                    <a:pt x="1153" y="1484"/>
                    <a:pt x="1137" y="1386"/>
                    <a:pt x="1142" y="1282"/>
                  </a:cubicBezTo>
                  <a:cubicBezTo>
                    <a:pt x="1145" y="1218"/>
                    <a:pt x="1154" y="1157"/>
                    <a:pt x="1153" y="1092"/>
                  </a:cubicBezTo>
                  <a:cubicBezTo>
                    <a:pt x="1153" y="1028"/>
                    <a:pt x="1131" y="969"/>
                    <a:pt x="1125" y="911"/>
                  </a:cubicBezTo>
                  <a:cubicBezTo>
                    <a:pt x="1114" y="786"/>
                    <a:pt x="1151" y="664"/>
                    <a:pt x="1107" y="541"/>
                  </a:cubicBezTo>
                  <a:cubicBezTo>
                    <a:pt x="1063" y="418"/>
                    <a:pt x="1051" y="297"/>
                    <a:pt x="1024" y="168"/>
                  </a:cubicBezTo>
                  <a:cubicBezTo>
                    <a:pt x="1000" y="52"/>
                    <a:pt x="839" y="26"/>
                    <a:pt x="731" y="17"/>
                  </a:cubicBezTo>
                  <a:cubicBezTo>
                    <a:pt x="534" y="0"/>
                    <a:pt x="335" y="29"/>
                    <a:pt x="152" y="79"/>
                  </a:cubicBezTo>
                  <a:cubicBezTo>
                    <a:pt x="146" y="114"/>
                    <a:pt x="107" y="143"/>
                    <a:pt x="72" y="15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57" name="Freeform 91"/>
            <p:cNvSpPr>
              <a:spLocks/>
            </p:cNvSpPr>
            <p:nvPr/>
          </p:nvSpPr>
          <p:spPr bwMode="gray">
            <a:xfrm>
              <a:off x="2987249" y="3996373"/>
              <a:ext cx="171929" cy="236616"/>
            </a:xfrm>
            <a:custGeom>
              <a:avLst/>
              <a:gdLst/>
              <a:ahLst/>
              <a:cxnLst>
                <a:cxn ang="0">
                  <a:pos x="122" y="205"/>
                </a:cxn>
                <a:cxn ang="0">
                  <a:pos x="141" y="437"/>
                </a:cxn>
                <a:cxn ang="0">
                  <a:pos x="214" y="683"/>
                </a:cxn>
                <a:cxn ang="0">
                  <a:pos x="488" y="510"/>
                </a:cxn>
                <a:cxn ang="0">
                  <a:pos x="407" y="124"/>
                </a:cxn>
                <a:cxn ang="0">
                  <a:pos x="143" y="184"/>
                </a:cxn>
              </a:cxnLst>
              <a:rect l="0" t="0" r="r" b="b"/>
              <a:pathLst>
                <a:path w="513" h="706">
                  <a:moveTo>
                    <a:pt x="122" y="205"/>
                  </a:moveTo>
                  <a:cubicBezTo>
                    <a:pt x="137" y="280"/>
                    <a:pt x="146" y="354"/>
                    <a:pt x="141" y="437"/>
                  </a:cubicBezTo>
                  <a:cubicBezTo>
                    <a:pt x="0" y="522"/>
                    <a:pt x="74" y="660"/>
                    <a:pt x="214" y="683"/>
                  </a:cubicBezTo>
                  <a:cubicBezTo>
                    <a:pt x="351" y="706"/>
                    <a:pt x="455" y="646"/>
                    <a:pt x="488" y="510"/>
                  </a:cubicBezTo>
                  <a:cubicBezTo>
                    <a:pt x="513" y="407"/>
                    <a:pt x="455" y="214"/>
                    <a:pt x="407" y="124"/>
                  </a:cubicBezTo>
                  <a:cubicBezTo>
                    <a:pt x="342" y="0"/>
                    <a:pt x="146" y="43"/>
                    <a:pt x="143" y="18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58" name="Freeform 92"/>
            <p:cNvSpPr>
              <a:spLocks/>
            </p:cNvSpPr>
            <p:nvPr/>
          </p:nvSpPr>
          <p:spPr bwMode="gray">
            <a:xfrm>
              <a:off x="3134353" y="4088580"/>
              <a:ext cx="14044" cy="23123"/>
            </a:xfrm>
            <a:custGeom>
              <a:avLst/>
              <a:gdLst/>
              <a:ahLst/>
              <a:cxnLst>
                <a:cxn ang="0">
                  <a:pos x="20" y="45"/>
                </a:cxn>
                <a:cxn ang="0">
                  <a:pos x="42" y="69"/>
                </a:cxn>
                <a:cxn ang="0">
                  <a:pos x="37" y="42"/>
                </a:cxn>
                <a:cxn ang="0">
                  <a:pos x="26" y="12"/>
                </a:cxn>
                <a:cxn ang="0">
                  <a:pos x="14" y="4"/>
                </a:cxn>
                <a:cxn ang="0">
                  <a:pos x="5" y="17"/>
                </a:cxn>
                <a:cxn ang="0">
                  <a:pos x="18" y="45"/>
                </a:cxn>
              </a:cxnLst>
              <a:rect l="0" t="0" r="r" b="b"/>
              <a:pathLst>
                <a:path w="42" h="69">
                  <a:moveTo>
                    <a:pt x="20" y="45"/>
                  </a:moveTo>
                  <a:cubicBezTo>
                    <a:pt x="26" y="51"/>
                    <a:pt x="34" y="66"/>
                    <a:pt x="42" y="69"/>
                  </a:cubicBezTo>
                  <a:cubicBezTo>
                    <a:pt x="42" y="59"/>
                    <a:pt x="39" y="51"/>
                    <a:pt x="37" y="42"/>
                  </a:cubicBezTo>
                  <a:cubicBezTo>
                    <a:pt x="34" y="29"/>
                    <a:pt x="30" y="22"/>
                    <a:pt x="26" y="12"/>
                  </a:cubicBezTo>
                  <a:cubicBezTo>
                    <a:pt x="22" y="5"/>
                    <a:pt x="22" y="0"/>
                    <a:pt x="14" y="4"/>
                  </a:cubicBezTo>
                  <a:cubicBezTo>
                    <a:pt x="11" y="5"/>
                    <a:pt x="6" y="14"/>
                    <a:pt x="5" y="17"/>
                  </a:cubicBezTo>
                  <a:cubicBezTo>
                    <a:pt x="0" y="32"/>
                    <a:pt x="16" y="37"/>
                    <a:pt x="18" y="4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59" name="Freeform 93"/>
            <p:cNvSpPr>
              <a:spLocks/>
            </p:cNvSpPr>
            <p:nvPr/>
          </p:nvSpPr>
          <p:spPr bwMode="gray">
            <a:xfrm>
              <a:off x="3029097" y="4091275"/>
              <a:ext cx="115896" cy="68658"/>
            </a:xfrm>
            <a:custGeom>
              <a:avLst/>
              <a:gdLst/>
              <a:ahLst/>
              <a:cxnLst>
                <a:cxn ang="0">
                  <a:pos x="0" y="0"/>
                </a:cxn>
                <a:cxn ang="0">
                  <a:pos x="23" y="45"/>
                </a:cxn>
                <a:cxn ang="0">
                  <a:pos x="45" y="97"/>
                </a:cxn>
                <a:cxn ang="0">
                  <a:pos x="125" y="177"/>
                </a:cxn>
                <a:cxn ang="0">
                  <a:pos x="246" y="190"/>
                </a:cxn>
                <a:cxn ang="0">
                  <a:pos x="346" y="14"/>
                </a:cxn>
              </a:cxnLst>
              <a:rect l="0" t="0" r="r" b="b"/>
              <a:pathLst>
                <a:path w="346" h="205">
                  <a:moveTo>
                    <a:pt x="0" y="0"/>
                  </a:moveTo>
                  <a:cubicBezTo>
                    <a:pt x="7" y="19"/>
                    <a:pt x="13" y="29"/>
                    <a:pt x="23" y="45"/>
                  </a:cubicBezTo>
                  <a:cubicBezTo>
                    <a:pt x="33" y="62"/>
                    <a:pt x="33" y="82"/>
                    <a:pt x="45" y="97"/>
                  </a:cubicBezTo>
                  <a:cubicBezTo>
                    <a:pt x="70" y="127"/>
                    <a:pt x="87" y="157"/>
                    <a:pt x="125" y="177"/>
                  </a:cubicBezTo>
                  <a:cubicBezTo>
                    <a:pt x="150" y="191"/>
                    <a:pt x="216" y="205"/>
                    <a:pt x="246" y="190"/>
                  </a:cubicBezTo>
                  <a:cubicBezTo>
                    <a:pt x="303" y="163"/>
                    <a:pt x="346" y="38"/>
                    <a:pt x="346" y="1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60" name="Freeform 94"/>
            <p:cNvSpPr>
              <a:spLocks/>
            </p:cNvSpPr>
            <p:nvPr/>
          </p:nvSpPr>
          <p:spPr bwMode="gray">
            <a:xfrm>
              <a:off x="2987249" y="3862320"/>
              <a:ext cx="182994" cy="286265"/>
            </a:xfrm>
            <a:custGeom>
              <a:avLst/>
              <a:gdLst/>
              <a:ahLst/>
              <a:cxnLst>
                <a:cxn ang="0">
                  <a:pos x="48" y="367"/>
                </a:cxn>
                <a:cxn ang="0">
                  <a:pos x="1" y="422"/>
                </a:cxn>
                <a:cxn ang="0">
                  <a:pos x="43" y="495"/>
                </a:cxn>
                <a:cxn ang="0">
                  <a:pos x="63" y="525"/>
                </a:cxn>
                <a:cxn ang="0">
                  <a:pos x="76" y="578"/>
                </a:cxn>
                <a:cxn ang="0">
                  <a:pos x="132" y="702"/>
                </a:cxn>
                <a:cxn ang="0">
                  <a:pos x="171" y="746"/>
                </a:cxn>
                <a:cxn ang="0">
                  <a:pos x="251" y="827"/>
                </a:cxn>
                <a:cxn ang="0">
                  <a:pos x="372" y="840"/>
                </a:cxn>
                <a:cxn ang="0">
                  <a:pos x="473" y="692"/>
                </a:cxn>
                <a:cxn ang="0">
                  <a:pos x="511" y="599"/>
                </a:cxn>
                <a:cxn ang="0">
                  <a:pos x="529" y="410"/>
                </a:cxn>
                <a:cxn ang="0">
                  <a:pos x="372" y="60"/>
                </a:cxn>
                <a:cxn ang="0">
                  <a:pos x="112" y="89"/>
                </a:cxn>
                <a:cxn ang="0">
                  <a:pos x="40" y="216"/>
                </a:cxn>
                <a:cxn ang="0">
                  <a:pos x="48" y="367"/>
                </a:cxn>
              </a:cxnLst>
              <a:rect l="0" t="0" r="r" b="b"/>
              <a:pathLst>
                <a:path w="546" h="854">
                  <a:moveTo>
                    <a:pt x="48" y="367"/>
                  </a:moveTo>
                  <a:cubicBezTo>
                    <a:pt x="6" y="358"/>
                    <a:pt x="2" y="391"/>
                    <a:pt x="1" y="422"/>
                  </a:cubicBezTo>
                  <a:cubicBezTo>
                    <a:pt x="0" y="467"/>
                    <a:pt x="17" y="469"/>
                    <a:pt x="43" y="495"/>
                  </a:cubicBezTo>
                  <a:cubicBezTo>
                    <a:pt x="51" y="503"/>
                    <a:pt x="54" y="517"/>
                    <a:pt x="63" y="525"/>
                  </a:cubicBezTo>
                  <a:cubicBezTo>
                    <a:pt x="75" y="534"/>
                    <a:pt x="67" y="564"/>
                    <a:pt x="76" y="578"/>
                  </a:cubicBezTo>
                  <a:cubicBezTo>
                    <a:pt x="92" y="600"/>
                    <a:pt x="122" y="686"/>
                    <a:pt x="132" y="702"/>
                  </a:cubicBezTo>
                  <a:cubicBezTo>
                    <a:pt x="142" y="719"/>
                    <a:pt x="159" y="731"/>
                    <a:pt x="171" y="746"/>
                  </a:cubicBezTo>
                  <a:cubicBezTo>
                    <a:pt x="196" y="777"/>
                    <a:pt x="213" y="806"/>
                    <a:pt x="251" y="827"/>
                  </a:cubicBezTo>
                  <a:cubicBezTo>
                    <a:pt x="277" y="840"/>
                    <a:pt x="342" y="854"/>
                    <a:pt x="372" y="840"/>
                  </a:cubicBezTo>
                  <a:cubicBezTo>
                    <a:pt x="400" y="826"/>
                    <a:pt x="464" y="716"/>
                    <a:pt x="473" y="692"/>
                  </a:cubicBezTo>
                  <a:cubicBezTo>
                    <a:pt x="485" y="660"/>
                    <a:pt x="498" y="628"/>
                    <a:pt x="511" y="599"/>
                  </a:cubicBezTo>
                  <a:cubicBezTo>
                    <a:pt x="537" y="542"/>
                    <a:pt x="521" y="470"/>
                    <a:pt x="529" y="410"/>
                  </a:cubicBezTo>
                  <a:cubicBezTo>
                    <a:pt x="546" y="285"/>
                    <a:pt x="466" y="132"/>
                    <a:pt x="372" y="60"/>
                  </a:cubicBezTo>
                  <a:cubicBezTo>
                    <a:pt x="294" y="0"/>
                    <a:pt x="170" y="12"/>
                    <a:pt x="112" y="89"/>
                  </a:cubicBezTo>
                  <a:cubicBezTo>
                    <a:pt x="88" y="120"/>
                    <a:pt x="55" y="179"/>
                    <a:pt x="40" y="216"/>
                  </a:cubicBezTo>
                  <a:cubicBezTo>
                    <a:pt x="28" y="248"/>
                    <a:pt x="1" y="298"/>
                    <a:pt x="48" y="367"/>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61" name="Freeform 95"/>
            <p:cNvSpPr>
              <a:spLocks/>
            </p:cNvSpPr>
            <p:nvPr/>
          </p:nvSpPr>
          <p:spPr bwMode="gray">
            <a:xfrm>
              <a:off x="2825108" y="4109291"/>
              <a:ext cx="508552" cy="568416"/>
            </a:xfrm>
            <a:custGeom>
              <a:avLst/>
              <a:gdLst/>
              <a:ahLst/>
              <a:cxnLst>
                <a:cxn ang="0">
                  <a:pos x="568" y="110"/>
                </a:cxn>
                <a:cxn ang="0">
                  <a:pos x="365" y="239"/>
                </a:cxn>
                <a:cxn ang="0">
                  <a:pos x="185" y="357"/>
                </a:cxn>
                <a:cxn ang="0">
                  <a:pos x="67" y="567"/>
                </a:cxn>
                <a:cxn ang="0">
                  <a:pos x="74" y="680"/>
                </a:cxn>
                <a:cxn ang="0">
                  <a:pos x="62" y="820"/>
                </a:cxn>
                <a:cxn ang="0">
                  <a:pos x="5" y="1011"/>
                </a:cxn>
                <a:cxn ang="0">
                  <a:pos x="16" y="1237"/>
                </a:cxn>
                <a:cxn ang="0">
                  <a:pos x="101" y="1406"/>
                </a:cxn>
                <a:cxn ang="0">
                  <a:pos x="264" y="1417"/>
                </a:cxn>
                <a:cxn ang="0">
                  <a:pos x="276" y="1591"/>
                </a:cxn>
                <a:cxn ang="0">
                  <a:pos x="731" y="1681"/>
                </a:cxn>
                <a:cxn ang="0">
                  <a:pos x="968" y="1655"/>
                </a:cxn>
                <a:cxn ang="0">
                  <a:pos x="1154" y="1631"/>
                </a:cxn>
                <a:cxn ang="0">
                  <a:pos x="1283" y="1569"/>
                </a:cxn>
                <a:cxn ang="0">
                  <a:pos x="1447" y="1147"/>
                </a:cxn>
                <a:cxn ang="0">
                  <a:pos x="1509" y="617"/>
                </a:cxn>
                <a:cxn ang="0">
                  <a:pos x="1492" y="398"/>
                </a:cxn>
                <a:cxn ang="0">
                  <a:pos x="1417" y="202"/>
                </a:cxn>
                <a:cxn ang="0">
                  <a:pos x="1014" y="53"/>
                </a:cxn>
                <a:cxn ang="0">
                  <a:pos x="745" y="222"/>
                </a:cxn>
                <a:cxn ang="0">
                  <a:pos x="608" y="70"/>
                </a:cxn>
                <a:cxn ang="0">
                  <a:pos x="535" y="133"/>
                </a:cxn>
              </a:cxnLst>
              <a:rect l="0" t="0" r="r" b="b"/>
              <a:pathLst>
                <a:path w="1518" h="1696">
                  <a:moveTo>
                    <a:pt x="568" y="110"/>
                  </a:moveTo>
                  <a:cubicBezTo>
                    <a:pt x="491" y="130"/>
                    <a:pt x="436" y="199"/>
                    <a:pt x="365" y="239"/>
                  </a:cubicBezTo>
                  <a:cubicBezTo>
                    <a:pt x="303" y="273"/>
                    <a:pt x="246" y="311"/>
                    <a:pt x="185" y="357"/>
                  </a:cubicBezTo>
                  <a:cubicBezTo>
                    <a:pt x="127" y="401"/>
                    <a:pt x="49" y="492"/>
                    <a:pt x="67" y="567"/>
                  </a:cubicBezTo>
                  <a:cubicBezTo>
                    <a:pt x="79" y="619"/>
                    <a:pt x="85" y="626"/>
                    <a:pt x="74" y="680"/>
                  </a:cubicBezTo>
                  <a:cubicBezTo>
                    <a:pt x="65" y="726"/>
                    <a:pt x="69" y="773"/>
                    <a:pt x="62" y="820"/>
                  </a:cubicBezTo>
                  <a:cubicBezTo>
                    <a:pt x="52" y="884"/>
                    <a:pt x="11" y="945"/>
                    <a:pt x="5" y="1011"/>
                  </a:cubicBezTo>
                  <a:cubicBezTo>
                    <a:pt x="0" y="1079"/>
                    <a:pt x="9" y="1168"/>
                    <a:pt x="16" y="1237"/>
                  </a:cubicBezTo>
                  <a:cubicBezTo>
                    <a:pt x="22" y="1288"/>
                    <a:pt x="46" y="1388"/>
                    <a:pt x="101" y="1406"/>
                  </a:cubicBezTo>
                  <a:cubicBezTo>
                    <a:pt x="173" y="1429"/>
                    <a:pt x="202" y="1362"/>
                    <a:pt x="264" y="1417"/>
                  </a:cubicBezTo>
                  <a:cubicBezTo>
                    <a:pt x="255" y="1448"/>
                    <a:pt x="169" y="1479"/>
                    <a:pt x="276" y="1591"/>
                  </a:cubicBezTo>
                  <a:cubicBezTo>
                    <a:pt x="319" y="1637"/>
                    <a:pt x="670" y="1696"/>
                    <a:pt x="731" y="1681"/>
                  </a:cubicBezTo>
                  <a:cubicBezTo>
                    <a:pt x="804" y="1663"/>
                    <a:pt x="915" y="1665"/>
                    <a:pt x="968" y="1655"/>
                  </a:cubicBezTo>
                  <a:cubicBezTo>
                    <a:pt x="1014" y="1646"/>
                    <a:pt x="1154" y="1630"/>
                    <a:pt x="1154" y="1631"/>
                  </a:cubicBezTo>
                  <a:cubicBezTo>
                    <a:pt x="1151" y="1611"/>
                    <a:pt x="1278" y="1590"/>
                    <a:pt x="1283" y="1569"/>
                  </a:cubicBezTo>
                  <a:cubicBezTo>
                    <a:pt x="1362" y="1451"/>
                    <a:pt x="1355" y="1386"/>
                    <a:pt x="1447" y="1147"/>
                  </a:cubicBezTo>
                  <a:cubicBezTo>
                    <a:pt x="1509" y="985"/>
                    <a:pt x="1518" y="806"/>
                    <a:pt x="1509" y="617"/>
                  </a:cubicBezTo>
                  <a:cubicBezTo>
                    <a:pt x="1505" y="543"/>
                    <a:pt x="1492" y="476"/>
                    <a:pt x="1492" y="398"/>
                  </a:cubicBezTo>
                  <a:cubicBezTo>
                    <a:pt x="1492" y="311"/>
                    <a:pt x="1485" y="256"/>
                    <a:pt x="1417" y="202"/>
                  </a:cubicBezTo>
                  <a:cubicBezTo>
                    <a:pt x="1308" y="115"/>
                    <a:pt x="1156" y="67"/>
                    <a:pt x="1014" y="53"/>
                  </a:cubicBezTo>
                  <a:cubicBezTo>
                    <a:pt x="988" y="0"/>
                    <a:pt x="813" y="250"/>
                    <a:pt x="745" y="222"/>
                  </a:cubicBezTo>
                  <a:cubicBezTo>
                    <a:pt x="667" y="189"/>
                    <a:pt x="574" y="100"/>
                    <a:pt x="608" y="70"/>
                  </a:cubicBezTo>
                  <a:cubicBezTo>
                    <a:pt x="588" y="98"/>
                    <a:pt x="551" y="100"/>
                    <a:pt x="535" y="13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62" name="Freeform 96"/>
            <p:cNvSpPr>
              <a:spLocks/>
            </p:cNvSpPr>
            <p:nvPr/>
          </p:nvSpPr>
          <p:spPr bwMode="gray">
            <a:xfrm>
              <a:off x="3119317" y="4127164"/>
              <a:ext cx="119868" cy="76602"/>
            </a:xfrm>
            <a:custGeom>
              <a:avLst/>
              <a:gdLst/>
              <a:ahLst/>
              <a:cxnLst>
                <a:cxn ang="0">
                  <a:pos x="97" y="0"/>
                </a:cxn>
                <a:cxn ang="0">
                  <a:pos x="303" y="60"/>
                </a:cxn>
                <a:cxn ang="0">
                  <a:pos x="358" y="106"/>
                </a:cxn>
                <a:cxn ang="0">
                  <a:pos x="203" y="76"/>
                </a:cxn>
                <a:cxn ang="0">
                  <a:pos x="136" y="173"/>
                </a:cxn>
                <a:cxn ang="0">
                  <a:pos x="21" y="223"/>
                </a:cxn>
                <a:cxn ang="0">
                  <a:pos x="58" y="105"/>
                </a:cxn>
                <a:cxn ang="0">
                  <a:pos x="131" y="13"/>
                </a:cxn>
              </a:cxnLst>
              <a:rect l="0" t="0" r="r" b="b"/>
              <a:pathLst>
                <a:path w="358" h="229">
                  <a:moveTo>
                    <a:pt x="97" y="0"/>
                  </a:moveTo>
                  <a:cubicBezTo>
                    <a:pt x="155" y="28"/>
                    <a:pt x="241" y="50"/>
                    <a:pt x="303" y="60"/>
                  </a:cubicBezTo>
                  <a:cubicBezTo>
                    <a:pt x="315" y="77"/>
                    <a:pt x="339" y="97"/>
                    <a:pt x="358" y="106"/>
                  </a:cubicBezTo>
                  <a:cubicBezTo>
                    <a:pt x="309" y="97"/>
                    <a:pt x="254" y="70"/>
                    <a:pt x="203" y="76"/>
                  </a:cubicBezTo>
                  <a:cubicBezTo>
                    <a:pt x="136" y="84"/>
                    <a:pt x="190" y="147"/>
                    <a:pt x="136" y="173"/>
                  </a:cubicBezTo>
                  <a:cubicBezTo>
                    <a:pt x="106" y="119"/>
                    <a:pt x="62" y="229"/>
                    <a:pt x="21" y="223"/>
                  </a:cubicBezTo>
                  <a:cubicBezTo>
                    <a:pt x="0" y="173"/>
                    <a:pt x="31" y="144"/>
                    <a:pt x="58" y="105"/>
                  </a:cubicBezTo>
                  <a:cubicBezTo>
                    <a:pt x="76" y="79"/>
                    <a:pt x="92" y="8"/>
                    <a:pt x="131" y="1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63" name="Freeform 97"/>
            <p:cNvSpPr>
              <a:spLocks/>
            </p:cNvSpPr>
            <p:nvPr/>
          </p:nvSpPr>
          <p:spPr bwMode="gray">
            <a:xfrm>
              <a:off x="3060305" y="4411586"/>
              <a:ext cx="34897" cy="76035"/>
            </a:xfrm>
            <a:custGeom>
              <a:avLst/>
              <a:gdLst/>
              <a:ahLst/>
              <a:cxnLst>
                <a:cxn ang="0">
                  <a:pos x="79" y="17"/>
                </a:cxn>
                <a:cxn ang="0">
                  <a:pos x="3" y="131"/>
                </a:cxn>
                <a:cxn ang="0">
                  <a:pos x="45" y="227"/>
                </a:cxn>
                <a:cxn ang="0">
                  <a:pos x="99" y="21"/>
                </a:cxn>
                <a:cxn ang="0">
                  <a:pos x="87" y="0"/>
                </a:cxn>
              </a:cxnLst>
              <a:rect l="0" t="0" r="r" b="b"/>
              <a:pathLst>
                <a:path w="104" h="227">
                  <a:moveTo>
                    <a:pt x="79" y="17"/>
                  </a:moveTo>
                  <a:cubicBezTo>
                    <a:pt x="44" y="66"/>
                    <a:pt x="6" y="63"/>
                    <a:pt x="3" y="131"/>
                  </a:cubicBezTo>
                  <a:cubicBezTo>
                    <a:pt x="0" y="185"/>
                    <a:pt x="11" y="194"/>
                    <a:pt x="45" y="227"/>
                  </a:cubicBezTo>
                  <a:cubicBezTo>
                    <a:pt x="42" y="170"/>
                    <a:pt x="3" y="39"/>
                    <a:pt x="99" y="21"/>
                  </a:cubicBezTo>
                  <a:cubicBezTo>
                    <a:pt x="104" y="6"/>
                    <a:pt x="97" y="5"/>
                    <a:pt x="87"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64" name="Freeform 98"/>
            <p:cNvSpPr>
              <a:spLocks/>
            </p:cNvSpPr>
            <p:nvPr/>
          </p:nvSpPr>
          <p:spPr bwMode="gray">
            <a:xfrm>
              <a:off x="2854898" y="4323777"/>
              <a:ext cx="65963" cy="43975"/>
            </a:xfrm>
            <a:custGeom>
              <a:avLst/>
              <a:gdLst/>
              <a:ahLst/>
              <a:cxnLst>
                <a:cxn ang="0">
                  <a:pos x="12" y="0"/>
                </a:cxn>
                <a:cxn ang="0">
                  <a:pos x="197" y="131"/>
                </a:cxn>
                <a:cxn ang="0">
                  <a:pos x="84" y="73"/>
                </a:cxn>
                <a:cxn ang="0">
                  <a:pos x="12" y="5"/>
                </a:cxn>
                <a:cxn ang="0">
                  <a:pos x="41" y="5"/>
                </a:cxn>
              </a:cxnLst>
              <a:rect l="0" t="0" r="r" b="b"/>
              <a:pathLst>
                <a:path w="197" h="131">
                  <a:moveTo>
                    <a:pt x="12" y="0"/>
                  </a:moveTo>
                  <a:cubicBezTo>
                    <a:pt x="72" y="19"/>
                    <a:pt x="176" y="59"/>
                    <a:pt x="197" y="131"/>
                  </a:cubicBezTo>
                  <a:cubicBezTo>
                    <a:pt x="156" y="116"/>
                    <a:pt x="123" y="90"/>
                    <a:pt x="84" y="73"/>
                  </a:cubicBezTo>
                  <a:cubicBezTo>
                    <a:pt x="54" y="61"/>
                    <a:pt x="0" y="51"/>
                    <a:pt x="12" y="5"/>
                  </a:cubicBezTo>
                  <a:cubicBezTo>
                    <a:pt x="21" y="4"/>
                    <a:pt x="33" y="2"/>
                    <a:pt x="41" y="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65" name="Freeform 99"/>
            <p:cNvSpPr>
              <a:spLocks/>
            </p:cNvSpPr>
            <p:nvPr/>
          </p:nvSpPr>
          <p:spPr bwMode="gray">
            <a:xfrm>
              <a:off x="2920151" y="4636427"/>
              <a:ext cx="338468" cy="73765"/>
            </a:xfrm>
            <a:custGeom>
              <a:avLst/>
              <a:gdLst/>
              <a:ahLst/>
              <a:cxnLst>
                <a:cxn ang="0">
                  <a:pos x="37" y="13"/>
                </a:cxn>
                <a:cxn ang="0">
                  <a:pos x="132" y="45"/>
                </a:cxn>
                <a:cxn ang="0">
                  <a:pos x="245" y="69"/>
                </a:cxn>
                <a:cxn ang="0">
                  <a:pos x="470" y="86"/>
                </a:cxn>
                <a:cxn ang="0">
                  <a:pos x="735" y="69"/>
                </a:cxn>
                <a:cxn ang="0">
                  <a:pos x="976" y="37"/>
                </a:cxn>
                <a:cxn ang="0">
                  <a:pos x="986" y="148"/>
                </a:cxn>
                <a:cxn ang="0">
                  <a:pos x="842" y="187"/>
                </a:cxn>
                <a:cxn ang="0">
                  <a:pos x="577" y="215"/>
                </a:cxn>
                <a:cxn ang="0">
                  <a:pos x="311" y="194"/>
                </a:cxn>
                <a:cxn ang="0">
                  <a:pos x="183" y="159"/>
                </a:cxn>
                <a:cxn ang="0">
                  <a:pos x="29" y="121"/>
                </a:cxn>
                <a:cxn ang="0">
                  <a:pos x="14" y="120"/>
                </a:cxn>
                <a:cxn ang="0">
                  <a:pos x="3" y="24"/>
                </a:cxn>
              </a:cxnLst>
              <a:rect l="0" t="0" r="r" b="b"/>
              <a:pathLst>
                <a:path w="1010" h="220">
                  <a:moveTo>
                    <a:pt x="37" y="13"/>
                  </a:moveTo>
                  <a:cubicBezTo>
                    <a:pt x="73" y="16"/>
                    <a:pt x="98" y="32"/>
                    <a:pt x="132" y="45"/>
                  </a:cubicBezTo>
                  <a:cubicBezTo>
                    <a:pt x="171" y="59"/>
                    <a:pt x="206" y="60"/>
                    <a:pt x="245" y="69"/>
                  </a:cubicBezTo>
                  <a:cubicBezTo>
                    <a:pt x="317" y="84"/>
                    <a:pt x="391" y="82"/>
                    <a:pt x="470" y="86"/>
                  </a:cubicBezTo>
                  <a:cubicBezTo>
                    <a:pt x="563" y="90"/>
                    <a:pt x="652" y="100"/>
                    <a:pt x="735" y="69"/>
                  </a:cubicBezTo>
                  <a:cubicBezTo>
                    <a:pt x="797" y="46"/>
                    <a:pt x="909" y="0"/>
                    <a:pt x="976" y="37"/>
                  </a:cubicBezTo>
                  <a:cubicBezTo>
                    <a:pt x="975" y="87"/>
                    <a:pt x="1010" y="114"/>
                    <a:pt x="986" y="148"/>
                  </a:cubicBezTo>
                  <a:cubicBezTo>
                    <a:pt x="970" y="172"/>
                    <a:pt x="869" y="180"/>
                    <a:pt x="842" y="187"/>
                  </a:cubicBezTo>
                  <a:cubicBezTo>
                    <a:pt x="756" y="211"/>
                    <a:pt x="672" y="215"/>
                    <a:pt x="577" y="215"/>
                  </a:cubicBezTo>
                  <a:cubicBezTo>
                    <a:pt x="485" y="215"/>
                    <a:pt x="395" y="220"/>
                    <a:pt x="311" y="194"/>
                  </a:cubicBezTo>
                  <a:cubicBezTo>
                    <a:pt x="267" y="180"/>
                    <a:pt x="226" y="169"/>
                    <a:pt x="183" y="159"/>
                  </a:cubicBezTo>
                  <a:cubicBezTo>
                    <a:pt x="140" y="150"/>
                    <a:pt x="67" y="141"/>
                    <a:pt x="29" y="121"/>
                  </a:cubicBezTo>
                  <a:cubicBezTo>
                    <a:pt x="18" y="115"/>
                    <a:pt x="26" y="124"/>
                    <a:pt x="14" y="120"/>
                  </a:cubicBezTo>
                  <a:cubicBezTo>
                    <a:pt x="9" y="91"/>
                    <a:pt x="0" y="52"/>
                    <a:pt x="3" y="2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66" name="Freeform 100"/>
            <p:cNvSpPr>
              <a:spLocks/>
            </p:cNvSpPr>
            <p:nvPr/>
          </p:nvSpPr>
          <p:spPr bwMode="gray">
            <a:xfrm>
              <a:off x="3012074" y="4654159"/>
              <a:ext cx="79014" cy="57026"/>
            </a:xfrm>
            <a:custGeom>
              <a:avLst/>
              <a:gdLst/>
              <a:ahLst/>
              <a:cxnLst>
                <a:cxn ang="0">
                  <a:pos x="32" y="131"/>
                </a:cxn>
                <a:cxn ang="0">
                  <a:pos x="170" y="141"/>
                </a:cxn>
                <a:cxn ang="0">
                  <a:pos x="184" y="39"/>
                </a:cxn>
                <a:cxn ang="0">
                  <a:pos x="137" y="26"/>
                </a:cxn>
                <a:cxn ang="0">
                  <a:pos x="206" y="20"/>
                </a:cxn>
                <a:cxn ang="0">
                  <a:pos x="198" y="152"/>
                </a:cxn>
                <a:cxn ang="0">
                  <a:pos x="156" y="168"/>
                </a:cxn>
                <a:cxn ang="0">
                  <a:pos x="13" y="151"/>
                </a:cxn>
                <a:cxn ang="0">
                  <a:pos x="12" y="40"/>
                </a:cxn>
                <a:cxn ang="0">
                  <a:pos x="156" y="13"/>
                </a:cxn>
                <a:cxn ang="0">
                  <a:pos x="141" y="37"/>
                </a:cxn>
                <a:cxn ang="0">
                  <a:pos x="37" y="61"/>
                </a:cxn>
              </a:cxnLst>
              <a:rect l="0" t="0" r="r" b="b"/>
              <a:pathLst>
                <a:path w="236" h="170">
                  <a:moveTo>
                    <a:pt x="32" y="131"/>
                  </a:moveTo>
                  <a:cubicBezTo>
                    <a:pt x="61" y="144"/>
                    <a:pt x="154" y="156"/>
                    <a:pt x="170" y="141"/>
                  </a:cubicBezTo>
                  <a:cubicBezTo>
                    <a:pt x="171" y="124"/>
                    <a:pt x="186" y="58"/>
                    <a:pt x="184" y="39"/>
                  </a:cubicBezTo>
                  <a:cubicBezTo>
                    <a:pt x="164" y="29"/>
                    <a:pt x="137" y="52"/>
                    <a:pt x="137" y="26"/>
                  </a:cubicBezTo>
                  <a:cubicBezTo>
                    <a:pt x="137" y="2"/>
                    <a:pt x="198" y="20"/>
                    <a:pt x="206" y="20"/>
                  </a:cubicBezTo>
                  <a:cubicBezTo>
                    <a:pt x="236" y="20"/>
                    <a:pt x="202" y="124"/>
                    <a:pt x="198" y="152"/>
                  </a:cubicBezTo>
                  <a:cubicBezTo>
                    <a:pt x="195" y="170"/>
                    <a:pt x="180" y="166"/>
                    <a:pt x="156" y="168"/>
                  </a:cubicBezTo>
                  <a:cubicBezTo>
                    <a:pt x="123" y="169"/>
                    <a:pt x="46" y="162"/>
                    <a:pt x="13" y="151"/>
                  </a:cubicBezTo>
                  <a:cubicBezTo>
                    <a:pt x="0" y="147"/>
                    <a:pt x="2" y="88"/>
                    <a:pt x="12" y="40"/>
                  </a:cubicBezTo>
                  <a:cubicBezTo>
                    <a:pt x="20" y="0"/>
                    <a:pt x="123" y="20"/>
                    <a:pt x="156" y="13"/>
                  </a:cubicBezTo>
                  <a:cubicBezTo>
                    <a:pt x="172" y="10"/>
                    <a:pt x="143" y="23"/>
                    <a:pt x="141" y="37"/>
                  </a:cubicBezTo>
                  <a:cubicBezTo>
                    <a:pt x="124" y="38"/>
                    <a:pt x="30" y="30"/>
                    <a:pt x="37" y="6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67" name="Freeform 101"/>
            <p:cNvSpPr>
              <a:spLocks/>
            </p:cNvSpPr>
            <p:nvPr/>
          </p:nvSpPr>
          <p:spPr bwMode="gray">
            <a:xfrm>
              <a:off x="2971787" y="3854943"/>
              <a:ext cx="207393" cy="186682"/>
            </a:xfrm>
            <a:custGeom>
              <a:avLst/>
              <a:gdLst/>
              <a:ahLst/>
              <a:cxnLst>
                <a:cxn ang="0">
                  <a:pos x="111" y="540"/>
                </a:cxn>
                <a:cxn ang="0">
                  <a:pos x="94" y="541"/>
                </a:cxn>
                <a:cxn ang="0">
                  <a:pos x="81" y="432"/>
                </a:cxn>
                <a:cxn ang="0">
                  <a:pos x="67" y="390"/>
                </a:cxn>
                <a:cxn ang="0">
                  <a:pos x="33" y="348"/>
                </a:cxn>
                <a:cxn ang="0">
                  <a:pos x="81" y="145"/>
                </a:cxn>
                <a:cxn ang="0">
                  <a:pos x="48" y="144"/>
                </a:cxn>
                <a:cxn ang="0">
                  <a:pos x="131" y="76"/>
                </a:cxn>
                <a:cxn ang="0">
                  <a:pos x="115" y="57"/>
                </a:cxn>
                <a:cxn ang="0">
                  <a:pos x="190" y="34"/>
                </a:cxn>
                <a:cxn ang="0">
                  <a:pos x="263" y="1"/>
                </a:cxn>
                <a:cxn ang="0">
                  <a:pos x="426" y="51"/>
                </a:cxn>
                <a:cxn ang="0">
                  <a:pos x="428" y="27"/>
                </a:cxn>
                <a:cxn ang="0">
                  <a:pos x="469" y="77"/>
                </a:cxn>
                <a:cxn ang="0">
                  <a:pos x="530" y="110"/>
                </a:cxn>
                <a:cxn ang="0">
                  <a:pos x="596" y="229"/>
                </a:cxn>
                <a:cxn ang="0">
                  <a:pos x="608" y="388"/>
                </a:cxn>
                <a:cxn ang="0">
                  <a:pos x="572" y="557"/>
                </a:cxn>
                <a:cxn ang="0">
                  <a:pos x="546" y="457"/>
                </a:cxn>
                <a:cxn ang="0">
                  <a:pos x="550" y="313"/>
                </a:cxn>
                <a:cxn ang="0">
                  <a:pos x="482" y="216"/>
                </a:cxn>
                <a:cxn ang="0">
                  <a:pos x="348" y="216"/>
                </a:cxn>
                <a:cxn ang="0">
                  <a:pos x="327" y="191"/>
                </a:cxn>
                <a:cxn ang="0">
                  <a:pos x="334" y="228"/>
                </a:cxn>
                <a:cxn ang="0">
                  <a:pos x="250" y="188"/>
                </a:cxn>
                <a:cxn ang="0">
                  <a:pos x="179" y="230"/>
                </a:cxn>
                <a:cxn ang="0">
                  <a:pos x="127" y="322"/>
                </a:cxn>
                <a:cxn ang="0">
                  <a:pos x="123" y="377"/>
                </a:cxn>
                <a:cxn ang="0">
                  <a:pos x="111" y="426"/>
                </a:cxn>
                <a:cxn ang="0">
                  <a:pos x="111" y="540"/>
                </a:cxn>
              </a:cxnLst>
              <a:rect l="0" t="0" r="r" b="b"/>
              <a:pathLst>
                <a:path w="619" h="557">
                  <a:moveTo>
                    <a:pt x="111" y="540"/>
                  </a:moveTo>
                  <a:cubicBezTo>
                    <a:pt x="85" y="549"/>
                    <a:pt x="102" y="543"/>
                    <a:pt x="94" y="541"/>
                  </a:cubicBezTo>
                  <a:cubicBezTo>
                    <a:pt x="82" y="499"/>
                    <a:pt x="79" y="474"/>
                    <a:pt x="81" y="432"/>
                  </a:cubicBezTo>
                  <a:cubicBezTo>
                    <a:pt x="82" y="415"/>
                    <a:pt x="95" y="378"/>
                    <a:pt x="67" y="390"/>
                  </a:cubicBezTo>
                  <a:cubicBezTo>
                    <a:pt x="56" y="395"/>
                    <a:pt x="44" y="366"/>
                    <a:pt x="33" y="348"/>
                  </a:cubicBezTo>
                  <a:cubicBezTo>
                    <a:pt x="0" y="293"/>
                    <a:pt x="48" y="189"/>
                    <a:pt x="81" y="145"/>
                  </a:cubicBezTo>
                  <a:cubicBezTo>
                    <a:pt x="71" y="147"/>
                    <a:pt x="58" y="142"/>
                    <a:pt x="48" y="144"/>
                  </a:cubicBezTo>
                  <a:cubicBezTo>
                    <a:pt x="52" y="107"/>
                    <a:pt x="97" y="82"/>
                    <a:pt x="131" y="76"/>
                  </a:cubicBezTo>
                  <a:cubicBezTo>
                    <a:pt x="125" y="71"/>
                    <a:pt x="121" y="61"/>
                    <a:pt x="115" y="57"/>
                  </a:cubicBezTo>
                  <a:cubicBezTo>
                    <a:pt x="142" y="51"/>
                    <a:pt x="168" y="47"/>
                    <a:pt x="190" y="34"/>
                  </a:cubicBezTo>
                  <a:cubicBezTo>
                    <a:pt x="220" y="15"/>
                    <a:pt x="222" y="1"/>
                    <a:pt x="263" y="1"/>
                  </a:cubicBezTo>
                  <a:cubicBezTo>
                    <a:pt x="327" y="0"/>
                    <a:pt x="377" y="13"/>
                    <a:pt x="426" y="51"/>
                  </a:cubicBezTo>
                  <a:cubicBezTo>
                    <a:pt x="426" y="44"/>
                    <a:pt x="429" y="34"/>
                    <a:pt x="428" y="27"/>
                  </a:cubicBezTo>
                  <a:cubicBezTo>
                    <a:pt x="443" y="40"/>
                    <a:pt x="453" y="63"/>
                    <a:pt x="469" y="77"/>
                  </a:cubicBezTo>
                  <a:cubicBezTo>
                    <a:pt x="489" y="96"/>
                    <a:pt x="509" y="94"/>
                    <a:pt x="530" y="110"/>
                  </a:cubicBezTo>
                  <a:cubicBezTo>
                    <a:pt x="558" y="130"/>
                    <a:pt x="581" y="197"/>
                    <a:pt x="596" y="229"/>
                  </a:cubicBezTo>
                  <a:cubicBezTo>
                    <a:pt x="617" y="274"/>
                    <a:pt x="619" y="337"/>
                    <a:pt x="608" y="388"/>
                  </a:cubicBezTo>
                  <a:cubicBezTo>
                    <a:pt x="599" y="429"/>
                    <a:pt x="611" y="534"/>
                    <a:pt x="572" y="557"/>
                  </a:cubicBezTo>
                  <a:cubicBezTo>
                    <a:pt x="575" y="530"/>
                    <a:pt x="547" y="490"/>
                    <a:pt x="546" y="457"/>
                  </a:cubicBezTo>
                  <a:cubicBezTo>
                    <a:pt x="544" y="409"/>
                    <a:pt x="556" y="362"/>
                    <a:pt x="550" y="313"/>
                  </a:cubicBezTo>
                  <a:cubicBezTo>
                    <a:pt x="545" y="273"/>
                    <a:pt x="525" y="227"/>
                    <a:pt x="482" y="216"/>
                  </a:cubicBezTo>
                  <a:cubicBezTo>
                    <a:pt x="438" y="205"/>
                    <a:pt x="391" y="230"/>
                    <a:pt x="348" y="216"/>
                  </a:cubicBezTo>
                  <a:cubicBezTo>
                    <a:pt x="343" y="205"/>
                    <a:pt x="333" y="200"/>
                    <a:pt x="327" y="191"/>
                  </a:cubicBezTo>
                  <a:cubicBezTo>
                    <a:pt x="328" y="206"/>
                    <a:pt x="326" y="217"/>
                    <a:pt x="334" y="228"/>
                  </a:cubicBezTo>
                  <a:cubicBezTo>
                    <a:pt x="306" y="232"/>
                    <a:pt x="273" y="204"/>
                    <a:pt x="250" y="188"/>
                  </a:cubicBezTo>
                  <a:cubicBezTo>
                    <a:pt x="267" y="225"/>
                    <a:pt x="201" y="212"/>
                    <a:pt x="179" y="230"/>
                  </a:cubicBezTo>
                  <a:cubicBezTo>
                    <a:pt x="152" y="252"/>
                    <a:pt x="134" y="290"/>
                    <a:pt x="127" y="322"/>
                  </a:cubicBezTo>
                  <a:cubicBezTo>
                    <a:pt x="124" y="339"/>
                    <a:pt x="130" y="360"/>
                    <a:pt x="123" y="377"/>
                  </a:cubicBezTo>
                  <a:cubicBezTo>
                    <a:pt x="116" y="396"/>
                    <a:pt x="116" y="408"/>
                    <a:pt x="111" y="426"/>
                  </a:cubicBezTo>
                  <a:cubicBezTo>
                    <a:pt x="102" y="466"/>
                    <a:pt x="123" y="521"/>
                    <a:pt x="111" y="54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68" name="Freeform 102"/>
            <p:cNvSpPr>
              <a:spLocks/>
            </p:cNvSpPr>
            <p:nvPr/>
          </p:nvSpPr>
          <p:spPr bwMode="gray">
            <a:xfrm>
              <a:off x="2909228" y="4523226"/>
              <a:ext cx="379322" cy="108804"/>
            </a:xfrm>
            <a:custGeom>
              <a:avLst/>
              <a:gdLst/>
              <a:ahLst/>
              <a:cxnLst>
                <a:cxn ang="0">
                  <a:pos x="638" y="9"/>
                </a:cxn>
                <a:cxn ang="0">
                  <a:pos x="47" y="123"/>
                </a:cxn>
                <a:cxn ang="0">
                  <a:pos x="2" y="190"/>
                </a:cxn>
                <a:cxn ang="0">
                  <a:pos x="70" y="218"/>
                </a:cxn>
                <a:cxn ang="0">
                  <a:pos x="146" y="221"/>
                </a:cxn>
                <a:cxn ang="0">
                  <a:pos x="208" y="208"/>
                </a:cxn>
                <a:cxn ang="0">
                  <a:pos x="275" y="196"/>
                </a:cxn>
                <a:cxn ang="0">
                  <a:pos x="319" y="164"/>
                </a:cxn>
                <a:cxn ang="0">
                  <a:pos x="408" y="142"/>
                </a:cxn>
                <a:cxn ang="0">
                  <a:pos x="552" y="92"/>
                </a:cxn>
                <a:cxn ang="0">
                  <a:pos x="630" y="77"/>
                </a:cxn>
                <a:cxn ang="0">
                  <a:pos x="645" y="122"/>
                </a:cxn>
                <a:cxn ang="0">
                  <a:pos x="794" y="120"/>
                </a:cxn>
                <a:cxn ang="0">
                  <a:pos x="785" y="229"/>
                </a:cxn>
                <a:cxn ang="0">
                  <a:pos x="869" y="199"/>
                </a:cxn>
                <a:cxn ang="0">
                  <a:pos x="943" y="241"/>
                </a:cxn>
                <a:cxn ang="0">
                  <a:pos x="1008" y="325"/>
                </a:cxn>
                <a:cxn ang="0">
                  <a:pos x="1077" y="230"/>
                </a:cxn>
                <a:cxn ang="0">
                  <a:pos x="1107" y="121"/>
                </a:cxn>
                <a:cxn ang="0">
                  <a:pos x="661" y="15"/>
                </a:cxn>
              </a:cxnLst>
              <a:rect l="0" t="0" r="r" b="b"/>
              <a:pathLst>
                <a:path w="1132" h="325">
                  <a:moveTo>
                    <a:pt x="638" y="9"/>
                  </a:moveTo>
                  <a:cubicBezTo>
                    <a:pt x="608" y="0"/>
                    <a:pt x="87" y="112"/>
                    <a:pt x="47" y="123"/>
                  </a:cubicBezTo>
                  <a:cubicBezTo>
                    <a:pt x="1" y="135"/>
                    <a:pt x="0" y="143"/>
                    <a:pt x="2" y="190"/>
                  </a:cubicBezTo>
                  <a:cubicBezTo>
                    <a:pt x="27" y="195"/>
                    <a:pt x="45" y="213"/>
                    <a:pt x="70" y="218"/>
                  </a:cubicBezTo>
                  <a:cubicBezTo>
                    <a:pt x="93" y="222"/>
                    <a:pt x="120" y="221"/>
                    <a:pt x="146" y="221"/>
                  </a:cubicBezTo>
                  <a:cubicBezTo>
                    <a:pt x="172" y="221"/>
                    <a:pt x="185" y="215"/>
                    <a:pt x="208" y="208"/>
                  </a:cubicBezTo>
                  <a:cubicBezTo>
                    <a:pt x="230" y="201"/>
                    <a:pt x="254" y="205"/>
                    <a:pt x="275" y="196"/>
                  </a:cubicBezTo>
                  <a:cubicBezTo>
                    <a:pt x="291" y="189"/>
                    <a:pt x="304" y="174"/>
                    <a:pt x="319" y="164"/>
                  </a:cubicBezTo>
                  <a:cubicBezTo>
                    <a:pt x="348" y="144"/>
                    <a:pt x="372" y="145"/>
                    <a:pt x="408" y="142"/>
                  </a:cubicBezTo>
                  <a:cubicBezTo>
                    <a:pt x="462" y="139"/>
                    <a:pt x="503" y="113"/>
                    <a:pt x="552" y="92"/>
                  </a:cubicBezTo>
                  <a:cubicBezTo>
                    <a:pt x="576" y="82"/>
                    <a:pt x="598" y="73"/>
                    <a:pt x="630" y="77"/>
                  </a:cubicBezTo>
                  <a:cubicBezTo>
                    <a:pt x="667" y="83"/>
                    <a:pt x="672" y="100"/>
                    <a:pt x="645" y="122"/>
                  </a:cubicBezTo>
                  <a:cubicBezTo>
                    <a:pt x="695" y="127"/>
                    <a:pt x="744" y="83"/>
                    <a:pt x="794" y="120"/>
                  </a:cubicBezTo>
                  <a:cubicBezTo>
                    <a:pt x="850" y="162"/>
                    <a:pt x="786" y="184"/>
                    <a:pt x="785" y="229"/>
                  </a:cubicBezTo>
                  <a:cubicBezTo>
                    <a:pt x="815" y="220"/>
                    <a:pt x="835" y="204"/>
                    <a:pt x="869" y="199"/>
                  </a:cubicBezTo>
                  <a:cubicBezTo>
                    <a:pt x="898" y="195"/>
                    <a:pt x="958" y="201"/>
                    <a:pt x="943" y="241"/>
                  </a:cubicBezTo>
                  <a:cubicBezTo>
                    <a:pt x="987" y="214"/>
                    <a:pt x="1045" y="292"/>
                    <a:pt x="1008" y="325"/>
                  </a:cubicBezTo>
                  <a:cubicBezTo>
                    <a:pt x="1040" y="304"/>
                    <a:pt x="1072" y="267"/>
                    <a:pt x="1077" y="230"/>
                  </a:cubicBezTo>
                  <a:cubicBezTo>
                    <a:pt x="1080" y="207"/>
                    <a:pt x="1132" y="121"/>
                    <a:pt x="1107" y="121"/>
                  </a:cubicBezTo>
                  <a:cubicBezTo>
                    <a:pt x="931" y="121"/>
                    <a:pt x="680" y="24"/>
                    <a:pt x="661" y="1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69" name="Freeform 103"/>
            <p:cNvSpPr>
              <a:spLocks/>
            </p:cNvSpPr>
            <p:nvPr/>
          </p:nvSpPr>
          <p:spPr bwMode="gray">
            <a:xfrm>
              <a:off x="3259045" y="4375129"/>
              <a:ext cx="62984" cy="174483"/>
            </a:xfrm>
            <a:custGeom>
              <a:avLst/>
              <a:gdLst/>
              <a:ahLst/>
              <a:cxnLst>
                <a:cxn ang="0">
                  <a:pos x="0" y="387"/>
                </a:cxn>
                <a:cxn ang="0">
                  <a:pos x="27" y="416"/>
                </a:cxn>
                <a:cxn ang="0">
                  <a:pos x="159" y="275"/>
                </a:cxn>
                <a:cxn ang="0">
                  <a:pos x="185" y="0"/>
                </a:cxn>
                <a:cxn ang="0">
                  <a:pos x="184" y="32"/>
                </a:cxn>
                <a:cxn ang="0">
                  <a:pos x="79" y="45"/>
                </a:cxn>
                <a:cxn ang="0">
                  <a:pos x="145" y="101"/>
                </a:cxn>
                <a:cxn ang="0">
                  <a:pos x="79" y="167"/>
                </a:cxn>
                <a:cxn ang="0">
                  <a:pos x="78" y="147"/>
                </a:cxn>
                <a:cxn ang="0">
                  <a:pos x="123" y="229"/>
                </a:cxn>
                <a:cxn ang="0">
                  <a:pos x="45" y="208"/>
                </a:cxn>
                <a:cxn ang="0">
                  <a:pos x="57" y="310"/>
                </a:cxn>
                <a:cxn ang="0">
                  <a:pos x="39" y="415"/>
                </a:cxn>
              </a:cxnLst>
              <a:rect l="0" t="0" r="r" b="b"/>
              <a:pathLst>
                <a:path w="188" h="521">
                  <a:moveTo>
                    <a:pt x="0" y="387"/>
                  </a:moveTo>
                  <a:cubicBezTo>
                    <a:pt x="3" y="405"/>
                    <a:pt x="5" y="416"/>
                    <a:pt x="27" y="416"/>
                  </a:cubicBezTo>
                  <a:cubicBezTo>
                    <a:pt x="65" y="521"/>
                    <a:pt x="154" y="307"/>
                    <a:pt x="159" y="275"/>
                  </a:cubicBezTo>
                  <a:cubicBezTo>
                    <a:pt x="172" y="182"/>
                    <a:pt x="185" y="98"/>
                    <a:pt x="185" y="0"/>
                  </a:cubicBezTo>
                  <a:cubicBezTo>
                    <a:pt x="188" y="10"/>
                    <a:pt x="185" y="22"/>
                    <a:pt x="184" y="32"/>
                  </a:cubicBezTo>
                  <a:cubicBezTo>
                    <a:pt x="152" y="49"/>
                    <a:pt x="115" y="43"/>
                    <a:pt x="79" y="45"/>
                  </a:cubicBezTo>
                  <a:cubicBezTo>
                    <a:pt x="72" y="81"/>
                    <a:pt x="114" y="101"/>
                    <a:pt x="145" y="101"/>
                  </a:cubicBezTo>
                  <a:cubicBezTo>
                    <a:pt x="156" y="149"/>
                    <a:pt x="126" y="176"/>
                    <a:pt x="79" y="167"/>
                  </a:cubicBezTo>
                  <a:cubicBezTo>
                    <a:pt x="78" y="160"/>
                    <a:pt x="78" y="154"/>
                    <a:pt x="78" y="147"/>
                  </a:cubicBezTo>
                  <a:cubicBezTo>
                    <a:pt x="84" y="180"/>
                    <a:pt x="120" y="198"/>
                    <a:pt x="123" y="229"/>
                  </a:cubicBezTo>
                  <a:cubicBezTo>
                    <a:pt x="86" y="236"/>
                    <a:pt x="82" y="201"/>
                    <a:pt x="45" y="208"/>
                  </a:cubicBezTo>
                  <a:cubicBezTo>
                    <a:pt x="72" y="270"/>
                    <a:pt x="99" y="239"/>
                    <a:pt x="57" y="310"/>
                  </a:cubicBezTo>
                  <a:cubicBezTo>
                    <a:pt x="37" y="345"/>
                    <a:pt x="24" y="373"/>
                    <a:pt x="39" y="41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70" name="Freeform 104"/>
            <p:cNvSpPr>
              <a:spLocks/>
            </p:cNvSpPr>
            <p:nvPr/>
          </p:nvSpPr>
          <p:spPr bwMode="gray">
            <a:xfrm>
              <a:off x="2836173" y="4546349"/>
              <a:ext cx="63977" cy="40855"/>
            </a:xfrm>
            <a:custGeom>
              <a:avLst/>
              <a:gdLst/>
              <a:ahLst/>
              <a:cxnLst>
                <a:cxn ang="0">
                  <a:pos x="0" y="6"/>
                </a:cxn>
                <a:cxn ang="0">
                  <a:pos x="191" y="83"/>
                </a:cxn>
                <a:cxn ang="0">
                  <a:pos x="0" y="0"/>
                </a:cxn>
              </a:cxnLst>
              <a:rect l="0" t="0" r="r" b="b"/>
              <a:pathLst>
                <a:path w="191" h="122">
                  <a:moveTo>
                    <a:pt x="0" y="6"/>
                  </a:moveTo>
                  <a:cubicBezTo>
                    <a:pt x="46" y="112"/>
                    <a:pt x="71" y="122"/>
                    <a:pt x="191" y="83"/>
                  </a:cubicBezTo>
                  <a:cubicBezTo>
                    <a:pt x="131" y="41"/>
                    <a:pt x="34" y="99"/>
                    <a:pt x="0"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71" name="Freeform 105"/>
            <p:cNvSpPr>
              <a:spLocks/>
            </p:cNvSpPr>
            <p:nvPr/>
          </p:nvSpPr>
          <p:spPr bwMode="gray">
            <a:xfrm>
              <a:off x="3242306" y="4190716"/>
              <a:ext cx="99157" cy="144126"/>
            </a:xfrm>
            <a:custGeom>
              <a:avLst/>
              <a:gdLst/>
              <a:ahLst/>
              <a:cxnLst>
                <a:cxn ang="0">
                  <a:pos x="241" y="346"/>
                </a:cxn>
                <a:cxn ang="0">
                  <a:pos x="101" y="430"/>
                </a:cxn>
                <a:cxn ang="0">
                  <a:pos x="180" y="359"/>
                </a:cxn>
                <a:cxn ang="0">
                  <a:pos x="223" y="257"/>
                </a:cxn>
                <a:cxn ang="0">
                  <a:pos x="140" y="316"/>
                </a:cxn>
                <a:cxn ang="0">
                  <a:pos x="39" y="356"/>
                </a:cxn>
                <a:cxn ang="0">
                  <a:pos x="207" y="194"/>
                </a:cxn>
                <a:cxn ang="0">
                  <a:pos x="0" y="272"/>
                </a:cxn>
                <a:cxn ang="0">
                  <a:pos x="151" y="156"/>
                </a:cxn>
                <a:cxn ang="0">
                  <a:pos x="169" y="20"/>
                </a:cxn>
                <a:cxn ang="0">
                  <a:pos x="235" y="352"/>
                </a:cxn>
              </a:cxnLst>
              <a:rect l="0" t="0" r="r" b="b"/>
              <a:pathLst>
                <a:path w="296" h="430">
                  <a:moveTo>
                    <a:pt x="241" y="346"/>
                  </a:moveTo>
                  <a:cubicBezTo>
                    <a:pt x="189" y="354"/>
                    <a:pt x="151" y="409"/>
                    <a:pt x="101" y="430"/>
                  </a:cubicBezTo>
                  <a:cubicBezTo>
                    <a:pt x="111" y="403"/>
                    <a:pt x="157" y="381"/>
                    <a:pt x="180" y="359"/>
                  </a:cubicBezTo>
                  <a:cubicBezTo>
                    <a:pt x="218" y="323"/>
                    <a:pt x="217" y="308"/>
                    <a:pt x="223" y="257"/>
                  </a:cubicBezTo>
                  <a:cubicBezTo>
                    <a:pt x="184" y="250"/>
                    <a:pt x="168" y="297"/>
                    <a:pt x="140" y="316"/>
                  </a:cubicBezTo>
                  <a:cubicBezTo>
                    <a:pt x="111" y="337"/>
                    <a:pt x="72" y="351"/>
                    <a:pt x="39" y="356"/>
                  </a:cubicBezTo>
                  <a:cubicBezTo>
                    <a:pt x="74" y="291"/>
                    <a:pt x="247" y="304"/>
                    <a:pt x="207" y="194"/>
                  </a:cubicBezTo>
                  <a:cubicBezTo>
                    <a:pt x="179" y="117"/>
                    <a:pt x="51" y="243"/>
                    <a:pt x="0" y="272"/>
                  </a:cubicBezTo>
                  <a:cubicBezTo>
                    <a:pt x="44" y="228"/>
                    <a:pt x="97" y="189"/>
                    <a:pt x="151" y="156"/>
                  </a:cubicBezTo>
                  <a:cubicBezTo>
                    <a:pt x="234" y="106"/>
                    <a:pt x="185" y="93"/>
                    <a:pt x="169" y="20"/>
                  </a:cubicBezTo>
                  <a:cubicBezTo>
                    <a:pt x="266" y="0"/>
                    <a:pt x="296" y="307"/>
                    <a:pt x="235" y="35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72" name="Freeform 106"/>
            <p:cNvSpPr>
              <a:spLocks/>
            </p:cNvSpPr>
            <p:nvPr/>
          </p:nvSpPr>
          <p:spPr bwMode="gray">
            <a:xfrm>
              <a:off x="2972212" y="4466200"/>
              <a:ext cx="171220" cy="88093"/>
            </a:xfrm>
            <a:custGeom>
              <a:avLst/>
              <a:gdLst/>
              <a:ahLst/>
              <a:cxnLst>
                <a:cxn ang="0">
                  <a:pos x="45" y="8"/>
                </a:cxn>
                <a:cxn ang="0">
                  <a:pos x="249" y="97"/>
                </a:cxn>
                <a:cxn ang="0">
                  <a:pos x="511" y="195"/>
                </a:cxn>
                <a:cxn ang="0">
                  <a:pos x="394" y="176"/>
                </a:cxn>
                <a:cxn ang="0">
                  <a:pos x="252" y="117"/>
                </a:cxn>
                <a:cxn ang="0">
                  <a:pos x="0" y="3"/>
                </a:cxn>
              </a:cxnLst>
              <a:rect l="0" t="0" r="r" b="b"/>
              <a:pathLst>
                <a:path w="511" h="263">
                  <a:moveTo>
                    <a:pt x="45" y="8"/>
                  </a:moveTo>
                  <a:cubicBezTo>
                    <a:pt x="120" y="0"/>
                    <a:pt x="186" y="70"/>
                    <a:pt x="249" y="97"/>
                  </a:cubicBezTo>
                  <a:cubicBezTo>
                    <a:pt x="327" y="130"/>
                    <a:pt x="427" y="177"/>
                    <a:pt x="511" y="195"/>
                  </a:cubicBezTo>
                  <a:cubicBezTo>
                    <a:pt x="494" y="263"/>
                    <a:pt x="420" y="190"/>
                    <a:pt x="394" y="176"/>
                  </a:cubicBezTo>
                  <a:cubicBezTo>
                    <a:pt x="349" y="152"/>
                    <a:pt x="299" y="136"/>
                    <a:pt x="252" y="117"/>
                  </a:cubicBezTo>
                  <a:cubicBezTo>
                    <a:pt x="166" y="82"/>
                    <a:pt x="61" y="69"/>
                    <a:pt x="0" y="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73" name="Freeform 107"/>
            <p:cNvSpPr>
              <a:spLocks/>
            </p:cNvSpPr>
            <p:nvPr/>
          </p:nvSpPr>
          <p:spPr bwMode="gray">
            <a:xfrm>
              <a:off x="3020018" y="4165607"/>
              <a:ext cx="143842" cy="70077"/>
            </a:xfrm>
            <a:custGeom>
              <a:avLst/>
              <a:gdLst/>
              <a:ahLst/>
              <a:cxnLst>
                <a:cxn ang="0">
                  <a:pos x="51" y="147"/>
                </a:cxn>
                <a:cxn ang="0">
                  <a:pos x="46" y="209"/>
                </a:cxn>
                <a:cxn ang="0">
                  <a:pos x="103" y="160"/>
                </a:cxn>
                <a:cxn ang="0">
                  <a:pos x="178" y="177"/>
                </a:cxn>
                <a:cxn ang="0">
                  <a:pos x="220" y="172"/>
                </a:cxn>
                <a:cxn ang="0">
                  <a:pos x="254" y="161"/>
                </a:cxn>
                <a:cxn ang="0">
                  <a:pos x="309" y="192"/>
                </a:cxn>
                <a:cxn ang="0">
                  <a:pos x="309" y="122"/>
                </a:cxn>
                <a:cxn ang="0">
                  <a:pos x="394" y="23"/>
                </a:cxn>
                <a:cxn ang="0">
                  <a:pos x="262" y="71"/>
                </a:cxn>
                <a:cxn ang="0">
                  <a:pos x="106" y="63"/>
                </a:cxn>
                <a:cxn ang="0">
                  <a:pos x="14" y="54"/>
                </a:cxn>
                <a:cxn ang="0">
                  <a:pos x="47" y="109"/>
                </a:cxn>
              </a:cxnLst>
              <a:rect l="0" t="0" r="r" b="b"/>
              <a:pathLst>
                <a:path w="429" h="209">
                  <a:moveTo>
                    <a:pt x="51" y="147"/>
                  </a:moveTo>
                  <a:cubicBezTo>
                    <a:pt x="51" y="168"/>
                    <a:pt x="52" y="189"/>
                    <a:pt x="46" y="209"/>
                  </a:cubicBezTo>
                  <a:cubicBezTo>
                    <a:pt x="56" y="199"/>
                    <a:pt x="91" y="163"/>
                    <a:pt x="103" y="160"/>
                  </a:cubicBezTo>
                  <a:cubicBezTo>
                    <a:pt x="123" y="156"/>
                    <a:pt x="152" y="177"/>
                    <a:pt x="178" y="177"/>
                  </a:cubicBezTo>
                  <a:cubicBezTo>
                    <a:pt x="193" y="177"/>
                    <a:pt x="206" y="175"/>
                    <a:pt x="220" y="172"/>
                  </a:cubicBezTo>
                  <a:cubicBezTo>
                    <a:pt x="224" y="172"/>
                    <a:pt x="260" y="161"/>
                    <a:pt x="254" y="161"/>
                  </a:cubicBezTo>
                  <a:cubicBezTo>
                    <a:pt x="281" y="162"/>
                    <a:pt x="280" y="184"/>
                    <a:pt x="309" y="192"/>
                  </a:cubicBezTo>
                  <a:cubicBezTo>
                    <a:pt x="308" y="169"/>
                    <a:pt x="308" y="145"/>
                    <a:pt x="309" y="122"/>
                  </a:cubicBezTo>
                  <a:cubicBezTo>
                    <a:pt x="341" y="127"/>
                    <a:pt x="429" y="56"/>
                    <a:pt x="394" y="23"/>
                  </a:cubicBezTo>
                  <a:cubicBezTo>
                    <a:pt x="369" y="0"/>
                    <a:pt x="289" y="64"/>
                    <a:pt x="262" y="71"/>
                  </a:cubicBezTo>
                  <a:cubicBezTo>
                    <a:pt x="212" y="84"/>
                    <a:pt x="153" y="86"/>
                    <a:pt x="106" y="63"/>
                  </a:cubicBezTo>
                  <a:cubicBezTo>
                    <a:pt x="86" y="53"/>
                    <a:pt x="32" y="18"/>
                    <a:pt x="14" y="54"/>
                  </a:cubicBezTo>
                  <a:cubicBezTo>
                    <a:pt x="0" y="81"/>
                    <a:pt x="33" y="99"/>
                    <a:pt x="47" y="109"/>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74" name="Freeform 108"/>
            <p:cNvSpPr>
              <a:spLocks/>
            </p:cNvSpPr>
            <p:nvPr/>
          </p:nvSpPr>
          <p:spPr bwMode="gray">
            <a:xfrm>
              <a:off x="3040161" y="4212278"/>
              <a:ext cx="68658" cy="207393"/>
            </a:xfrm>
            <a:custGeom>
              <a:avLst/>
              <a:gdLst/>
              <a:ahLst/>
              <a:cxnLst>
                <a:cxn ang="0">
                  <a:pos x="181" y="8"/>
                </a:cxn>
                <a:cxn ang="0">
                  <a:pos x="160" y="135"/>
                </a:cxn>
                <a:cxn ang="0">
                  <a:pos x="184" y="283"/>
                </a:cxn>
                <a:cxn ang="0">
                  <a:pos x="177" y="607"/>
                </a:cxn>
                <a:cxn ang="0">
                  <a:pos x="89" y="578"/>
                </a:cxn>
                <a:cxn ang="0">
                  <a:pos x="80" y="359"/>
                </a:cxn>
                <a:cxn ang="0">
                  <a:pos x="89" y="142"/>
                </a:cxn>
                <a:cxn ang="0">
                  <a:pos x="160" y="0"/>
                </a:cxn>
              </a:cxnLst>
              <a:rect l="0" t="0" r="r" b="b"/>
              <a:pathLst>
                <a:path w="205" h="619">
                  <a:moveTo>
                    <a:pt x="181" y="8"/>
                  </a:moveTo>
                  <a:cubicBezTo>
                    <a:pt x="205" y="54"/>
                    <a:pt x="155" y="85"/>
                    <a:pt x="160" y="135"/>
                  </a:cubicBezTo>
                  <a:cubicBezTo>
                    <a:pt x="164" y="182"/>
                    <a:pt x="179" y="232"/>
                    <a:pt x="184" y="283"/>
                  </a:cubicBezTo>
                  <a:cubicBezTo>
                    <a:pt x="194" y="382"/>
                    <a:pt x="205" y="514"/>
                    <a:pt x="177" y="607"/>
                  </a:cubicBezTo>
                  <a:cubicBezTo>
                    <a:pt x="200" y="619"/>
                    <a:pt x="122" y="584"/>
                    <a:pt x="89" y="578"/>
                  </a:cubicBezTo>
                  <a:cubicBezTo>
                    <a:pt x="0" y="563"/>
                    <a:pt x="72" y="442"/>
                    <a:pt x="80" y="359"/>
                  </a:cubicBezTo>
                  <a:cubicBezTo>
                    <a:pt x="86" y="286"/>
                    <a:pt x="78" y="214"/>
                    <a:pt x="89" y="142"/>
                  </a:cubicBezTo>
                  <a:cubicBezTo>
                    <a:pt x="96" y="92"/>
                    <a:pt x="103" y="15"/>
                    <a:pt x="160"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75" name="Freeform 109"/>
            <p:cNvSpPr>
              <a:spLocks/>
            </p:cNvSpPr>
            <p:nvPr/>
          </p:nvSpPr>
          <p:spPr bwMode="gray">
            <a:xfrm>
              <a:off x="3021436" y="4543228"/>
              <a:ext cx="85397" cy="108662"/>
            </a:xfrm>
            <a:custGeom>
              <a:avLst/>
              <a:gdLst/>
              <a:ahLst/>
              <a:cxnLst>
                <a:cxn ang="0">
                  <a:pos x="26" y="291"/>
                </a:cxn>
                <a:cxn ang="0">
                  <a:pos x="22" y="324"/>
                </a:cxn>
                <a:cxn ang="0">
                  <a:pos x="203" y="218"/>
                </a:cxn>
                <a:cxn ang="0">
                  <a:pos x="241" y="118"/>
                </a:cxn>
                <a:cxn ang="0">
                  <a:pos x="249" y="1"/>
                </a:cxn>
                <a:cxn ang="0">
                  <a:pos x="119" y="151"/>
                </a:cxn>
                <a:cxn ang="0">
                  <a:pos x="0" y="308"/>
                </a:cxn>
              </a:cxnLst>
              <a:rect l="0" t="0" r="r" b="b"/>
              <a:pathLst>
                <a:path w="255" h="324">
                  <a:moveTo>
                    <a:pt x="26" y="291"/>
                  </a:moveTo>
                  <a:cubicBezTo>
                    <a:pt x="22" y="301"/>
                    <a:pt x="23" y="314"/>
                    <a:pt x="22" y="324"/>
                  </a:cubicBezTo>
                  <a:cubicBezTo>
                    <a:pt x="74" y="321"/>
                    <a:pt x="165" y="255"/>
                    <a:pt x="203" y="218"/>
                  </a:cubicBezTo>
                  <a:cubicBezTo>
                    <a:pt x="237" y="187"/>
                    <a:pt x="239" y="163"/>
                    <a:pt x="241" y="118"/>
                  </a:cubicBezTo>
                  <a:cubicBezTo>
                    <a:pt x="243" y="81"/>
                    <a:pt x="255" y="36"/>
                    <a:pt x="249" y="1"/>
                  </a:cubicBezTo>
                  <a:cubicBezTo>
                    <a:pt x="195" y="0"/>
                    <a:pt x="144" y="111"/>
                    <a:pt x="119" y="151"/>
                  </a:cubicBezTo>
                  <a:cubicBezTo>
                    <a:pt x="83" y="207"/>
                    <a:pt x="30" y="254"/>
                    <a:pt x="0" y="30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76" name="Freeform 110"/>
            <p:cNvSpPr>
              <a:spLocks/>
            </p:cNvSpPr>
            <p:nvPr/>
          </p:nvSpPr>
          <p:spPr bwMode="gray">
            <a:xfrm>
              <a:off x="3117898" y="4305336"/>
              <a:ext cx="51352" cy="113910"/>
            </a:xfrm>
            <a:custGeom>
              <a:avLst/>
              <a:gdLst/>
              <a:ahLst/>
              <a:cxnLst>
                <a:cxn ang="0">
                  <a:pos x="101" y="300"/>
                </a:cxn>
                <a:cxn ang="0">
                  <a:pos x="152" y="103"/>
                </a:cxn>
                <a:cxn ang="0">
                  <a:pos x="59" y="250"/>
                </a:cxn>
                <a:cxn ang="0">
                  <a:pos x="84" y="0"/>
                </a:cxn>
                <a:cxn ang="0">
                  <a:pos x="5" y="332"/>
                </a:cxn>
                <a:cxn ang="0">
                  <a:pos x="93" y="334"/>
                </a:cxn>
              </a:cxnLst>
              <a:rect l="0" t="0" r="r" b="b"/>
              <a:pathLst>
                <a:path w="153" h="340">
                  <a:moveTo>
                    <a:pt x="101" y="300"/>
                  </a:moveTo>
                  <a:cubicBezTo>
                    <a:pt x="98" y="233"/>
                    <a:pt x="153" y="169"/>
                    <a:pt x="152" y="103"/>
                  </a:cubicBezTo>
                  <a:cubicBezTo>
                    <a:pt x="119" y="151"/>
                    <a:pt x="76" y="194"/>
                    <a:pt x="59" y="250"/>
                  </a:cubicBezTo>
                  <a:cubicBezTo>
                    <a:pt x="59" y="196"/>
                    <a:pt x="68" y="55"/>
                    <a:pt x="84" y="0"/>
                  </a:cubicBezTo>
                  <a:cubicBezTo>
                    <a:pt x="43" y="50"/>
                    <a:pt x="0" y="290"/>
                    <a:pt x="5" y="332"/>
                  </a:cubicBezTo>
                  <a:cubicBezTo>
                    <a:pt x="52" y="340"/>
                    <a:pt x="44" y="336"/>
                    <a:pt x="93" y="33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77" name="Freeform 111"/>
            <p:cNvSpPr>
              <a:spLocks/>
            </p:cNvSpPr>
            <p:nvPr/>
          </p:nvSpPr>
          <p:spPr bwMode="gray">
            <a:xfrm>
              <a:off x="3008386" y="4177665"/>
              <a:ext cx="112492" cy="241013"/>
            </a:xfrm>
            <a:custGeom>
              <a:avLst/>
              <a:gdLst/>
              <a:ahLst/>
              <a:cxnLst>
                <a:cxn ang="0">
                  <a:pos x="173" y="120"/>
                </a:cxn>
                <a:cxn ang="0">
                  <a:pos x="146" y="37"/>
                </a:cxn>
                <a:cxn ang="0">
                  <a:pos x="287" y="110"/>
                </a:cxn>
                <a:cxn ang="0">
                  <a:pos x="246" y="222"/>
                </a:cxn>
                <a:cxn ang="0">
                  <a:pos x="263" y="351"/>
                </a:cxn>
                <a:cxn ang="0">
                  <a:pos x="269" y="650"/>
                </a:cxn>
                <a:cxn ang="0">
                  <a:pos x="207" y="701"/>
                </a:cxn>
                <a:cxn ang="0">
                  <a:pos x="89" y="672"/>
                </a:cxn>
                <a:cxn ang="0">
                  <a:pos x="5" y="660"/>
                </a:cxn>
                <a:cxn ang="0">
                  <a:pos x="44" y="362"/>
                </a:cxn>
                <a:cxn ang="0">
                  <a:pos x="173" y="120"/>
                </a:cxn>
              </a:cxnLst>
              <a:rect l="0" t="0" r="r" b="b"/>
              <a:pathLst>
                <a:path w="336" h="719">
                  <a:moveTo>
                    <a:pt x="173" y="120"/>
                  </a:moveTo>
                  <a:cubicBezTo>
                    <a:pt x="153" y="99"/>
                    <a:pt x="142" y="70"/>
                    <a:pt x="146" y="37"/>
                  </a:cubicBezTo>
                  <a:cubicBezTo>
                    <a:pt x="218" y="0"/>
                    <a:pt x="336" y="3"/>
                    <a:pt x="287" y="110"/>
                  </a:cubicBezTo>
                  <a:cubicBezTo>
                    <a:pt x="268" y="154"/>
                    <a:pt x="242" y="168"/>
                    <a:pt x="246" y="222"/>
                  </a:cubicBezTo>
                  <a:cubicBezTo>
                    <a:pt x="249" y="265"/>
                    <a:pt x="263" y="304"/>
                    <a:pt x="263" y="351"/>
                  </a:cubicBezTo>
                  <a:cubicBezTo>
                    <a:pt x="263" y="452"/>
                    <a:pt x="269" y="550"/>
                    <a:pt x="269" y="650"/>
                  </a:cubicBezTo>
                  <a:cubicBezTo>
                    <a:pt x="269" y="716"/>
                    <a:pt x="265" y="719"/>
                    <a:pt x="207" y="701"/>
                  </a:cubicBezTo>
                  <a:cubicBezTo>
                    <a:pt x="168" y="688"/>
                    <a:pt x="130" y="681"/>
                    <a:pt x="89" y="672"/>
                  </a:cubicBezTo>
                  <a:cubicBezTo>
                    <a:pt x="61" y="666"/>
                    <a:pt x="34" y="663"/>
                    <a:pt x="5" y="660"/>
                  </a:cubicBezTo>
                  <a:cubicBezTo>
                    <a:pt x="0" y="563"/>
                    <a:pt x="10" y="449"/>
                    <a:pt x="44" y="362"/>
                  </a:cubicBezTo>
                  <a:cubicBezTo>
                    <a:pt x="72" y="289"/>
                    <a:pt x="189" y="204"/>
                    <a:pt x="173" y="12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78" name="Freeform 112"/>
            <p:cNvSpPr>
              <a:spLocks/>
            </p:cNvSpPr>
            <p:nvPr/>
          </p:nvSpPr>
          <p:spPr bwMode="gray">
            <a:xfrm>
              <a:off x="2981149" y="4529184"/>
              <a:ext cx="119726" cy="121996"/>
            </a:xfrm>
            <a:custGeom>
              <a:avLst/>
              <a:gdLst/>
              <a:ahLst/>
              <a:cxnLst>
                <a:cxn ang="0">
                  <a:pos x="66" y="53"/>
                </a:cxn>
                <a:cxn ang="0">
                  <a:pos x="28" y="270"/>
                </a:cxn>
                <a:cxn ang="0">
                  <a:pos x="121" y="364"/>
                </a:cxn>
                <a:cxn ang="0">
                  <a:pos x="323" y="227"/>
                </a:cxn>
                <a:cxn ang="0">
                  <a:pos x="343" y="0"/>
                </a:cxn>
                <a:cxn ang="0">
                  <a:pos x="66" y="53"/>
                </a:cxn>
              </a:cxnLst>
              <a:rect l="0" t="0" r="r" b="b"/>
              <a:pathLst>
                <a:path w="357" h="364">
                  <a:moveTo>
                    <a:pt x="66" y="53"/>
                  </a:moveTo>
                  <a:cubicBezTo>
                    <a:pt x="73" y="113"/>
                    <a:pt x="0" y="234"/>
                    <a:pt x="28" y="270"/>
                  </a:cubicBezTo>
                  <a:cubicBezTo>
                    <a:pt x="56" y="307"/>
                    <a:pt x="103" y="349"/>
                    <a:pt x="121" y="364"/>
                  </a:cubicBezTo>
                  <a:cubicBezTo>
                    <a:pt x="121" y="364"/>
                    <a:pt x="302" y="256"/>
                    <a:pt x="323" y="227"/>
                  </a:cubicBezTo>
                  <a:cubicBezTo>
                    <a:pt x="357" y="182"/>
                    <a:pt x="346" y="58"/>
                    <a:pt x="343" y="0"/>
                  </a:cubicBezTo>
                  <a:cubicBezTo>
                    <a:pt x="241" y="17"/>
                    <a:pt x="183" y="36"/>
                    <a:pt x="66" y="5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79" name="Freeform 113"/>
            <p:cNvSpPr>
              <a:spLocks/>
            </p:cNvSpPr>
            <p:nvPr/>
          </p:nvSpPr>
          <p:spPr bwMode="gray">
            <a:xfrm>
              <a:off x="3014060" y="4125746"/>
              <a:ext cx="56600" cy="108945"/>
            </a:xfrm>
            <a:custGeom>
              <a:avLst/>
              <a:gdLst/>
              <a:ahLst/>
              <a:cxnLst>
                <a:cxn ang="0">
                  <a:pos x="62" y="0"/>
                </a:cxn>
                <a:cxn ang="0">
                  <a:pos x="95" y="84"/>
                </a:cxn>
                <a:cxn ang="0">
                  <a:pos x="167" y="164"/>
                </a:cxn>
                <a:cxn ang="0">
                  <a:pos x="42" y="325"/>
                </a:cxn>
                <a:cxn ang="0">
                  <a:pos x="62" y="0"/>
                </a:cxn>
              </a:cxnLst>
              <a:rect l="0" t="0" r="r" b="b"/>
              <a:pathLst>
                <a:path w="169" h="325">
                  <a:moveTo>
                    <a:pt x="62" y="0"/>
                  </a:moveTo>
                  <a:cubicBezTo>
                    <a:pt x="66" y="35"/>
                    <a:pt x="73" y="58"/>
                    <a:pt x="95" y="84"/>
                  </a:cubicBezTo>
                  <a:cubicBezTo>
                    <a:pt x="105" y="97"/>
                    <a:pt x="169" y="155"/>
                    <a:pt x="167" y="164"/>
                  </a:cubicBezTo>
                  <a:cubicBezTo>
                    <a:pt x="161" y="183"/>
                    <a:pt x="63" y="289"/>
                    <a:pt x="42" y="325"/>
                  </a:cubicBezTo>
                  <a:cubicBezTo>
                    <a:pt x="0" y="295"/>
                    <a:pt x="10" y="21"/>
                    <a:pt x="62"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80" name="Freeform 114"/>
            <p:cNvSpPr>
              <a:spLocks/>
            </p:cNvSpPr>
            <p:nvPr/>
          </p:nvSpPr>
          <p:spPr bwMode="gray">
            <a:xfrm>
              <a:off x="3079739" y="4111277"/>
              <a:ext cx="91781" cy="106676"/>
            </a:xfrm>
            <a:custGeom>
              <a:avLst/>
              <a:gdLst/>
              <a:ahLst/>
              <a:cxnLst>
                <a:cxn ang="0">
                  <a:pos x="0" y="206"/>
                </a:cxn>
                <a:cxn ang="0">
                  <a:pos x="152" y="318"/>
                </a:cxn>
                <a:cxn ang="0">
                  <a:pos x="246" y="132"/>
                </a:cxn>
                <a:cxn ang="0">
                  <a:pos x="206" y="0"/>
                </a:cxn>
                <a:cxn ang="0">
                  <a:pos x="0" y="206"/>
                </a:cxn>
              </a:cxnLst>
              <a:rect l="0" t="0" r="r" b="b"/>
              <a:pathLst>
                <a:path w="274" h="318">
                  <a:moveTo>
                    <a:pt x="0" y="206"/>
                  </a:moveTo>
                  <a:cubicBezTo>
                    <a:pt x="43" y="235"/>
                    <a:pt x="108" y="288"/>
                    <a:pt x="152" y="318"/>
                  </a:cubicBezTo>
                  <a:cubicBezTo>
                    <a:pt x="181" y="255"/>
                    <a:pt x="222" y="196"/>
                    <a:pt x="246" y="132"/>
                  </a:cubicBezTo>
                  <a:cubicBezTo>
                    <a:pt x="273" y="61"/>
                    <a:pt x="274" y="51"/>
                    <a:pt x="206" y="0"/>
                  </a:cubicBezTo>
                  <a:cubicBezTo>
                    <a:pt x="166" y="79"/>
                    <a:pt x="89" y="176"/>
                    <a:pt x="0" y="20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81" name="Freeform 115"/>
            <p:cNvSpPr>
              <a:spLocks/>
            </p:cNvSpPr>
            <p:nvPr/>
          </p:nvSpPr>
          <p:spPr bwMode="gray">
            <a:xfrm>
              <a:off x="2930649" y="4282213"/>
              <a:ext cx="28797" cy="165262"/>
            </a:xfrm>
            <a:custGeom>
              <a:avLst/>
              <a:gdLst/>
              <a:ahLst/>
              <a:cxnLst>
                <a:cxn ang="0">
                  <a:pos x="84" y="355"/>
                </a:cxn>
                <a:cxn ang="0">
                  <a:pos x="62" y="283"/>
                </a:cxn>
                <a:cxn ang="0">
                  <a:pos x="56" y="186"/>
                </a:cxn>
                <a:cxn ang="0">
                  <a:pos x="39" y="0"/>
                </a:cxn>
                <a:cxn ang="0">
                  <a:pos x="28" y="298"/>
                </a:cxn>
                <a:cxn ang="0">
                  <a:pos x="22" y="446"/>
                </a:cxn>
                <a:cxn ang="0">
                  <a:pos x="79" y="349"/>
                </a:cxn>
              </a:cxnLst>
              <a:rect l="0" t="0" r="r" b="b"/>
              <a:pathLst>
                <a:path w="86" h="493">
                  <a:moveTo>
                    <a:pt x="84" y="355"/>
                  </a:moveTo>
                  <a:cubicBezTo>
                    <a:pt x="86" y="322"/>
                    <a:pt x="68" y="310"/>
                    <a:pt x="62" y="283"/>
                  </a:cubicBezTo>
                  <a:cubicBezTo>
                    <a:pt x="57" y="259"/>
                    <a:pt x="58" y="217"/>
                    <a:pt x="56" y="186"/>
                  </a:cubicBezTo>
                  <a:cubicBezTo>
                    <a:pt x="54" y="132"/>
                    <a:pt x="72" y="37"/>
                    <a:pt x="39" y="0"/>
                  </a:cubicBezTo>
                  <a:cubicBezTo>
                    <a:pt x="6" y="91"/>
                    <a:pt x="23" y="203"/>
                    <a:pt x="28" y="298"/>
                  </a:cubicBezTo>
                  <a:cubicBezTo>
                    <a:pt x="30" y="331"/>
                    <a:pt x="0" y="422"/>
                    <a:pt x="22" y="446"/>
                  </a:cubicBezTo>
                  <a:cubicBezTo>
                    <a:pt x="64" y="493"/>
                    <a:pt x="83" y="381"/>
                    <a:pt x="79" y="349"/>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82" name="Freeform 116"/>
            <p:cNvSpPr>
              <a:spLocks/>
            </p:cNvSpPr>
            <p:nvPr/>
          </p:nvSpPr>
          <p:spPr bwMode="gray">
            <a:xfrm>
              <a:off x="3175917" y="4239373"/>
              <a:ext cx="66388" cy="157744"/>
            </a:xfrm>
            <a:custGeom>
              <a:avLst/>
              <a:gdLst/>
              <a:ahLst/>
              <a:cxnLst>
                <a:cxn ang="0">
                  <a:pos x="51" y="415"/>
                </a:cxn>
                <a:cxn ang="0">
                  <a:pos x="101" y="195"/>
                </a:cxn>
                <a:cxn ang="0">
                  <a:pos x="198" y="0"/>
                </a:cxn>
                <a:cxn ang="0">
                  <a:pos x="84" y="201"/>
                </a:cxn>
                <a:cxn ang="0">
                  <a:pos x="12" y="420"/>
                </a:cxn>
                <a:cxn ang="0">
                  <a:pos x="73" y="426"/>
                </a:cxn>
              </a:cxnLst>
              <a:rect l="0" t="0" r="r" b="b"/>
              <a:pathLst>
                <a:path w="198" h="471">
                  <a:moveTo>
                    <a:pt x="51" y="415"/>
                  </a:moveTo>
                  <a:cubicBezTo>
                    <a:pt x="95" y="346"/>
                    <a:pt x="66" y="265"/>
                    <a:pt x="101" y="195"/>
                  </a:cubicBezTo>
                  <a:cubicBezTo>
                    <a:pt x="135" y="128"/>
                    <a:pt x="176" y="73"/>
                    <a:pt x="198" y="0"/>
                  </a:cubicBezTo>
                  <a:cubicBezTo>
                    <a:pt x="139" y="59"/>
                    <a:pt x="110" y="125"/>
                    <a:pt x="84" y="201"/>
                  </a:cubicBezTo>
                  <a:cubicBezTo>
                    <a:pt x="64" y="262"/>
                    <a:pt x="0" y="357"/>
                    <a:pt x="12" y="420"/>
                  </a:cubicBezTo>
                  <a:cubicBezTo>
                    <a:pt x="34" y="430"/>
                    <a:pt x="65" y="471"/>
                    <a:pt x="73" y="42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83" name="Freeform 117"/>
            <p:cNvSpPr>
              <a:spLocks/>
            </p:cNvSpPr>
            <p:nvPr/>
          </p:nvSpPr>
          <p:spPr bwMode="gray">
            <a:xfrm>
              <a:off x="2917598" y="4393144"/>
              <a:ext cx="82418" cy="76744"/>
            </a:xfrm>
            <a:custGeom>
              <a:avLst/>
              <a:gdLst/>
              <a:ahLst/>
              <a:cxnLst>
                <a:cxn ang="0">
                  <a:pos x="191" y="226"/>
                </a:cxn>
                <a:cxn ang="0">
                  <a:pos x="246" y="45"/>
                </a:cxn>
                <a:cxn ang="0">
                  <a:pos x="94" y="51"/>
                </a:cxn>
                <a:cxn ang="0">
                  <a:pos x="55" y="135"/>
                </a:cxn>
                <a:cxn ang="0">
                  <a:pos x="60" y="211"/>
                </a:cxn>
                <a:cxn ang="0">
                  <a:pos x="197" y="221"/>
                </a:cxn>
              </a:cxnLst>
              <a:rect l="0" t="0" r="r" b="b"/>
              <a:pathLst>
                <a:path w="246" h="229">
                  <a:moveTo>
                    <a:pt x="191" y="226"/>
                  </a:moveTo>
                  <a:cubicBezTo>
                    <a:pt x="186" y="181"/>
                    <a:pt x="206" y="61"/>
                    <a:pt x="246" y="45"/>
                  </a:cubicBezTo>
                  <a:cubicBezTo>
                    <a:pt x="243" y="3"/>
                    <a:pt x="105" y="0"/>
                    <a:pt x="94" y="51"/>
                  </a:cubicBezTo>
                  <a:cubicBezTo>
                    <a:pt x="29" y="52"/>
                    <a:pt x="54" y="92"/>
                    <a:pt x="55" y="135"/>
                  </a:cubicBezTo>
                  <a:cubicBezTo>
                    <a:pt x="0" y="149"/>
                    <a:pt x="26" y="194"/>
                    <a:pt x="60" y="211"/>
                  </a:cubicBezTo>
                  <a:cubicBezTo>
                    <a:pt x="97" y="229"/>
                    <a:pt x="153" y="221"/>
                    <a:pt x="197" y="22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84" name="Freeform 118"/>
            <p:cNvSpPr>
              <a:spLocks/>
            </p:cNvSpPr>
            <p:nvPr/>
          </p:nvSpPr>
          <p:spPr bwMode="gray">
            <a:xfrm>
              <a:off x="3136339" y="4378108"/>
              <a:ext cx="58019" cy="40145"/>
            </a:xfrm>
            <a:custGeom>
              <a:avLst/>
              <a:gdLst/>
              <a:ahLst/>
              <a:cxnLst>
                <a:cxn ang="0">
                  <a:pos x="17" y="119"/>
                </a:cxn>
                <a:cxn ang="0">
                  <a:pos x="173" y="102"/>
                </a:cxn>
                <a:cxn ang="0">
                  <a:pos x="162" y="7"/>
                </a:cxn>
                <a:cxn ang="0">
                  <a:pos x="74" y="36"/>
                </a:cxn>
                <a:cxn ang="0">
                  <a:pos x="0" y="114"/>
                </a:cxn>
              </a:cxnLst>
              <a:rect l="0" t="0" r="r" b="b"/>
              <a:pathLst>
                <a:path w="173" h="120">
                  <a:moveTo>
                    <a:pt x="17" y="119"/>
                  </a:moveTo>
                  <a:cubicBezTo>
                    <a:pt x="67" y="120"/>
                    <a:pt x="119" y="104"/>
                    <a:pt x="173" y="102"/>
                  </a:cubicBezTo>
                  <a:cubicBezTo>
                    <a:pt x="170" y="72"/>
                    <a:pt x="171" y="37"/>
                    <a:pt x="162" y="7"/>
                  </a:cubicBezTo>
                  <a:cubicBezTo>
                    <a:pt x="108" y="3"/>
                    <a:pt x="110" y="0"/>
                    <a:pt x="74" y="36"/>
                  </a:cubicBezTo>
                  <a:cubicBezTo>
                    <a:pt x="53" y="57"/>
                    <a:pt x="19" y="88"/>
                    <a:pt x="0" y="11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85" name="Freeform 119"/>
            <p:cNvSpPr>
              <a:spLocks/>
            </p:cNvSpPr>
            <p:nvPr/>
          </p:nvSpPr>
          <p:spPr bwMode="gray">
            <a:xfrm>
              <a:off x="2920861" y="4440808"/>
              <a:ext cx="66388" cy="31776"/>
            </a:xfrm>
            <a:custGeom>
              <a:avLst/>
              <a:gdLst/>
              <a:ahLst/>
              <a:cxnLst>
                <a:cxn ang="0">
                  <a:pos x="27" y="0"/>
                </a:cxn>
                <a:cxn ang="0">
                  <a:pos x="95" y="65"/>
                </a:cxn>
                <a:cxn ang="0">
                  <a:pos x="162" y="65"/>
                </a:cxn>
                <a:cxn ang="0">
                  <a:pos x="183" y="26"/>
                </a:cxn>
                <a:cxn ang="0">
                  <a:pos x="177" y="86"/>
                </a:cxn>
                <a:cxn ang="0">
                  <a:pos x="32" y="59"/>
                </a:cxn>
                <a:cxn ang="0">
                  <a:pos x="27" y="0"/>
                </a:cxn>
              </a:cxnLst>
              <a:rect l="0" t="0" r="r" b="b"/>
              <a:pathLst>
                <a:path w="198" h="95">
                  <a:moveTo>
                    <a:pt x="27" y="0"/>
                  </a:moveTo>
                  <a:cubicBezTo>
                    <a:pt x="14" y="38"/>
                    <a:pt x="64" y="59"/>
                    <a:pt x="95" y="65"/>
                  </a:cubicBezTo>
                  <a:cubicBezTo>
                    <a:pt x="111" y="67"/>
                    <a:pt x="147" y="70"/>
                    <a:pt x="162" y="65"/>
                  </a:cubicBezTo>
                  <a:cubicBezTo>
                    <a:pt x="179" y="58"/>
                    <a:pt x="180" y="41"/>
                    <a:pt x="183" y="26"/>
                  </a:cubicBezTo>
                  <a:cubicBezTo>
                    <a:pt x="185" y="52"/>
                    <a:pt x="198" y="77"/>
                    <a:pt x="177" y="86"/>
                  </a:cubicBezTo>
                  <a:cubicBezTo>
                    <a:pt x="157" y="95"/>
                    <a:pt x="55" y="79"/>
                    <a:pt x="32" y="59"/>
                  </a:cubicBezTo>
                  <a:cubicBezTo>
                    <a:pt x="18" y="45"/>
                    <a:pt x="0" y="16"/>
                    <a:pt x="27"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86" name="Freeform 120"/>
            <p:cNvSpPr>
              <a:spLocks/>
            </p:cNvSpPr>
            <p:nvPr/>
          </p:nvSpPr>
          <p:spPr bwMode="gray">
            <a:xfrm>
              <a:off x="3143716" y="4383498"/>
              <a:ext cx="51919" cy="39862"/>
            </a:xfrm>
            <a:custGeom>
              <a:avLst/>
              <a:gdLst/>
              <a:ahLst/>
              <a:cxnLst>
                <a:cxn ang="0">
                  <a:pos x="134" y="0"/>
                </a:cxn>
                <a:cxn ang="0">
                  <a:pos x="97" y="79"/>
                </a:cxn>
                <a:cxn ang="0">
                  <a:pos x="0" y="106"/>
                </a:cxn>
                <a:cxn ang="0">
                  <a:pos x="66" y="107"/>
                </a:cxn>
                <a:cxn ang="0">
                  <a:pos x="125" y="95"/>
                </a:cxn>
                <a:cxn ang="0">
                  <a:pos x="151" y="56"/>
                </a:cxn>
                <a:cxn ang="0">
                  <a:pos x="139" y="0"/>
                </a:cxn>
              </a:cxnLst>
              <a:rect l="0" t="0" r="r" b="b"/>
              <a:pathLst>
                <a:path w="155" h="119">
                  <a:moveTo>
                    <a:pt x="134" y="0"/>
                  </a:moveTo>
                  <a:cubicBezTo>
                    <a:pt x="134" y="41"/>
                    <a:pt x="139" y="64"/>
                    <a:pt x="97" y="79"/>
                  </a:cubicBezTo>
                  <a:cubicBezTo>
                    <a:pt x="68" y="88"/>
                    <a:pt x="23" y="82"/>
                    <a:pt x="0" y="106"/>
                  </a:cubicBezTo>
                  <a:cubicBezTo>
                    <a:pt x="16" y="119"/>
                    <a:pt x="48" y="113"/>
                    <a:pt x="66" y="107"/>
                  </a:cubicBezTo>
                  <a:cubicBezTo>
                    <a:pt x="88" y="101"/>
                    <a:pt x="102" y="99"/>
                    <a:pt x="125" y="95"/>
                  </a:cubicBezTo>
                  <a:cubicBezTo>
                    <a:pt x="155" y="91"/>
                    <a:pt x="154" y="85"/>
                    <a:pt x="151" y="56"/>
                  </a:cubicBezTo>
                  <a:cubicBezTo>
                    <a:pt x="149" y="37"/>
                    <a:pt x="149" y="13"/>
                    <a:pt x="139"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87" name="Freeform 121"/>
            <p:cNvSpPr>
              <a:spLocks/>
            </p:cNvSpPr>
            <p:nvPr/>
          </p:nvSpPr>
          <p:spPr bwMode="gray">
            <a:xfrm>
              <a:off x="3002711" y="4529184"/>
              <a:ext cx="93483" cy="28797"/>
            </a:xfrm>
            <a:custGeom>
              <a:avLst/>
              <a:gdLst/>
              <a:ahLst/>
              <a:cxnLst>
                <a:cxn ang="0">
                  <a:pos x="3" y="53"/>
                </a:cxn>
                <a:cxn ang="0">
                  <a:pos x="0" y="84"/>
                </a:cxn>
                <a:cxn ang="0">
                  <a:pos x="160" y="64"/>
                </a:cxn>
                <a:cxn ang="0">
                  <a:pos x="239" y="50"/>
                </a:cxn>
                <a:cxn ang="0">
                  <a:pos x="278" y="3"/>
                </a:cxn>
                <a:cxn ang="0">
                  <a:pos x="141" y="22"/>
                </a:cxn>
                <a:cxn ang="0">
                  <a:pos x="0" y="48"/>
                </a:cxn>
              </a:cxnLst>
              <a:rect l="0" t="0" r="r" b="b"/>
              <a:pathLst>
                <a:path w="279" h="86">
                  <a:moveTo>
                    <a:pt x="3" y="53"/>
                  </a:moveTo>
                  <a:cubicBezTo>
                    <a:pt x="4" y="64"/>
                    <a:pt x="2" y="75"/>
                    <a:pt x="0" y="84"/>
                  </a:cubicBezTo>
                  <a:cubicBezTo>
                    <a:pt x="53" y="86"/>
                    <a:pt x="113" y="82"/>
                    <a:pt x="160" y="64"/>
                  </a:cubicBezTo>
                  <a:cubicBezTo>
                    <a:pt x="187" y="53"/>
                    <a:pt x="208" y="55"/>
                    <a:pt x="239" y="50"/>
                  </a:cubicBezTo>
                  <a:cubicBezTo>
                    <a:pt x="274" y="45"/>
                    <a:pt x="279" y="39"/>
                    <a:pt x="278" y="3"/>
                  </a:cubicBezTo>
                  <a:cubicBezTo>
                    <a:pt x="229" y="0"/>
                    <a:pt x="186" y="13"/>
                    <a:pt x="141" y="22"/>
                  </a:cubicBezTo>
                  <a:cubicBezTo>
                    <a:pt x="95" y="32"/>
                    <a:pt x="46" y="37"/>
                    <a:pt x="0" y="4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88" name="Freeform 122"/>
            <p:cNvSpPr>
              <a:spLocks/>
            </p:cNvSpPr>
            <p:nvPr/>
          </p:nvSpPr>
          <p:spPr bwMode="gray">
            <a:xfrm>
              <a:off x="3019450" y="4905528"/>
              <a:ext cx="190229" cy="302579"/>
            </a:xfrm>
            <a:custGeom>
              <a:avLst/>
              <a:gdLst/>
              <a:ahLst/>
              <a:cxnLst>
                <a:cxn ang="0">
                  <a:pos x="133" y="38"/>
                </a:cxn>
                <a:cxn ang="0">
                  <a:pos x="301" y="292"/>
                </a:cxn>
                <a:cxn ang="0">
                  <a:pos x="568" y="540"/>
                </a:cxn>
                <a:cxn ang="0">
                  <a:pos x="508" y="490"/>
                </a:cxn>
                <a:cxn ang="0">
                  <a:pos x="430" y="429"/>
                </a:cxn>
                <a:cxn ang="0">
                  <a:pos x="319" y="372"/>
                </a:cxn>
                <a:cxn ang="0">
                  <a:pos x="373" y="448"/>
                </a:cxn>
                <a:cxn ang="0">
                  <a:pos x="415" y="515"/>
                </a:cxn>
                <a:cxn ang="0">
                  <a:pos x="513" y="648"/>
                </a:cxn>
                <a:cxn ang="0">
                  <a:pos x="375" y="524"/>
                </a:cxn>
                <a:cxn ang="0">
                  <a:pos x="430" y="653"/>
                </a:cxn>
                <a:cxn ang="0">
                  <a:pos x="478" y="768"/>
                </a:cxn>
                <a:cxn ang="0">
                  <a:pos x="388" y="646"/>
                </a:cxn>
                <a:cxn ang="0">
                  <a:pos x="332" y="541"/>
                </a:cxn>
                <a:cxn ang="0">
                  <a:pos x="252" y="296"/>
                </a:cxn>
                <a:cxn ang="0">
                  <a:pos x="257" y="642"/>
                </a:cxn>
                <a:cxn ang="0">
                  <a:pos x="208" y="718"/>
                </a:cxn>
                <a:cxn ang="0">
                  <a:pos x="175" y="781"/>
                </a:cxn>
                <a:cxn ang="0">
                  <a:pos x="41" y="903"/>
                </a:cxn>
                <a:cxn ang="0">
                  <a:pos x="99" y="803"/>
                </a:cxn>
                <a:cxn ang="0">
                  <a:pos x="10" y="736"/>
                </a:cxn>
                <a:cxn ang="0">
                  <a:pos x="87" y="642"/>
                </a:cxn>
                <a:cxn ang="0">
                  <a:pos x="71" y="498"/>
                </a:cxn>
                <a:cxn ang="0">
                  <a:pos x="54" y="334"/>
                </a:cxn>
                <a:cxn ang="0">
                  <a:pos x="112" y="489"/>
                </a:cxn>
                <a:cxn ang="0">
                  <a:pos x="167" y="363"/>
                </a:cxn>
                <a:cxn ang="0">
                  <a:pos x="151" y="172"/>
                </a:cxn>
                <a:cxn ang="0">
                  <a:pos x="117" y="0"/>
                </a:cxn>
                <a:cxn ang="0">
                  <a:pos x="129" y="42"/>
                </a:cxn>
              </a:cxnLst>
              <a:rect l="0" t="0" r="r" b="b"/>
              <a:pathLst>
                <a:path w="568" h="903">
                  <a:moveTo>
                    <a:pt x="133" y="38"/>
                  </a:moveTo>
                  <a:cubicBezTo>
                    <a:pt x="146" y="122"/>
                    <a:pt x="232" y="241"/>
                    <a:pt x="301" y="292"/>
                  </a:cubicBezTo>
                  <a:cubicBezTo>
                    <a:pt x="401" y="367"/>
                    <a:pt x="496" y="440"/>
                    <a:pt x="568" y="540"/>
                  </a:cubicBezTo>
                  <a:cubicBezTo>
                    <a:pt x="537" y="529"/>
                    <a:pt x="530" y="512"/>
                    <a:pt x="508" y="490"/>
                  </a:cubicBezTo>
                  <a:cubicBezTo>
                    <a:pt x="486" y="467"/>
                    <a:pt x="454" y="454"/>
                    <a:pt x="430" y="429"/>
                  </a:cubicBezTo>
                  <a:cubicBezTo>
                    <a:pt x="415" y="414"/>
                    <a:pt x="325" y="293"/>
                    <a:pt x="319" y="372"/>
                  </a:cubicBezTo>
                  <a:cubicBezTo>
                    <a:pt x="316" y="408"/>
                    <a:pt x="352" y="428"/>
                    <a:pt x="373" y="448"/>
                  </a:cubicBezTo>
                  <a:cubicBezTo>
                    <a:pt x="394" y="468"/>
                    <a:pt x="400" y="487"/>
                    <a:pt x="415" y="515"/>
                  </a:cubicBezTo>
                  <a:cubicBezTo>
                    <a:pt x="439" y="560"/>
                    <a:pt x="478" y="604"/>
                    <a:pt x="513" y="648"/>
                  </a:cubicBezTo>
                  <a:cubicBezTo>
                    <a:pt x="464" y="628"/>
                    <a:pt x="411" y="567"/>
                    <a:pt x="375" y="524"/>
                  </a:cubicBezTo>
                  <a:cubicBezTo>
                    <a:pt x="370" y="573"/>
                    <a:pt x="407" y="615"/>
                    <a:pt x="430" y="653"/>
                  </a:cubicBezTo>
                  <a:cubicBezTo>
                    <a:pt x="452" y="690"/>
                    <a:pt x="456" y="733"/>
                    <a:pt x="478" y="768"/>
                  </a:cubicBezTo>
                  <a:cubicBezTo>
                    <a:pt x="430" y="762"/>
                    <a:pt x="407" y="682"/>
                    <a:pt x="388" y="646"/>
                  </a:cubicBezTo>
                  <a:cubicBezTo>
                    <a:pt x="365" y="606"/>
                    <a:pt x="341" y="586"/>
                    <a:pt x="332" y="541"/>
                  </a:cubicBezTo>
                  <a:cubicBezTo>
                    <a:pt x="313" y="451"/>
                    <a:pt x="310" y="365"/>
                    <a:pt x="252" y="296"/>
                  </a:cubicBezTo>
                  <a:cubicBezTo>
                    <a:pt x="268" y="402"/>
                    <a:pt x="308" y="535"/>
                    <a:pt x="257" y="642"/>
                  </a:cubicBezTo>
                  <a:cubicBezTo>
                    <a:pt x="242" y="672"/>
                    <a:pt x="229" y="692"/>
                    <a:pt x="208" y="718"/>
                  </a:cubicBezTo>
                  <a:cubicBezTo>
                    <a:pt x="189" y="742"/>
                    <a:pt x="189" y="756"/>
                    <a:pt x="175" y="781"/>
                  </a:cubicBezTo>
                  <a:cubicBezTo>
                    <a:pt x="156" y="818"/>
                    <a:pt x="83" y="902"/>
                    <a:pt x="41" y="903"/>
                  </a:cubicBezTo>
                  <a:cubicBezTo>
                    <a:pt x="55" y="863"/>
                    <a:pt x="107" y="862"/>
                    <a:pt x="99" y="803"/>
                  </a:cubicBezTo>
                  <a:cubicBezTo>
                    <a:pt x="61" y="803"/>
                    <a:pt x="17" y="776"/>
                    <a:pt x="10" y="736"/>
                  </a:cubicBezTo>
                  <a:cubicBezTo>
                    <a:pt x="0" y="684"/>
                    <a:pt x="63" y="680"/>
                    <a:pt x="87" y="642"/>
                  </a:cubicBezTo>
                  <a:cubicBezTo>
                    <a:pt x="115" y="596"/>
                    <a:pt x="88" y="545"/>
                    <a:pt x="71" y="498"/>
                  </a:cubicBezTo>
                  <a:cubicBezTo>
                    <a:pt x="51" y="445"/>
                    <a:pt x="50" y="392"/>
                    <a:pt x="54" y="334"/>
                  </a:cubicBezTo>
                  <a:cubicBezTo>
                    <a:pt x="95" y="325"/>
                    <a:pt x="87" y="460"/>
                    <a:pt x="112" y="489"/>
                  </a:cubicBezTo>
                  <a:cubicBezTo>
                    <a:pt x="166" y="551"/>
                    <a:pt x="167" y="403"/>
                    <a:pt x="167" y="363"/>
                  </a:cubicBezTo>
                  <a:cubicBezTo>
                    <a:pt x="168" y="296"/>
                    <a:pt x="170" y="232"/>
                    <a:pt x="151" y="172"/>
                  </a:cubicBezTo>
                  <a:cubicBezTo>
                    <a:pt x="134" y="120"/>
                    <a:pt x="115" y="56"/>
                    <a:pt x="117" y="0"/>
                  </a:cubicBezTo>
                  <a:cubicBezTo>
                    <a:pt x="121" y="11"/>
                    <a:pt x="126" y="29"/>
                    <a:pt x="129" y="4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89" name="Freeform 123"/>
            <p:cNvSpPr>
              <a:spLocks/>
            </p:cNvSpPr>
            <p:nvPr/>
          </p:nvSpPr>
          <p:spPr bwMode="gray">
            <a:xfrm>
              <a:off x="3017464" y="5516076"/>
              <a:ext cx="76318" cy="58587"/>
            </a:xfrm>
            <a:custGeom>
              <a:avLst/>
              <a:gdLst/>
              <a:ahLst/>
              <a:cxnLst>
                <a:cxn ang="0">
                  <a:pos x="228" y="175"/>
                </a:cxn>
                <a:cxn ang="0">
                  <a:pos x="130" y="75"/>
                </a:cxn>
                <a:cxn ang="0">
                  <a:pos x="0" y="0"/>
                </a:cxn>
                <a:cxn ang="0">
                  <a:pos x="54" y="54"/>
                </a:cxn>
                <a:cxn ang="0">
                  <a:pos x="60" y="137"/>
                </a:cxn>
                <a:cxn ang="0">
                  <a:pos x="152" y="137"/>
                </a:cxn>
                <a:cxn ang="0">
                  <a:pos x="228" y="167"/>
                </a:cxn>
              </a:cxnLst>
              <a:rect l="0" t="0" r="r" b="b"/>
              <a:pathLst>
                <a:path w="228" h="175">
                  <a:moveTo>
                    <a:pt x="228" y="175"/>
                  </a:moveTo>
                  <a:cubicBezTo>
                    <a:pt x="209" y="136"/>
                    <a:pt x="165" y="105"/>
                    <a:pt x="130" y="75"/>
                  </a:cubicBezTo>
                  <a:cubicBezTo>
                    <a:pt x="90" y="42"/>
                    <a:pt x="34" y="30"/>
                    <a:pt x="0" y="0"/>
                  </a:cubicBezTo>
                  <a:cubicBezTo>
                    <a:pt x="4" y="32"/>
                    <a:pt x="37" y="32"/>
                    <a:pt x="54" y="54"/>
                  </a:cubicBezTo>
                  <a:cubicBezTo>
                    <a:pt x="72" y="77"/>
                    <a:pt x="70" y="113"/>
                    <a:pt x="60" y="137"/>
                  </a:cubicBezTo>
                  <a:cubicBezTo>
                    <a:pt x="90" y="149"/>
                    <a:pt x="120" y="134"/>
                    <a:pt x="152" y="137"/>
                  </a:cubicBezTo>
                  <a:cubicBezTo>
                    <a:pt x="180" y="141"/>
                    <a:pt x="203" y="157"/>
                    <a:pt x="228" y="167"/>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90" name="Freeform 124"/>
            <p:cNvSpPr>
              <a:spLocks/>
            </p:cNvSpPr>
            <p:nvPr/>
          </p:nvSpPr>
          <p:spPr bwMode="gray">
            <a:xfrm>
              <a:off x="3163150" y="5559200"/>
              <a:ext cx="116889" cy="51068"/>
            </a:xfrm>
            <a:custGeom>
              <a:avLst/>
              <a:gdLst/>
              <a:ahLst/>
              <a:cxnLst>
                <a:cxn ang="0">
                  <a:pos x="42" y="122"/>
                </a:cxn>
                <a:cxn ang="0">
                  <a:pos x="232" y="0"/>
                </a:cxn>
                <a:cxn ang="0">
                  <a:pos x="324" y="43"/>
                </a:cxn>
                <a:cxn ang="0">
                  <a:pos x="309" y="147"/>
                </a:cxn>
                <a:cxn ang="0">
                  <a:pos x="271" y="66"/>
                </a:cxn>
                <a:cxn ang="0">
                  <a:pos x="186" y="56"/>
                </a:cxn>
                <a:cxn ang="0">
                  <a:pos x="93" y="89"/>
                </a:cxn>
                <a:cxn ang="0">
                  <a:pos x="0" y="152"/>
                </a:cxn>
              </a:cxnLst>
              <a:rect l="0" t="0" r="r" b="b"/>
              <a:pathLst>
                <a:path w="349" h="152">
                  <a:moveTo>
                    <a:pt x="42" y="122"/>
                  </a:moveTo>
                  <a:cubicBezTo>
                    <a:pt x="99" y="79"/>
                    <a:pt x="159" y="0"/>
                    <a:pt x="232" y="0"/>
                  </a:cubicBezTo>
                  <a:cubicBezTo>
                    <a:pt x="263" y="0"/>
                    <a:pt x="304" y="17"/>
                    <a:pt x="324" y="43"/>
                  </a:cubicBezTo>
                  <a:cubicBezTo>
                    <a:pt x="344" y="70"/>
                    <a:pt x="349" y="138"/>
                    <a:pt x="309" y="147"/>
                  </a:cubicBezTo>
                  <a:cubicBezTo>
                    <a:pt x="303" y="117"/>
                    <a:pt x="295" y="86"/>
                    <a:pt x="271" y="66"/>
                  </a:cubicBezTo>
                  <a:cubicBezTo>
                    <a:pt x="239" y="41"/>
                    <a:pt x="220" y="47"/>
                    <a:pt x="186" y="56"/>
                  </a:cubicBezTo>
                  <a:cubicBezTo>
                    <a:pt x="152" y="65"/>
                    <a:pt x="122" y="71"/>
                    <a:pt x="93" y="89"/>
                  </a:cubicBezTo>
                  <a:cubicBezTo>
                    <a:pt x="62" y="107"/>
                    <a:pt x="34" y="141"/>
                    <a:pt x="0" y="15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91" name="Freeform 125"/>
            <p:cNvSpPr>
              <a:spLocks/>
            </p:cNvSpPr>
            <p:nvPr/>
          </p:nvSpPr>
          <p:spPr bwMode="gray">
            <a:xfrm>
              <a:off x="2947388" y="5041568"/>
              <a:ext cx="186966" cy="442590"/>
            </a:xfrm>
            <a:custGeom>
              <a:avLst/>
              <a:gdLst/>
              <a:ahLst/>
              <a:cxnLst>
                <a:cxn ang="0">
                  <a:pos x="542" y="1169"/>
                </a:cxn>
                <a:cxn ang="0">
                  <a:pos x="541" y="1266"/>
                </a:cxn>
                <a:cxn ang="0">
                  <a:pos x="455" y="1312"/>
                </a:cxn>
                <a:cxn ang="0">
                  <a:pos x="398" y="1245"/>
                </a:cxn>
                <a:cxn ang="0">
                  <a:pos x="336" y="1160"/>
                </a:cxn>
                <a:cxn ang="0">
                  <a:pos x="233" y="990"/>
                </a:cxn>
                <a:cxn ang="0">
                  <a:pos x="155" y="793"/>
                </a:cxn>
                <a:cxn ang="0">
                  <a:pos x="27" y="404"/>
                </a:cxn>
                <a:cxn ang="0">
                  <a:pos x="23" y="185"/>
                </a:cxn>
                <a:cxn ang="0">
                  <a:pos x="6" y="0"/>
                </a:cxn>
                <a:cxn ang="0">
                  <a:pos x="10" y="170"/>
                </a:cxn>
                <a:cxn ang="0">
                  <a:pos x="44" y="346"/>
                </a:cxn>
                <a:cxn ang="0">
                  <a:pos x="106" y="591"/>
                </a:cxn>
                <a:cxn ang="0">
                  <a:pos x="276" y="1025"/>
                </a:cxn>
                <a:cxn ang="0">
                  <a:pos x="386" y="1213"/>
                </a:cxn>
                <a:cxn ang="0">
                  <a:pos x="482" y="1240"/>
                </a:cxn>
                <a:cxn ang="0">
                  <a:pos x="530" y="1148"/>
                </a:cxn>
              </a:cxnLst>
              <a:rect l="0" t="0" r="r" b="b"/>
              <a:pathLst>
                <a:path w="558" h="1321">
                  <a:moveTo>
                    <a:pt x="542" y="1169"/>
                  </a:moveTo>
                  <a:cubicBezTo>
                    <a:pt x="558" y="1191"/>
                    <a:pt x="555" y="1242"/>
                    <a:pt x="541" y="1266"/>
                  </a:cubicBezTo>
                  <a:cubicBezTo>
                    <a:pt x="530" y="1287"/>
                    <a:pt x="479" y="1321"/>
                    <a:pt x="455" y="1312"/>
                  </a:cubicBezTo>
                  <a:cubicBezTo>
                    <a:pt x="444" y="1308"/>
                    <a:pt x="405" y="1254"/>
                    <a:pt x="398" y="1245"/>
                  </a:cubicBezTo>
                  <a:cubicBezTo>
                    <a:pt x="377" y="1220"/>
                    <a:pt x="353" y="1189"/>
                    <a:pt x="336" y="1160"/>
                  </a:cubicBezTo>
                  <a:cubicBezTo>
                    <a:pt x="303" y="1104"/>
                    <a:pt x="260" y="1050"/>
                    <a:pt x="233" y="990"/>
                  </a:cubicBezTo>
                  <a:cubicBezTo>
                    <a:pt x="205" y="927"/>
                    <a:pt x="177" y="855"/>
                    <a:pt x="155" y="793"/>
                  </a:cubicBezTo>
                  <a:cubicBezTo>
                    <a:pt x="111" y="667"/>
                    <a:pt x="41" y="541"/>
                    <a:pt x="27" y="404"/>
                  </a:cubicBezTo>
                  <a:cubicBezTo>
                    <a:pt x="20" y="326"/>
                    <a:pt x="43" y="261"/>
                    <a:pt x="23" y="185"/>
                  </a:cubicBezTo>
                  <a:cubicBezTo>
                    <a:pt x="6" y="123"/>
                    <a:pt x="0" y="66"/>
                    <a:pt x="6" y="0"/>
                  </a:cubicBezTo>
                  <a:cubicBezTo>
                    <a:pt x="6" y="58"/>
                    <a:pt x="11" y="114"/>
                    <a:pt x="10" y="170"/>
                  </a:cubicBezTo>
                  <a:cubicBezTo>
                    <a:pt x="10" y="236"/>
                    <a:pt x="29" y="286"/>
                    <a:pt x="44" y="346"/>
                  </a:cubicBezTo>
                  <a:cubicBezTo>
                    <a:pt x="65" y="427"/>
                    <a:pt x="79" y="511"/>
                    <a:pt x="106" y="591"/>
                  </a:cubicBezTo>
                  <a:cubicBezTo>
                    <a:pt x="157" y="739"/>
                    <a:pt x="225" y="885"/>
                    <a:pt x="276" y="1025"/>
                  </a:cubicBezTo>
                  <a:cubicBezTo>
                    <a:pt x="306" y="1106"/>
                    <a:pt x="317" y="1165"/>
                    <a:pt x="386" y="1213"/>
                  </a:cubicBezTo>
                  <a:cubicBezTo>
                    <a:pt x="412" y="1230"/>
                    <a:pt x="449" y="1254"/>
                    <a:pt x="482" y="1240"/>
                  </a:cubicBezTo>
                  <a:cubicBezTo>
                    <a:pt x="523" y="1224"/>
                    <a:pt x="518" y="1182"/>
                    <a:pt x="530" y="114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92" name="Freeform 126"/>
            <p:cNvSpPr>
              <a:spLocks/>
            </p:cNvSpPr>
            <p:nvPr/>
          </p:nvSpPr>
          <p:spPr bwMode="gray">
            <a:xfrm>
              <a:off x="3039878" y="5484158"/>
              <a:ext cx="76318" cy="61991"/>
            </a:xfrm>
            <a:custGeom>
              <a:avLst/>
              <a:gdLst/>
              <a:ahLst/>
              <a:cxnLst>
                <a:cxn ang="0">
                  <a:pos x="13" y="30"/>
                </a:cxn>
                <a:cxn ang="0">
                  <a:pos x="228" y="181"/>
                </a:cxn>
                <a:cxn ang="0">
                  <a:pos x="0" y="0"/>
                </a:cxn>
              </a:cxnLst>
              <a:rect l="0" t="0" r="r" b="b"/>
              <a:pathLst>
                <a:path w="228" h="185">
                  <a:moveTo>
                    <a:pt x="13" y="30"/>
                  </a:moveTo>
                  <a:cubicBezTo>
                    <a:pt x="80" y="65"/>
                    <a:pt x="145" y="185"/>
                    <a:pt x="228" y="181"/>
                  </a:cubicBezTo>
                  <a:cubicBezTo>
                    <a:pt x="216" y="68"/>
                    <a:pt x="79" y="39"/>
                    <a:pt x="0"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93" name="Freeform 127"/>
            <p:cNvSpPr>
              <a:spLocks/>
            </p:cNvSpPr>
            <p:nvPr/>
          </p:nvSpPr>
          <p:spPr bwMode="gray">
            <a:xfrm>
              <a:off x="3075341" y="4908223"/>
              <a:ext cx="117598" cy="57877"/>
            </a:xfrm>
            <a:custGeom>
              <a:avLst/>
              <a:gdLst/>
              <a:ahLst/>
              <a:cxnLst>
                <a:cxn ang="0">
                  <a:pos x="4" y="0"/>
                </a:cxn>
                <a:cxn ang="0">
                  <a:pos x="156" y="77"/>
                </a:cxn>
                <a:cxn ang="0">
                  <a:pos x="351" y="123"/>
                </a:cxn>
                <a:cxn ang="0">
                  <a:pos x="0" y="0"/>
                </a:cxn>
              </a:cxnLst>
              <a:rect l="0" t="0" r="r" b="b"/>
              <a:pathLst>
                <a:path w="351" h="173">
                  <a:moveTo>
                    <a:pt x="4" y="0"/>
                  </a:moveTo>
                  <a:cubicBezTo>
                    <a:pt x="61" y="17"/>
                    <a:pt x="98" y="62"/>
                    <a:pt x="156" y="77"/>
                  </a:cubicBezTo>
                  <a:cubicBezTo>
                    <a:pt x="212" y="92"/>
                    <a:pt x="304" y="90"/>
                    <a:pt x="351" y="123"/>
                  </a:cubicBezTo>
                  <a:cubicBezTo>
                    <a:pt x="231" y="173"/>
                    <a:pt x="90" y="60"/>
                    <a:pt x="0"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94" name="Freeform 128"/>
            <p:cNvSpPr>
              <a:spLocks/>
            </p:cNvSpPr>
            <p:nvPr/>
          </p:nvSpPr>
          <p:spPr bwMode="gray">
            <a:xfrm>
              <a:off x="3172938" y="5454652"/>
              <a:ext cx="39436" cy="56033"/>
            </a:xfrm>
            <a:custGeom>
              <a:avLst/>
              <a:gdLst/>
              <a:ahLst/>
              <a:cxnLst>
                <a:cxn ang="0">
                  <a:pos x="5" y="71"/>
                </a:cxn>
                <a:cxn ang="0">
                  <a:pos x="97" y="4"/>
                </a:cxn>
                <a:cxn ang="0">
                  <a:pos x="25" y="167"/>
                </a:cxn>
                <a:cxn ang="0">
                  <a:pos x="46" y="64"/>
                </a:cxn>
                <a:cxn ang="0">
                  <a:pos x="0" y="80"/>
                </a:cxn>
              </a:cxnLst>
              <a:rect l="0" t="0" r="r" b="b"/>
              <a:pathLst>
                <a:path w="118" h="167">
                  <a:moveTo>
                    <a:pt x="5" y="71"/>
                  </a:moveTo>
                  <a:cubicBezTo>
                    <a:pt x="22" y="46"/>
                    <a:pt x="63" y="0"/>
                    <a:pt x="97" y="4"/>
                  </a:cubicBezTo>
                  <a:cubicBezTo>
                    <a:pt x="118" y="70"/>
                    <a:pt x="64" y="119"/>
                    <a:pt x="25" y="167"/>
                  </a:cubicBezTo>
                  <a:cubicBezTo>
                    <a:pt x="38" y="136"/>
                    <a:pt x="85" y="96"/>
                    <a:pt x="46" y="64"/>
                  </a:cubicBezTo>
                  <a:cubicBezTo>
                    <a:pt x="27" y="58"/>
                    <a:pt x="9" y="63"/>
                    <a:pt x="0" y="8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95" name="Freeform 129"/>
            <p:cNvSpPr>
              <a:spLocks/>
            </p:cNvSpPr>
            <p:nvPr/>
          </p:nvSpPr>
          <p:spPr bwMode="gray">
            <a:xfrm>
              <a:off x="3257626" y="5252366"/>
              <a:ext cx="27236" cy="200301"/>
            </a:xfrm>
            <a:custGeom>
              <a:avLst/>
              <a:gdLst/>
              <a:ahLst/>
              <a:cxnLst>
                <a:cxn ang="0">
                  <a:pos x="26" y="17"/>
                </a:cxn>
                <a:cxn ang="0">
                  <a:pos x="5" y="295"/>
                </a:cxn>
                <a:cxn ang="0">
                  <a:pos x="9" y="460"/>
                </a:cxn>
                <a:cxn ang="0">
                  <a:pos x="18" y="598"/>
                </a:cxn>
                <a:cxn ang="0">
                  <a:pos x="64" y="309"/>
                </a:cxn>
                <a:cxn ang="0">
                  <a:pos x="26" y="0"/>
                </a:cxn>
              </a:cxnLst>
              <a:rect l="0" t="0" r="r" b="b"/>
              <a:pathLst>
                <a:path w="81" h="598">
                  <a:moveTo>
                    <a:pt x="26" y="17"/>
                  </a:moveTo>
                  <a:cubicBezTo>
                    <a:pt x="26" y="112"/>
                    <a:pt x="0" y="198"/>
                    <a:pt x="5" y="295"/>
                  </a:cubicBezTo>
                  <a:cubicBezTo>
                    <a:pt x="8" y="348"/>
                    <a:pt x="4" y="406"/>
                    <a:pt x="9" y="460"/>
                  </a:cubicBezTo>
                  <a:cubicBezTo>
                    <a:pt x="13" y="505"/>
                    <a:pt x="31" y="551"/>
                    <a:pt x="18" y="598"/>
                  </a:cubicBezTo>
                  <a:cubicBezTo>
                    <a:pt x="81" y="529"/>
                    <a:pt x="65" y="399"/>
                    <a:pt x="64" y="309"/>
                  </a:cubicBezTo>
                  <a:cubicBezTo>
                    <a:pt x="63" y="204"/>
                    <a:pt x="15" y="103"/>
                    <a:pt x="26"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96" name="Freeform 130"/>
            <p:cNvSpPr>
              <a:spLocks/>
            </p:cNvSpPr>
            <p:nvPr/>
          </p:nvSpPr>
          <p:spPr bwMode="gray">
            <a:xfrm>
              <a:off x="3234220" y="4884391"/>
              <a:ext cx="44826" cy="315346"/>
            </a:xfrm>
            <a:custGeom>
              <a:avLst/>
              <a:gdLst/>
              <a:ahLst/>
              <a:cxnLst>
                <a:cxn ang="0">
                  <a:pos x="134" y="67"/>
                </a:cxn>
                <a:cxn ang="0">
                  <a:pos x="0" y="182"/>
                </a:cxn>
                <a:cxn ang="0">
                  <a:pos x="104" y="333"/>
                </a:cxn>
                <a:cxn ang="0">
                  <a:pos x="66" y="544"/>
                </a:cxn>
                <a:cxn ang="0">
                  <a:pos x="92" y="760"/>
                </a:cxn>
                <a:cxn ang="0">
                  <a:pos x="100" y="857"/>
                </a:cxn>
                <a:cxn ang="0">
                  <a:pos x="46" y="941"/>
                </a:cxn>
                <a:cxn ang="0">
                  <a:pos x="130" y="751"/>
                </a:cxn>
                <a:cxn ang="0">
                  <a:pos x="126" y="498"/>
                </a:cxn>
                <a:cxn ang="0">
                  <a:pos x="126" y="0"/>
                </a:cxn>
              </a:cxnLst>
              <a:rect l="0" t="0" r="r" b="b"/>
              <a:pathLst>
                <a:path w="134" h="941">
                  <a:moveTo>
                    <a:pt x="134" y="67"/>
                  </a:moveTo>
                  <a:cubicBezTo>
                    <a:pt x="99" y="118"/>
                    <a:pt x="41" y="139"/>
                    <a:pt x="0" y="182"/>
                  </a:cubicBezTo>
                  <a:cubicBezTo>
                    <a:pt x="74" y="171"/>
                    <a:pt x="105" y="277"/>
                    <a:pt x="104" y="333"/>
                  </a:cubicBezTo>
                  <a:cubicBezTo>
                    <a:pt x="104" y="412"/>
                    <a:pt x="83" y="473"/>
                    <a:pt x="66" y="544"/>
                  </a:cubicBezTo>
                  <a:cubicBezTo>
                    <a:pt x="49" y="619"/>
                    <a:pt x="82" y="689"/>
                    <a:pt x="92" y="760"/>
                  </a:cubicBezTo>
                  <a:cubicBezTo>
                    <a:pt x="96" y="789"/>
                    <a:pt x="103" y="828"/>
                    <a:pt x="100" y="857"/>
                  </a:cubicBezTo>
                  <a:cubicBezTo>
                    <a:pt x="96" y="902"/>
                    <a:pt x="66" y="902"/>
                    <a:pt x="46" y="941"/>
                  </a:cubicBezTo>
                  <a:cubicBezTo>
                    <a:pt x="123" y="926"/>
                    <a:pt x="133" y="817"/>
                    <a:pt x="130" y="751"/>
                  </a:cubicBezTo>
                  <a:cubicBezTo>
                    <a:pt x="126" y="669"/>
                    <a:pt x="126" y="582"/>
                    <a:pt x="126" y="498"/>
                  </a:cubicBezTo>
                  <a:cubicBezTo>
                    <a:pt x="126" y="332"/>
                    <a:pt x="126" y="166"/>
                    <a:pt x="126"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97" name="Freeform 131"/>
            <p:cNvSpPr>
              <a:spLocks/>
            </p:cNvSpPr>
            <p:nvPr/>
          </p:nvSpPr>
          <p:spPr bwMode="gray">
            <a:xfrm>
              <a:off x="3188684" y="4690333"/>
              <a:ext cx="93483" cy="162283"/>
            </a:xfrm>
            <a:custGeom>
              <a:avLst/>
              <a:gdLst/>
              <a:ahLst/>
              <a:cxnLst>
                <a:cxn ang="0">
                  <a:pos x="160" y="42"/>
                </a:cxn>
                <a:cxn ang="0">
                  <a:pos x="98" y="97"/>
                </a:cxn>
                <a:cxn ang="0">
                  <a:pos x="0" y="135"/>
                </a:cxn>
                <a:cxn ang="0">
                  <a:pos x="113" y="136"/>
                </a:cxn>
                <a:cxn ang="0">
                  <a:pos x="38" y="244"/>
                </a:cxn>
                <a:cxn ang="0">
                  <a:pos x="152" y="244"/>
                </a:cxn>
                <a:cxn ang="0">
                  <a:pos x="173" y="358"/>
                </a:cxn>
                <a:cxn ang="0">
                  <a:pos x="106" y="430"/>
                </a:cxn>
                <a:cxn ang="0">
                  <a:pos x="186" y="448"/>
                </a:cxn>
                <a:cxn ang="0">
                  <a:pos x="207" y="477"/>
                </a:cxn>
                <a:cxn ang="0">
                  <a:pos x="257" y="481"/>
                </a:cxn>
                <a:cxn ang="0">
                  <a:pos x="236" y="233"/>
                </a:cxn>
                <a:cxn ang="0">
                  <a:pos x="194" y="131"/>
                </a:cxn>
                <a:cxn ang="0">
                  <a:pos x="173" y="0"/>
                </a:cxn>
              </a:cxnLst>
              <a:rect l="0" t="0" r="r" b="b"/>
              <a:pathLst>
                <a:path w="279" h="484">
                  <a:moveTo>
                    <a:pt x="160" y="42"/>
                  </a:moveTo>
                  <a:cubicBezTo>
                    <a:pt x="137" y="59"/>
                    <a:pt x="123" y="82"/>
                    <a:pt x="98" y="97"/>
                  </a:cubicBezTo>
                  <a:cubicBezTo>
                    <a:pt x="67" y="115"/>
                    <a:pt x="23" y="110"/>
                    <a:pt x="0" y="135"/>
                  </a:cubicBezTo>
                  <a:cubicBezTo>
                    <a:pt x="27" y="146"/>
                    <a:pt x="84" y="151"/>
                    <a:pt x="113" y="136"/>
                  </a:cubicBezTo>
                  <a:cubicBezTo>
                    <a:pt x="109" y="175"/>
                    <a:pt x="67" y="217"/>
                    <a:pt x="38" y="244"/>
                  </a:cubicBezTo>
                  <a:cubicBezTo>
                    <a:pt x="71" y="268"/>
                    <a:pt x="117" y="259"/>
                    <a:pt x="152" y="244"/>
                  </a:cubicBezTo>
                  <a:cubicBezTo>
                    <a:pt x="168" y="277"/>
                    <a:pt x="184" y="320"/>
                    <a:pt x="173" y="358"/>
                  </a:cubicBezTo>
                  <a:cubicBezTo>
                    <a:pt x="163" y="391"/>
                    <a:pt x="129" y="404"/>
                    <a:pt x="106" y="430"/>
                  </a:cubicBezTo>
                  <a:cubicBezTo>
                    <a:pt x="142" y="433"/>
                    <a:pt x="162" y="428"/>
                    <a:pt x="186" y="448"/>
                  </a:cubicBezTo>
                  <a:cubicBezTo>
                    <a:pt x="197" y="457"/>
                    <a:pt x="188" y="467"/>
                    <a:pt x="207" y="477"/>
                  </a:cubicBezTo>
                  <a:cubicBezTo>
                    <a:pt x="220" y="484"/>
                    <a:pt x="242" y="483"/>
                    <a:pt x="257" y="481"/>
                  </a:cubicBezTo>
                  <a:cubicBezTo>
                    <a:pt x="279" y="401"/>
                    <a:pt x="265" y="309"/>
                    <a:pt x="236" y="233"/>
                  </a:cubicBezTo>
                  <a:cubicBezTo>
                    <a:pt x="223" y="198"/>
                    <a:pt x="203" y="165"/>
                    <a:pt x="194" y="131"/>
                  </a:cubicBezTo>
                  <a:cubicBezTo>
                    <a:pt x="183" y="88"/>
                    <a:pt x="190" y="41"/>
                    <a:pt x="173"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98" name="Freeform 132"/>
            <p:cNvSpPr>
              <a:spLocks/>
            </p:cNvSpPr>
            <p:nvPr/>
          </p:nvSpPr>
          <p:spPr bwMode="gray">
            <a:xfrm>
              <a:off x="2998597" y="4720264"/>
              <a:ext cx="61707" cy="176469"/>
            </a:xfrm>
            <a:custGeom>
              <a:avLst/>
              <a:gdLst/>
              <a:ahLst/>
              <a:cxnLst>
                <a:cxn ang="0">
                  <a:pos x="153" y="21"/>
                </a:cxn>
                <a:cxn ang="0">
                  <a:pos x="149" y="307"/>
                </a:cxn>
                <a:cxn ang="0">
                  <a:pos x="148" y="423"/>
                </a:cxn>
                <a:cxn ang="0">
                  <a:pos x="173" y="527"/>
                </a:cxn>
                <a:cxn ang="0">
                  <a:pos x="127" y="334"/>
                </a:cxn>
                <a:cxn ang="0">
                  <a:pos x="0" y="219"/>
                </a:cxn>
                <a:cxn ang="0">
                  <a:pos x="111" y="219"/>
                </a:cxn>
                <a:cxn ang="0">
                  <a:pos x="128" y="159"/>
                </a:cxn>
                <a:cxn ang="0">
                  <a:pos x="76" y="118"/>
                </a:cxn>
                <a:cxn ang="0">
                  <a:pos x="146" y="89"/>
                </a:cxn>
                <a:cxn ang="0">
                  <a:pos x="166" y="0"/>
                </a:cxn>
              </a:cxnLst>
              <a:rect l="0" t="0" r="r" b="b"/>
              <a:pathLst>
                <a:path w="184" h="527">
                  <a:moveTo>
                    <a:pt x="153" y="21"/>
                  </a:moveTo>
                  <a:cubicBezTo>
                    <a:pt x="184" y="90"/>
                    <a:pt x="153" y="230"/>
                    <a:pt x="149" y="307"/>
                  </a:cubicBezTo>
                  <a:cubicBezTo>
                    <a:pt x="147" y="346"/>
                    <a:pt x="141" y="385"/>
                    <a:pt x="148" y="423"/>
                  </a:cubicBezTo>
                  <a:cubicBezTo>
                    <a:pt x="156" y="460"/>
                    <a:pt x="180" y="487"/>
                    <a:pt x="173" y="527"/>
                  </a:cubicBezTo>
                  <a:cubicBezTo>
                    <a:pt x="136" y="491"/>
                    <a:pt x="143" y="384"/>
                    <a:pt x="127" y="334"/>
                  </a:cubicBezTo>
                  <a:cubicBezTo>
                    <a:pt x="112" y="284"/>
                    <a:pt x="51" y="241"/>
                    <a:pt x="0" y="219"/>
                  </a:cubicBezTo>
                  <a:cubicBezTo>
                    <a:pt x="34" y="218"/>
                    <a:pt x="84" y="248"/>
                    <a:pt x="111" y="219"/>
                  </a:cubicBezTo>
                  <a:cubicBezTo>
                    <a:pt x="121" y="208"/>
                    <a:pt x="131" y="174"/>
                    <a:pt x="128" y="159"/>
                  </a:cubicBezTo>
                  <a:cubicBezTo>
                    <a:pt x="120" y="128"/>
                    <a:pt x="97" y="140"/>
                    <a:pt x="76" y="118"/>
                  </a:cubicBezTo>
                  <a:cubicBezTo>
                    <a:pt x="93" y="93"/>
                    <a:pt x="125" y="108"/>
                    <a:pt x="146" y="89"/>
                  </a:cubicBezTo>
                  <a:cubicBezTo>
                    <a:pt x="165" y="70"/>
                    <a:pt x="168" y="25"/>
                    <a:pt x="166"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99" name="Freeform 133"/>
            <p:cNvSpPr>
              <a:spLocks/>
            </p:cNvSpPr>
            <p:nvPr/>
          </p:nvSpPr>
          <p:spPr bwMode="gray">
            <a:xfrm>
              <a:off x="2901852" y="4706079"/>
              <a:ext cx="43124" cy="45252"/>
            </a:xfrm>
            <a:custGeom>
              <a:avLst/>
              <a:gdLst/>
              <a:ahLst/>
              <a:cxnLst>
                <a:cxn ang="0">
                  <a:pos x="53" y="0"/>
                </a:cxn>
                <a:cxn ang="0">
                  <a:pos x="129" y="34"/>
                </a:cxn>
                <a:cxn ang="0">
                  <a:pos x="67" y="59"/>
                </a:cxn>
                <a:cxn ang="0">
                  <a:pos x="101" y="105"/>
                </a:cxn>
                <a:cxn ang="0">
                  <a:pos x="8" y="130"/>
                </a:cxn>
                <a:cxn ang="0">
                  <a:pos x="49" y="4"/>
                </a:cxn>
              </a:cxnLst>
              <a:rect l="0" t="0" r="r" b="b"/>
              <a:pathLst>
                <a:path w="129" h="135">
                  <a:moveTo>
                    <a:pt x="53" y="0"/>
                  </a:moveTo>
                  <a:cubicBezTo>
                    <a:pt x="72" y="15"/>
                    <a:pt x="106" y="33"/>
                    <a:pt x="129" y="34"/>
                  </a:cubicBezTo>
                  <a:cubicBezTo>
                    <a:pt x="125" y="56"/>
                    <a:pt x="88" y="55"/>
                    <a:pt x="67" y="59"/>
                  </a:cubicBezTo>
                  <a:cubicBezTo>
                    <a:pt x="59" y="85"/>
                    <a:pt x="72" y="107"/>
                    <a:pt x="101" y="105"/>
                  </a:cubicBezTo>
                  <a:cubicBezTo>
                    <a:pt x="76" y="109"/>
                    <a:pt x="36" y="135"/>
                    <a:pt x="8" y="130"/>
                  </a:cubicBezTo>
                  <a:cubicBezTo>
                    <a:pt x="0" y="92"/>
                    <a:pt x="19" y="27"/>
                    <a:pt x="49" y="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00" name="Freeform 134"/>
            <p:cNvSpPr>
              <a:spLocks/>
            </p:cNvSpPr>
            <p:nvPr/>
          </p:nvSpPr>
          <p:spPr bwMode="gray">
            <a:xfrm>
              <a:off x="3111231" y="5525155"/>
              <a:ext cx="46245" cy="118592"/>
            </a:xfrm>
            <a:custGeom>
              <a:avLst/>
              <a:gdLst/>
              <a:ahLst/>
              <a:cxnLst>
                <a:cxn ang="0">
                  <a:pos x="113" y="220"/>
                </a:cxn>
                <a:cxn ang="0">
                  <a:pos x="83" y="0"/>
                </a:cxn>
                <a:cxn ang="0">
                  <a:pos x="29" y="190"/>
                </a:cxn>
                <a:cxn ang="0">
                  <a:pos x="20" y="250"/>
                </a:cxn>
                <a:cxn ang="0">
                  <a:pos x="27" y="300"/>
                </a:cxn>
                <a:cxn ang="0">
                  <a:pos x="8" y="305"/>
                </a:cxn>
                <a:cxn ang="0">
                  <a:pos x="112" y="351"/>
                </a:cxn>
                <a:cxn ang="0">
                  <a:pos x="121" y="203"/>
                </a:cxn>
              </a:cxnLst>
              <a:rect l="0" t="0" r="r" b="b"/>
              <a:pathLst>
                <a:path w="138" h="354">
                  <a:moveTo>
                    <a:pt x="113" y="220"/>
                  </a:moveTo>
                  <a:cubicBezTo>
                    <a:pt x="84" y="153"/>
                    <a:pt x="83" y="76"/>
                    <a:pt x="83" y="0"/>
                  </a:cubicBezTo>
                  <a:cubicBezTo>
                    <a:pt x="71" y="48"/>
                    <a:pt x="22" y="132"/>
                    <a:pt x="29" y="190"/>
                  </a:cubicBezTo>
                  <a:cubicBezTo>
                    <a:pt x="67" y="202"/>
                    <a:pt x="68" y="259"/>
                    <a:pt x="20" y="250"/>
                  </a:cubicBezTo>
                  <a:cubicBezTo>
                    <a:pt x="18" y="269"/>
                    <a:pt x="25" y="283"/>
                    <a:pt x="27" y="300"/>
                  </a:cubicBezTo>
                  <a:cubicBezTo>
                    <a:pt x="20" y="301"/>
                    <a:pt x="16" y="305"/>
                    <a:pt x="8" y="305"/>
                  </a:cubicBezTo>
                  <a:cubicBezTo>
                    <a:pt x="0" y="345"/>
                    <a:pt x="83" y="354"/>
                    <a:pt x="112" y="351"/>
                  </a:cubicBezTo>
                  <a:cubicBezTo>
                    <a:pt x="114" y="306"/>
                    <a:pt x="138" y="244"/>
                    <a:pt x="121" y="20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01" name="Freeform 135"/>
            <p:cNvSpPr>
              <a:spLocks/>
            </p:cNvSpPr>
            <p:nvPr/>
          </p:nvSpPr>
          <p:spPr bwMode="gray">
            <a:xfrm>
              <a:off x="3116905" y="5436353"/>
              <a:ext cx="42840" cy="128663"/>
            </a:xfrm>
            <a:custGeom>
              <a:avLst/>
              <a:gdLst/>
              <a:ahLst/>
              <a:cxnLst>
                <a:cxn ang="0">
                  <a:pos x="24" y="4"/>
                </a:cxn>
                <a:cxn ang="0">
                  <a:pos x="44" y="237"/>
                </a:cxn>
                <a:cxn ang="0">
                  <a:pos x="104" y="313"/>
                </a:cxn>
                <a:cxn ang="0">
                  <a:pos x="87" y="122"/>
                </a:cxn>
                <a:cxn ang="0">
                  <a:pos x="28" y="0"/>
                </a:cxn>
              </a:cxnLst>
              <a:rect l="0" t="0" r="r" b="b"/>
              <a:pathLst>
                <a:path w="128" h="384">
                  <a:moveTo>
                    <a:pt x="24" y="4"/>
                  </a:moveTo>
                  <a:cubicBezTo>
                    <a:pt x="0" y="68"/>
                    <a:pt x="31" y="173"/>
                    <a:pt x="44" y="237"/>
                  </a:cubicBezTo>
                  <a:cubicBezTo>
                    <a:pt x="49" y="263"/>
                    <a:pt x="60" y="384"/>
                    <a:pt x="104" y="313"/>
                  </a:cubicBezTo>
                  <a:cubicBezTo>
                    <a:pt x="128" y="274"/>
                    <a:pt x="104" y="160"/>
                    <a:pt x="87" y="122"/>
                  </a:cubicBezTo>
                  <a:cubicBezTo>
                    <a:pt x="67" y="76"/>
                    <a:pt x="36" y="50"/>
                    <a:pt x="28"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02" name="Freeform 136"/>
            <p:cNvSpPr>
              <a:spLocks/>
            </p:cNvSpPr>
            <p:nvPr/>
          </p:nvSpPr>
          <p:spPr bwMode="gray">
            <a:xfrm>
              <a:off x="2942281" y="4525212"/>
              <a:ext cx="93483" cy="27804"/>
            </a:xfrm>
            <a:custGeom>
              <a:avLst/>
              <a:gdLst/>
              <a:ahLst/>
              <a:cxnLst>
                <a:cxn ang="0">
                  <a:pos x="258" y="20"/>
                </a:cxn>
                <a:cxn ang="0">
                  <a:pos x="110" y="7"/>
                </a:cxn>
                <a:cxn ang="0">
                  <a:pos x="0" y="83"/>
                </a:cxn>
                <a:cxn ang="0">
                  <a:pos x="122" y="41"/>
                </a:cxn>
                <a:cxn ang="0">
                  <a:pos x="279" y="20"/>
                </a:cxn>
              </a:cxnLst>
              <a:rect l="0" t="0" r="r" b="b"/>
              <a:pathLst>
                <a:path w="279" h="83">
                  <a:moveTo>
                    <a:pt x="258" y="20"/>
                  </a:moveTo>
                  <a:cubicBezTo>
                    <a:pt x="206" y="20"/>
                    <a:pt x="162" y="0"/>
                    <a:pt x="110" y="7"/>
                  </a:cubicBezTo>
                  <a:cubicBezTo>
                    <a:pt x="77" y="12"/>
                    <a:pt x="7" y="47"/>
                    <a:pt x="0" y="83"/>
                  </a:cubicBezTo>
                  <a:cubicBezTo>
                    <a:pt x="44" y="75"/>
                    <a:pt x="78" y="45"/>
                    <a:pt x="122" y="41"/>
                  </a:cubicBezTo>
                  <a:cubicBezTo>
                    <a:pt x="168" y="37"/>
                    <a:pt x="243" y="51"/>
                    <a:pt x="279" y="2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03" name="Freeform 137"/>
            <p:cNvSpPr>
              <a:spLocks/>
            </p:cNvSpPr>
            <p:nvPr/>
          </p:nvSpPr>
          <p:spPr bwMode="gray">
            <a:xfrm>
              <a:off x="2878729" y="4507055"/>
              <a:ext cx="53621" cy="40571"/>
            </a:xfrm>
            <a:custGeom>
              <a:avLst/>
              <a:gdLst/>
              <a:ahLst/>
              <a:cxnLst>
                <a:cxn ang="0">
                  <a:pos x="4" y="116"/>
                </a:cxn>
                <a:cxn ang="0">
                  <a:pos x="160" y="0"/>
                </a:cxn>
                <a:cxn ang="0">
                  <a:pos x="0" y="121"/>
                </a:cxn>
              </a:cxnLst>
              <a:rect l="0" t="0" r="r" b="b"/>
              <a:pathLst>
                <a:path w="160" h="121">
                  <a:moveTo>
                    <a:pt x="4" y="116"/>
                  </a:moveTo>
                  <a:cubicBezTo>
                    <a:pt x="36" y="75"/>
                    <a:pt x="109" y="19"/>
                    <a:pt x="160" y="0"/>
                  </a:cubicBezTo>
                  <a:cubicBezTo>
                    <a:pt x="136" y="36"/>
                    <a:pt x="44" y="115"/>
                    <a:pt x="0" y="12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04" name="Freeform 138"/>
            <p:cNvSpPr>
              <a:spLocks/>
            </p:cNvSpPr>
            <p:nvPr/>
          </p:nvSpPr>
          <p:spPr bwMode="gray">
            <a:xfrm>
              <a:off x="2839152" y="4420239"/>
              <a:ext cx="84404" cy="66672"/>
            </a:xfrm>
            <a:custGeom>
              <a:avLst/>
              <a:gdLst/>
              <a:ahLst/>
              <a:cxnLst>
                <a:cxn ang="0">
                  <a:pos x="207" y="101"/>
                </a:cxn>
                <a:cxn ang="0">
                  <a:pos x="30" y="0"/>
                </a:cxn>
                <a:cxn ang="0">
                  <a:pos x="101" y="114"/>
                </a:cxn>
                <a:cxn ang="0">
                  <a:pos x="0" y="152"/>
                </a:cxn>
                <a:cxn ang="0">
                  <a:pos x="126" y="138"/>
                </a:cxn>
                <a:cxn ang="0">
                  <a:pos x="252" y="126"/>
                </a:cxn>
                <a:cxn ang="0">
                  <a:pos x="223" y="92"/>
                </a:cxn>
              </a:cxnLst>
              <a:rect l="0" t="0" r="r" b="b"/>
              <a:pathLst>
                <a:path w="252" h="199">
                  <a:moveTo>
                    <a:pt x="207" y="101"/>
                  </a:moveTo>
                  <a:cubicBezTo>
                    <a:pt x="131" y="101"/>
                    <a:pt x="92" y="34"/>
                    <a:pt x="30" y="0"/>
                  </a:cubicBezTo>
                  <a:cubicBezTo>
                    <a:pt x="40" y="43"/>
                    <a:pt x="84" y="73"/>
                    <a:pt x="101" y="114"/>
                  </a:cubicBezTo>
                  <a:cubicBezTo>
                    <a:pt x="70" y="130"/>
                    <a:pt x="38" y="157"/>
                    <a:pt x="0" y="152"/>
                  </a:cubicBezTo>
                  <a:cubicBezTo>
                    <a:pt x="11" y="199"/>
                    <a:pt x="102" y="157"/>
                    <a:pt x="126" y="138"/>
                  </a:cubicBezTo>
                  <a:cubicBezTo>
                    <a:pt x="175" y="100"/>
                    <a:pt x="199" y="115"/>
                    <a:pt x="252" y="126"/>
                  </a:cubicBezTo>
                  <a:cubicBezTo>
                    <a:pt x="250" y="111"/>
                    <a:pt x="236" y="100"/>
                    <a:pt x="223" y="9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05" name="Freeform 139"/>
            <p:cNvSpPr>
              <a:spLocks/>
            </p:cNvSpPr>
            <p:nvPr/>
          </p:nvSpPr>
          <p:spPr bwMode="gray">
            <a:xfrm>
              <a:off x="2871637" y="4265758"/>
              <a:ext cx="44543" cy="44259"/>
            </a:xfrm>
            <a:custGeom>
              <a:avLst/>
              <a:gdLst/>
              <a:ahLst/>
              <a:cxnLst>
                <a:cxn ang="0">
                  <a:pos x="0" y="13"/>
                </a:cxn>
                <a:cxn ang="0">
                  <a:pos x="126" y="126"/>
                </a:cxn>
                <a:cxn ang="0">
                  <a:pos x="66" y="77"/>
                </a:cxn>
                <a:cxn ang="0">
                  <a:pos x="12" y="0"/>
                </a:cxn>
              </a:cxnLst>
              <a:rect l="0" t="0" r="r" b="b"/>
              <a:pathLst>
                <a:path w="133" h="132">
                  <a:moveTo>
                    <a:pt x="0" y="13"/>
                  </a:moveTo>
                  <a:cubicBezTo>
                    <a:pt x="26" y="71"/>
                    <a:pt x="52" y="132"/>
                    <a:pt x="126" y="126"/>
                  </a:cubicBezTo>
                  <a:cubicBezTo>
                    <a:pt x="133" y="95"/>
                    <a:pt x="87" y="89"/>
                    <a:pt x="66" y="77"/>
                  </a:cubicBezTo>
                  <a:cubicBezTo>
                    <a:pt x="34" y="59"/>
                    <a:pt x="12" y="43"/>
                    <a:pt x="12"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06" name="Freeform 140"/>
            <p:cNvSpPr>
              <a:spLocks/>
            </p:cNvSpPr>
            <p:nvPr/>
          </p:nvSpPr>
          <p:spPr bwMode="gray">
            <a:xfrm>
              <a:off x="2899724" y="4582806"/>
              <a:ext cx="27236" cy="53622"/>
            </a:xfrm>
            <a:custGeom>
              <a:avLst/>
              <a:gdLst/>
              <a:ahLst/>
              <a:cxnLst>
                <a:cxn ang="0">
                  <a:pos x="72" y="55"/>
                </a:cxn>
                <a:cxn ang="0">
                  <a:pos x="76" y="151"/>
                </a:cxn>
                <a:cxn ang="0">
                  <a:pos x="4" y="80"/>
                </a:cxn>
                <a:cxn ang="0">
                  <a:pos x="68" y="68"/>
                </a:cxn>
              </a:cxnLst>
              <a:rect l="0" t="0" r="r" b="b"/>
              <a:pathLst>
                <a:path w="81" h="160">
                  <a:moveTo>
                    <a:pt x="72" y="55"/>
                  </a:moveTo>
                  <a:cubicBezTo>
                    <a:pt x="61" y="108"/>
                    <a:pt x="27" y="104"/>
                    <a:pt x="76" y="151"/>
                  </a:cubicBezTo>
                  <a:cubicBezTo>
                    <a:pt x="37" y="160"/>
                    <a:pt x="0" y="117"/>
                    <a:pt x="4" y="80"/>
                  </a:cubicBezTo>
                  <a:cubicBezTo>
                    <a:pt x="10" y="31"/>
                    <a:pt x="81" y="0"/>
                    <a:pt x="68" y="6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07" name="Freeform 141"/>
            <p:cNvSpPr>
              <a:spLocks/>
            </p:cNvSpPr>
            <p:nvPr/>
          </p:nvSpPr>
          <p:spPr bwMode="gray">
            <a:xfrm>
              <a:off x="3065979" y="4214548"/>
              <a:ext cx="37876" cy="15462"/>
            </a:xfrm>
            <a:custGeom>
              <a:avLst/>
              <a:gdLst/>
              <a:ahLst/>
              <a:cxnLst>
                <a:cxn ang="0">
                  <a:pos x="5" y="13"/>
                </a:cxn>
                <a:cxn ang="0">
                  <a:pos x="113" y="0"/>
                </a:cxn>
                <a:cxn ang="0">
                  <a:pos x="92" y="32"/>
                </a:cxn>
                <a:cxn ang="0">
                  <a:pos x="56" y="45"/>
                </a:cxn>
                <a:cxn ang="0">
                  <a:pos x="42" y="40"/>
                </a:cxn>
                <a:cxn ang="0">
                  <a:pos x="20" y="37"/>
                </a:cxn>
                <a:cxn ang="0">
                  <a:pos x="0" y="12"/>
                </a:cxn>
              </a:cxnLst>
              <a:rect l="0" t="0" r="r" b="b"/>
              <a:pathLst>
                <a:path w="113" h="46">
                  <a:moveTo>
                    <a:pt x="5" y="13"/>
                  </a:moveTo>
                  <a:cubicBezTo>
                    <a:pt x="41" y="29"/>
                    <a:pt x="80" y="18"/>
                    <a:pt x="113" y="0"/>
                  </a:cubicBezTo>
                  <a:cubicBezTo>
                    <a:pt x="107" y="10"/>
                    <a:pt x="102" y="26"/>
                    <a:pt x="92" y="32"/>
                  </a:cubicBezTo>
                  <a:cubicBezTo>
                    <a:pt x="84" y="37"/>
                    <a:pt x="66" y="46"/>
                    <a:pt x="56" y="45"/>
                  </a:cubicBezTo>
                  <a:cubicBezTo>
                    <a:pt x="50" y="45"/>
                    <a:pt x="47" y="42"/>
                    <a:pt x="42" y="40"/>
                  </a:cubicBezTo>
                  <a:cubicBezTo>
                    <a:pt x="35" y="38"/>
                    <a:pt x="27" y="39"/>
                    <a:pt x="20" y="37"/>
                  </a:cubicBezTo>
                  <a:cubicBezTo>
                    <a:pt x="11" y="34"/>
                    <a:pt x="3" y="21"/>
                    <a:pt x="0" y="1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08" name="Freeform 142"/>
            <p:cNvSpPr>
              <a:spLocks/>
            </p:cNvSpPr>
            <p:nvPr/>
          </p:nvSpPr>
          <p:spPr bwMode="gray">
            <a:xfrm>
              <a:off x="3059595" y="4612028"/>
              <a:ext cx="169518" cy="54898"/>
            </a:xfrm>
            <a:custGeom>
              <a:avLst/>
              <a:gdLst/>
              <a:ahLst/>
              <a:cxnLst>
                <a:cxn ang="0">
                  <a:pos x="433" y="0"/>
                </a:cxn>
                <a:cxn ang="0">
                  <a:pos x="331" y="121"/>
                </a:cxn>
                <a:cxn ang="0">
                  <a:pos x="135" y="122"/>
                </a:cxn>
                <a:cxn ang="0">
                  <a:pos x="17" y="73"/>
                </a:cxn>
                <a:cxn ang="0">
                  <a:pos x="95" y="95"/>
                </a:cxn>
              </a:cxnLst>
              <a:rect l="0" t="0" r="r" b="b"/>
              <a:pathLst>
                <a:path w="506" h="164">
                  <a:moveTo>
                    <a:pt x="433" y="0"/>
                  </a:moveTo>
                  <a:cubicBezTo>
                    <a:pt x="506" y="50"/>
                    <a:pt x="358" y="108"/>
                    <a:pt x="331" y="121"/>
                  </a:cubicBezTo>
                  <a:cubicBezTo>
                    <a:pt x="253" y="160"/>
                    <a:pt x="212" y="126"/>
                    <a:pt x="135" y="122"/>
                  </a:cubicBezTo>
                  <a:cubicBezTo>
                    <a:pt x="91" y="119"/>
                    <a:pt x="0" y="164"/>
                    <a:pt x="17" y="73"/>
                  </a:cubicBezTo>
                  <a:cubicBezTo>
                    <a:pt x="48" y="50"/>
                    <a:pt x="76" y="69"/>
                    <a:pt x="95" y="9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09" name="Freeform 143"/>
            <p:cNvSpPr>
              <a:spLocks/>
            </p:cNvSpPr>
            <p:nvPr/>
          </p:nvSpPr>
          <p:spPr bwMode="gray">
            <a:xfrm>
              <a:off x="3097187" y="4619972"/>
              <a:ext cx="52912" cy="18158"/>
            </a:xfrm>
            <a:custGeom>
              <a:avLst/>
              <a:gdLst/>
              <a:ahLst/>
              <a:cxnLst>
                <a:cxn ang="0">
                  <a:pos x="0" y="54"/>
                </a:cxn>
                <a:cxn ang="0">
                  <a:pos x="106" y="0"/>
                </a:cxn>
                <a:cxn ang="0">
                  <a:pos x="90" y="42"/>
                </a:cxn>
                <a:cxn ang="0">
                  <a:pos x="156" y="5"/>
                </a:cxn>
                <a:cxn ang="0">
                  <a:pos x="158" y="25"/>
                </a:cxn>
              </a:cxnLst>
              <a:rect l="0" t="0" r="r" b="b"/>
              <a:pathLst>
                <a:path w="158" h="54">
                  <a:moveTo>
                    <a:pt x="0" y="54"/>
                  </a:moveTo>
                  <a:cubicBezTo>
                    <a:pt x="44" y="50"/>
                    <a:pt x="68" y="17"/>
                    <a:pt x="106" y="0"/>
                  </a:cubicBezTo>
                  <a:cubicBezTo>
                    <a:pt x="100" y="16"/>
                    <a:pt x="103" y="28"/>
                    <a:pt x="90" y="42"/>
                  </a:cubicBezTo>
                  <a:cubicBezTo>
                    <a:pt x="115" y="37"/>
                    <a:pt x="136" y="19"/>
                    <a:pt x="156" y="5"/>
                  </a:cubicBezTo>
                  <a:cubicBezTo>
                    <a:pt x="157" y="11"/>
                    <a:pt x="158" y="18"/>
                    <a:pt x="158" y="2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10" name="Freeform 144"/>
            <p:cNvSpPr>
              <a:spLocks/>
            </p:cNvSpPr>
            <p:nvPr/>
          </p:nvSpPr>
          <p:spPr bwMode="gray">
            <a:xfrm>
              <a:off x="3133644" y="3886435"/>
              <a:ext cx="16172" cy="43692"/>
            </a:xfrm>
            <a:custGeom>
              <a:avLst/>
              <a:gdLst/>
              <a:ahLst/>
              <a:cxnLst>
                <a:cxn ang="0">
                  <a:pos x="12" y="0"/>
                </a:cxn>
                <a:cxn ang="0">
                  <a:pos x="21" y="30"/>
                </a:cxn>
                <a:cxn ang="0">
                  <a:pos x="15" y="26"/>
                </a:cxn>
                <a:cxn ang="0">
                  <a:pos x="6" y="53"/>
                </a:cxn>
                <a:cxn ang="0">
                  <a:pos x="12" y="75"/>
                </a:cxn>
                <a:cxn ang="0">
                  <a:pos x="4" y="72"/>
                </a:cxn>
                <a:cxn ang="0">
                  <a:pos x="7" y="108"/>
                </a:cxn>
                <a:cxn ang="0">
                  <a:pos x="3" y="105"/>
                </a:cxn>
                <a:cxn ang="0">
                  <a:pos x="1" y="122"/>
                </a:cxn>
                <a:cxn ang="0">
                  <a:pos x="16" y="130"/>
                </a:cxn>
                <a:cxn ang="0">
                  <a:pos x="16" y="114"/>
                </a:cxn>
                <a:cxn ang="0">
                  <a:pos x="26" y="121"/>
                </a:cxn>
                <a:cxn ang="0">
                  <a:pos x="27" y="100"/>
                </a:cxn>
                <a:cxn ang="0">
                  <a:pos x="34" y="105"/>
                </a:cxn>
                <a:cxn ang="0">
                  <a:pos x="34" y="69"/>
                </a:cxn>
                <a:cxn ang="0">
                  <a:pos x="48" y="78"/>
                </a:cxn>
                <a:cxn ang="0">
                  <a:pos x="39" y="48"/>
                </a:cxn>
                <a:cxn ang="0">
                  <a:pos x="37" y="23"/>
                </a:cxn>
                <a:cxn ang="0">
                  <a:pos x="42" y="23"/>
                </a:cxn>
                <a:cxn ang="0">
                  <a:pos x="40" y="13"/>
                </a:cxn>
                <a:cxn ang="0">
                  <a:pos x="33" y="8"/>
                </a:cxn>
                <a:cxn ang="0">
                  <a:pos x="12" y="0"/>
                </a:cxn>
              </a:cxnLst>
              <a:rect l="0" t="0" r="r" b="b"/>
              <a:pathLst>
                <a:path w="48" h="130">
                  <a:moveTo>
                    <a:pt x="12" y="0"/>
                  </a:moveTo>
                  <a:cubicBezTo>
                    <a:pt x="22" y="7"/>
                    <a:pt x="21" y="18"/>
                    <a:pt x="21" y="30"/>
                  </a:cubicBezTo>
                  <a:cubicBezTo>
                    <a:pt x="19" y="29"/>
                    <a:pt x="17" y="28"/>
                    <a:pt x="15" y="26"/>
                  </a:cubicBezTo>
                  <a:cubicBezTo>
                    <a:pt x="14" y="30"/>
                    <a:pt x="20" y="66"/>
                    <a:pt x="6" y="53"/>
                  </a:cubicBezTo>
                  <a:cubicBezTo>
                    <a:pt x="6" y="61"/>
                    <a:pt x="8" y="68"/>
                    <a:pt x="12" y="75"/>
                  </a:cubicBezTo>
                  <a:cubicBezTo>
                    <a:pt x="9" y="76"/>
                    <a:pt x="7" y="74"/>
                    <a:pt x="4" y="72"/>
                  </a:cubicBezTo>
                  <a:cubicBezTo>
                    <a:pt x="3" y="84"/>
                    <a:pt x="5" y="97"/>
                    <a:pt x="7" y="108"/>
                  </a:cubicBezTo>
                  <a:cubicBezTo>
                    <a:pt x="6" y="107"/>
                    <a:pt x="5" y="107"/>
                    <a:pt x="3" y="105"/>
                  </a:cubicBezTo>
                  <a:cubicBezTo>
                    <a:pt x="3" y="113"/>
                    <a:pt x="0" y="115"/>
                    <a:pt x="1" y="122"/>
                  </a:cubicBezTo>
                  <a:cubicBezTo>
                    <a:pt x="5" y="124"/>
                    <a:pt x="11" y="127"/>
                    <a:pt x="16" y="130"/>
                  </a:cubicBezTo>
                  <a:cubicBezTo>
                    <a:pt x="16" y="125"/>
                    <a:pt x="16" y="120"/>
                    <a:pt x="16" y="114"/>
                  </a:cubicBezTo>
                  <a:cubicBezTo>
                    <a:pt x="19" y="116"/>
                    <a:pt x="22" y="119"/>
                    <a:pt x="26" y="121"/>
                  </a:cubicBezTo>
                  <a:cubicBezTo>
                    <a:pt x="26" y="114"/>
                    <a:pt x="27" y="107"/>
                    <a:pt x="27" y="100"/>
                  </a:cubicBezTo>
                  <a:cubicBezTo>
                    <a:pt x="30" y="101"/>
                    <a:pt x="32" y="103"/>
                    <a:pt x="34" y="105"/>
                  </a:cubicBezTo>
                  <a:cubicBezTo>
                    <a:pt x="39" y="97"/>
                    <a:pt x="35" y="78"/>
                    <a:pt x="34" y="69"/>
                  </a:cubicBezTo>
                  <a:cubicBezTo>
                    <a:pt x="35" y="73"/>
                    <a:pt x="44" y="76"/>
                    <a:pt x="48" y="78"/>
                  </a:cubicBezTo>
                  <a:cubicBezTo>
                    <a:pt x="48" y="68"/>
                    <a:pt x="40" y="59"/>
                    <a:pt x="39" y="48"/>
                  </a:cubicBezTo>
                  <a:cubicBezTo>
                    <a:pt x="46" y="47"/>
                    <a:pt x="38" y="28"/>
                    <a:pt x="37" y="23"/>
                  </a:cubicBezTo>
                  <a:cubicBezTo>
                    <a:pt x="38" y="23"/>
                    <a:pt x="40" y="23"/>
                    <a:pt x="42" y="23"/>
                  </a:cubicBezTo>
                  <a:cubicBezTo>
                    <a:pt x="42" y="23"/>
                    <a:pt x="40" y="14"/>
                    <a:pt x="40" y="13"/>
                  </a:cubicBezTo>
                  <a:cubicBezTo>
                    <a:pt x="38" y="11"/>
                    <a:pt x="36" y="9"/>
                    <a:pt x="33" y="8"/>
                  </a:cubicBezTo>
                  <a:cubicBezTo>
                    <a:pt x="28" y="5"/>
                    <a:pt x="17" y="1"/>
                    <a:pt x="12"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11" name="Freeform 145"/>
            <p:cNvSpPr>
              <a:spLocks/>
            </p:cNvSpPr>
            <p:nvPr/>
          </p:nvSpPr>
          <p:spPr bwMode="gray">
            <a:xfrm>
              <a:off x="3162441" y="3911969"/>
              <a:ext cx="16455" cy="129656"/>
            </a:xfrm>
            <a:custGeom>
              <a:avLst/>
              <a:gdLst/>
              <a:ahLst/>
              <a:cxnLst>
                <a:cxn ang="0">
                  <a:pos x="1" y="0"/>
                </a:cxn>
                <a:cxn ang="0">
                  <a:pos x="9" y="38"/>
                </a:cxn>
                <a:cxn ang="0">
                  <a:pos x="22" y="74"/>
                </a:cxn>
                <a:cxn ang="0">
                  <a:pos x="32" y="176"/>
                </a:cxn>
                <a:cxn ang="0">
                  <a:pos x="26" y="162"/>
                </a:cxn>
                <a:cxn ang="0">
                  <a:pos x="25" y="188"/>
                </a:cxn>
                <a:cxn ang="0">
                  <a:pos x="25" y="222"/>
                </a:cxn>
                <a:cxn ang="0">
                  <a:pos x="15" y="250"/>
                </a:cxn>
                <a:cxn ang="0">
                  <a:pos x="19" y="273"/>
                </a:cxn>
                <a:cxn ang="0">
                  <a:pos x="14" y="252"/>
                </a:cxn>
                <a:cxn ang="0">
                  <a:pos x="11" y="328"/>
                </a:cxn>
                <a:cxn ang="0">
                  <a:pos x="8" y="362"/>
                </a:cxn>
                <a:cxn ang="0">
                  <a:pos x="2" y="387"/>
                </a:cxn>
                <a:cxn ang="0">
                  <a:pos x="21" y="363"/>
                </a:cxn>
                <a:cxn ang="0">
                  <a:pos x="31" y="328"/>
                </a:cxn>
                <a:cxn ang="0">
                  <a:pos x="34" y="285"/>
                </a:cxn>
                <a:cxn ang="0">
                  <a:pos x="38" y="241"/>
                </a:cxn>
                <a:cxn ang="0">
                  <a:pos x="45" y="196"/>
                </a:cxn>
                <a:cxn ang="0">
                  <a:pos x="46" y="157"/>
                </a:cxn>
                <a:cxn ang="0">
                  <a:pos x="43" y="117"/>
                </a:cxn>
                <a:cxn ang="0">
                  <a:pos x="36" y="81"/>
                </a:cxn>
                <a:cxn ang="0">
                  <a:pos x="1" y="0"/>
                </a:cxn>
              </a:cxnLst>
              <a:rect l="0" t="0" r="r" b="b"/>
              <a:pathLst>
                <a:path w="49" h="387">
                  <a:moveTo>
                    <a:pt x="1" y="0"/>
                  </a:moveTo>
                  <a:cubicBezTo>
                    <a:pt x="0" y="12"/>
                    <a:pt x="8" y="27"/>
                    <a:pt x="9" y="38"/>
                  </a:cubicBezTo>
                  <a:cubicBezTo>
                    <a:pt x="11" y="50"/>
                    <a:pt x="18" y="62"/>
                    <a:pt x="22" y="74"/>
                  </a:cubicBezTo>
                  <a:cubicBezTo>
                    <a:pt x="33" y="104"/>
                    <a:pt x="38" y="143"/>
                    <a:pt x="32" y="176"/>
                  </a:cubicBezTo>
                  <a:cubicBezTo>
                    <a:pt x="31" y="171"/>
                    <a:pt x="26" y="168"/>
                    <a:pt x="26" y="162"/>
                  </a:cubicBezTo>
                  <a:cubicBezTo>
                    <a:pt x="27" y="171"/>
                    <a:pt x="25" y="180"/>
                    <a:pt x="25" y="188"/>
                  </a:cubicBezTo>
                  <a:cubicBezTo>
                    <a:pt x="25" y="199"/>
                    <a:pt x="27" y="212"/>
                    <a:pt x="25" y="222"/>
                  </a:cubicBezTo>
                  <a:cubicBezTo>
                    <a:pt x="23" y="231"/>
                    <a:pt x="16" y="241"/>
                    <a:pt x="15" y="250"/>
                  </a:cubicBezTo>
                  <a:cubicBezTo>
                    <a:pt x="14" y="258"/>
                    <a:pt x="17" y="266"/>
                    <a:pt x="19" y="273"/>
                  </a:cubicBezTo>
                  <a:cubicBezTo>
                    <a:pt x="19" y="267"/>
                    <a:pt x="16" y="258"/>
                    <a:pt x="14" y="252"/>
                  </a:cubicBezTo>
                  <a:cubicBezTo>
                    <a:pt x="2" y="276"/>
                    <a:pt x="11" y="303"/>
                    <a:pt x="11" y="328"/>
                  </a:cubicBezTo>
                  <a:cubicBezTo>
                    <a:pt x="11" y="340"/>
                    <a:pt x="10" y="351"/>
                    <a:pt x="8" y="362"/>
                  </a:cubicBezTo>
                  <a:cubicBezTo>
                    <a:pt x="7" y="370"/>
                    <a:pt x="6" y="380"/>
                    <a:pt x="2" y="387"/>
                  </a:cubicBezTo>
                  <a:cubicBezTo>
                    <a:pt x="7" y="378"/>
                    <a:pt x="17" y="373"/>
                    <a:pt x="21" y="363"/>
                  </a:cubicBezTo>
                  <a:cubicBezTo>
                    <a:pt x="26" y="351"/>
                    <a:pt x="29" y="340"/>
                    <a:pt x="31" y="328"/>
                  </a:cubicBezTo>
                  <a:cubicBezTo>
                    <a:pt x="33" y="314"/>
                    <a:pt x="32" y="299"/>
                    <a:pt x="34" y="285"/>
                  </a:cubicBezTo>
                  <a:cubicBezTo>
                    <a:pt x="35" y="270"/>
                    <a:pt x="38" y="256"/>
                    <a:pt x="38" y="241"/>
                  </a:cubicBezTo>
                  <a:cubicBezTo>
                    <a:pt x="39" y="226"/>
                    <a:pt x="41" y="210"/>
                    <a:pt x="45" y="196"/>
                  </a:cubicBezTo>
                  <a:cubicBezTo>
                    <a:pt x="49" y="182"/>
                    <a:pt x="46" y="172"/>
                    <a:pt x="46" y="157"/>
                  </a:cubicBezTo>
                  <a:cubicBezTo>
                    <a:pt x="46" y="143"/>
                    <a:pt x="46" y="131"/>
                    <a:pt x="43" y="117"/>
                  </a:cubicBezTo>
                  <a:cubicBezTo>
                    <a:pt x="42" y="106"/>
                    <a:pt x="40" y="92"/>
                    <a:pt x="36" y="81"/>
                  </a:cubicBezTo>
                  <a:cubicBezTo>
                    <a:pt x="30" y="67"/>
                    <a:pt x="9" y="10"/>
                    <a:pt x="1"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12" name="Freeform 146"/>
            <p:cNvSpPr>
              <a:spLocks/>
            </p:cNvSpPr>
            <p:nvPr/>
          </p:nvSpPr>
          <p:spPr bwMode="gray">
            <a:xfrm>
              <a:off x="2977887" y="3937503"/>
              <a:ext cx="19718" cy="49791"/>
            </a:xfrm>
            <a:custGeom>
              <a:avLst/>
              <a:gdLst/>
              <a:ahLst/>
              <a:cxnLst>
                <a:cxn ang="0">
                  <a:pos x="59" y="142"/>
                </a:cxn>
                <a:cxn ang="0">
                  <a:pos x="50" y="113"/>
                </a:cxn>
                <a:cxn ang="0">
                  <a:pos x="54" y="79"/>
                </a:cxn>
                <a:cxn ang="0">
                  <a:pos x="39" y="97"/>
                </a:cxn>
                <a:cxn ang="0">
                  <a:pos x="38" y="63"/>
                </a:cxn>
                <a:cxn ang="0">
                  <a:pos x="18" y="73"/>
                </a:cxn>
                <a:cxn ang="0">
                  <a:pos x="21" y="0"/>
                </a:cxn>
                <a:cxn ang="0">
                  <a:pos x="2" y="34"/>
                </a:cxn>
                <a:cxn ang="0">
                  <a:pos x="1" y="72"/>
                </a:cxn>
                <a:cxn ang="0">
                  <a:pos x="14" y="106"/>
                </a:cxn>
                <a:cxn ang="0">
                  <a:pos x="22" y="122"/>
                </a:cxn>
                <a:cxn ang="0">
                  <a:pos x="29" y="140"/>
                </a:cxn>
                <a:cxn ang="0">
                  <a:pos x="38" y="147"/>
                </a:cxn>
                <a:cxn ang="0">
                  <a:pos x="38" y="149"/>
                </a:cxn>
                <a:cxn ang="0">
                  <a:pos x="49" y="144"/>
                </a:cxn>
                <a:cxn ang="0">
                  <a:pos x="59" y="142"/>
                </a:cxn>
              </a:cxnLst>
              <a:rect l="0" t="0" r="r" b="b"/>
              <a:pathLst>
                <a:path w="59" h="149">
                  <a:moveTo>
                    <a:pt x="59" y="142"/>
                  </a:moveTo>
                  <a:cubicBezTo>
                    <a:pt x="57" y="132"/>
                    <a:pt x="50" y="124"/>
                    <a:pt x="50" y="113"/>
                  </a:cubicBezTo>
                  <a:cubicBezTo>
                    <a:pt x="49" y="101"/>
                    <a:pt x="52" y="90"/>
                    <a:pt x="54" y="79"/>
                  </a:cubicBezTo>
                  <a:cubicBezTo>
                    <a:pt x="46" y="78"/>
                    <a:pt x="38" y="90"/>
                    <a:pt x="39" y="97"/>
                  </a:cubicBezTo>
                  <a:cubicBezTo>
                    <a:pt x="34" y="86"/>
                    <a:pt x="31" y="73"/>
                    <a:pt x="38" y="63"/>
                  </a:cubicBezTo>
                  <a:cubicBezTo>
                    <a:pt x="29" y="59"/>
                    <a:pt x="23" y="68"/>
                    <a:pt x="18" y="73"/>
                  </a:cubicBezTo>
                  <a:cubicBezTo>
                    <a:pt x="11" y="49"/>
                    <a:pt x="16" y="24"/>
                    <a:pt x="21" y="0"/>
                  </a:cubicBezTo>
                  <a:cubicBezTo>
                    <a:pt x="9" y="4"/>
                    <a:pt x="3" y="23"/>
                    <a:pt x="2" y="34"/>
                  </a:cubicBezTo>
                  <a:cubicBezTo>
                    <a:pt x="1" y="46"/>
                    <a:pt x="0" y="61"/>
                    <a:pt x="1" y="72"/>
                  </a:cubicBezTo>
                  <a:cubicBezTo>
                    <a:pt x="3" y="85"/>
                    <a:pt x="7" y="95"/>
                    <a:pt x="14" y="106"/>
                  </a:cubicBezTo>
                  <a:cubicBezTo>
                    <a:pt x="17" y="111"/>
                    <a:pt x="20" y="117"/>
                    <a:pt x="22" y="122"/>
                  </a:cubicBezTo>
                  <a:cubicBezTo>
                    <a:pt x="25" y="127"/>
                    <a:pt x="26" y="135"/>
                    <a:pt x="29" y="140"/>
                  </a:cubicBezTo>
                  <a:cubicBezTo>
                    <a:pt x="31" y="144"/>
                    <a:pt x="34" y="146"/>
                    <a:pt x="38" y="147"/>
                  </a:cubicBezTo>
                  <a:cubicBezTo>
                    <a:pt x="38" y="148"/>
                    <a:pt x="38" y="148"/>
                    <a:pt x="38" y="149"/>
                  </a:cubicBezTo>
                  <a:cubicBezTo>
                    <a:pt x="43" y="149"/>
                    <a:pt x="45" y="146"/>
                    <a:pt x="49" y="144"/>
                  </a:cubicBezTo>
                  <a:cubicBezTo>
                    <a:pt x="52" y="143"/>
                    <a:pt x="57" y="142"/>
                    <a:pt x="59" y="14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13" name="Freeform 147"/>
            <p:cNvSpPr>
              <a:spLocks/>
            </p:cNvSpPr>
            <p:nvPr/>
          </p:nvSpPr>
          <p:spPr bwMode="gray">
            <a:xfrm>
              <a:off x="2988242" y="3890123"/>
              <a:ext cx="25109" cy="15746"/>
            </a:xfrm>
            <a:custGeom>
              <a:avLst/>
              <a:gdLst/>
              <a:ahLst/>
              <a:cxnLst>
                <a:cxn ang="0">
                  <a:pos x="0" y="38"/>
                </a:cxn>
                <a:cxn ang="0">
                  <a:pos x="75" y="1"/>
                </a:cxn>
                <a:cxn ang="0">
                  <a:pos x="58" y="18"/>
                </a:cxn>
                <a:cxn ang="0">
                  <a:pos x="40" y="34"/>
                </a:cxn>
                <a:cxn ang="0">
                  <a:pos x="0" y="38"/>
                </a:cxn>
              </a:cxnLst>
              <a:rect l="0" t="0" r="r" b="b"/>
              <a:pathLst>
                <a:path w="75" h="47">
                  <a:moveTo>
                    <a:pt x="0" y="38"/>
                  </a:moveTo>
                  <a:cubicBezTo>
                    <a:pt x="20" y="17"/>
                    <a:pt x="45" y="0"/>
                    <a:pt x="75" y="1"/>
                  </a:cubicBezTo>
                  <a:cubicBezTo>
                    <a:pt x="75" y="7"/>
                    <a:pt x="62" y="15"/>
                    <a:pt x="58" y="18"/>
                  </a:cubicBezTo>
                  <a:cubicBezTo>
                    <a:pt x="52" y="23"/>
                    <a:pt x="46" y="28"/>
                    <a:pt x="40" y="34"/>
                  </a:cubicBezTo>
                  <a:cubicBezTo>
                    <a:pt x="27" y="47"/>
                    <a:pt x="16" y="38"/>
                    <a:pt x="0" y="3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14" name="Freeform 148"/>
            <p:cNvSpPr>
              <a:spLocks/>
            </p:cNvSpPr>
            <p:nvPr/>
          </p:nvSpPr>
          <p:spPr bwMode="gray">
            <a:xfrm>
              <a:off x="3011081" y="3870689"/>
              <a:ext cx="26385" cy="10497"/>
            </a:xfrm>
            <a:custGeom>
              <a:avLst/>
              <a:gdLst/>
              <a:ahLst/>
              <a:cxnLst>
                <a:cxn ang="0">
                  <a:pos x="0" y="10"/>
                </a:cxn>
                <a:cxn ang="0">
                  <a:pos x="39" y="16"/>
                </a:cxn>
                <a:cxn ang="0">
                  <a:pos x="79" y="0"/>
                </a:cxn>
                <a:cxn ang="0">
                  <a:pos x="55" y="14"/>
                </a:cxn>
                <a:cxn ang="0">
                  <a:pos x="41" y="20"/>
                </a:cxn>
                <a:cxn ang="0">
                  <a:pos x="13" y="29"/>
                </a:cxn>
                <a:cxn ang="0">
                  <a:pos x="0" y="11"/>
                </a:cxn>
              </a:cxnLst>
              <a:rect l="0" t="0" r="r" b="b"/>
              <a:pathLst>
                <a:path w="79" h="31">
                  <a:moveTo>
                    <a:pt x="0" y="10"/>
                  </a:moveTo>
                  <a:cubicBezTo>
                    <a:pt x="5" y="19"/>
                    <a:pt x="31" y="17"/>
                    <a:pt x="39" y="16"/>
                  </a:cubicBezTo>
                  <a:cubicBezTo>
                    <a:pt x="53" y="13"/>
                    <a:pt x="66" y="4"/>
                    <a:pt x="79" y="0"/>
                  </a:cubicBezTo>
                  <a:cubicBezTo>
                    <a:pt x="77" y="5"/>
                    <a:pt x="61" y="11"/>
                    <a:pt x="55" y="14"/>
                  </a:cubicBezTo>
                  <a:cubicBezTo>
                    <a:pt x="51" y="17"/>
                    <a:pt x="46" y="18"/>
                    <a:pt x="41" y="20"/>
                  </a:cubicBezTo>
                  <a:cubicBezTo>
                    <a:pt x="33" y="24"/>
                    <a:pt x="23" y="31"/>
                    <a:pt x="13" y="29"/>
                  </a:cubicBezTo>
                  <a:cubicBezTo>
                    <a:pt x="10" y="22"/>
                    <a:pt x="7" y="14"/>
                    <a:pt x="0" y="1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15" name="Freeform 149"/>
            <p:cNvSpPr>
              <a:spLocks/>
            </p:cNvSpPr>
            <p:nvPr/>
          </p:nvSpPr>
          <p:spPr bwMode="gray">
            <a:xfrm>
              <a:off x="2987533" y="3888563"/>
              <a:ext cx="58303" cy="62984"/>
            </a:xfrm>
            <a:custGeom>
              <a:avLst/>
              <a:gdLst/>
              <a:ahLst/>
              <a:cxnLst>
                <a:cxn ang="0">
                  <a:pos x="42" y="93"/>
                </a:cxn>
                <a:cxn ang="0">
                  <a:pos x="94" y="38"/>
                </a:cxn>
                <a:cxn ang="0">
                  <a:pos x="174" y="20"/>
                </a:cxn>
                <a:cxn ang="0">
                  <a:pos x="117" y="11"/>
                </a:cxn>
                <a:cxn ang="0">
                  <a:pos x="152" y="7"/>
                </a:cxn>
                <a:cxn ang="0">
                  <a:pos x="0" y="160"/>
                </a:cxn>
                <a:cxn ang="0">
                  <a:pos x="11" y="142"/>
                </a:cxn>
                <a:cxn ang="0">
                  <a:pos x="14" y="188"/>
                </a:cxn>
                <a:cxn ang="0">
                  <a:pos x="76" y="74"/>
                </a:cxn>
              </a:cxnLst>
              <a:rect l="0" t="0" r="r" b="b"/>
              <a:pathLst>
                <a:path w="174" h="188">
                  <a:moveTo>
                    <a:pt x="42" y="93"/>
                  </a:moveTo>
                  <a:cubicBezTo>
                    <a:pt x="64" y="80"/>
                    <a:pt x="71" y="52"/>
                    <a:pt x="94" y="38"/>
                  </a:cubicBezTo>
                  <a:cubicBezTo>
                    <a:pt x="120" y="21"/>
                    <a:pt x="148" y="30"/>
                    <a:pt x="174" y="20"/>
                  </a:cubicBezTo>
                  <a:cubicBezTo>
                    <a:pt x="164" y="5"/>
                    <a:pt x="134" y="6"/>
                    <a:pt x="117" y="11"/>
                  </a:cubicBezTo>
                  <a:cubicBezTo>
                    <a:pt x="128" y="11"/>
                    <a:pt x="140" y="9"/>
                    <a:pt x="152" y="7"/>
                  </a:cubicBezTo>
                  <a:cubicBezTo>
                    <a:pt x="65" y="0"/>
                    <a:pt x="0" y="79"/>
                    <a:pt x="0" y="160"/>
                  </a:cubicBezTo>
                  <a:cubicBezTo>
                    <a:pt x="2" y="148"/>
                    <a:pt x="3" y="151"/>
                    <a:pt x="11" y="142"/>
                  </a:cubicBezTo>
                  <a:cubicBezTo>
                    <a:pt x="12" y="158"/>
                    <a:pt x="4" y="174"/>
                    <a:pt x="14" y="188"/>
                  </a:cubicBezTo>
                  <a:cubicBezTo>
                    <a:pt x="24" y="154"/>
                    <a:pt x="39" y="86"/>
                    <a:pt x="76" y="7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02" name="Freeform 346"/>
            <p:cNvSpPr>
              <a:spLocks/>
            </p:cNvSpPr>
            <p:nvPr/>
          </p:nvSpPr>
          <p:spPr bwMode="gray">
            <a:xfrm flipH="1">
              <a:off x="3283205" y="4802193"/>
              <a:ext cx="299625" cy="424502"/>
            </a:xfrm>
            <a:custGeom>
              <a:avLst/>
              <a:gdLst/>
              <a:ahLst/>
              <a:cxnLst>
                <a:cxn ang="0">
                  <a:pos x="0" y="1226"/>
                </a:cxn>
                <a:cxn ang="0">
                  <a:pos x="513" y="1294"/>
                </a:cxn>
                <a:cxn ang="0">
                  <a:pos x="762" y="1286"/>
                </a:cxn>
                <a:cxn ang="0">
                  <a:pos x="871" y="1202"/>
                </a:cxn>
                <a:cxn ang="0">
                  <a:pos x="904" y="1174"/>
                </a:cxn>
                <a:cxn ang="0">
                  <a:pos x="904" y="1004"/>
                </a:cxn>
                <a:cxn ang="0">
                  <a:pos x="866" y="652"/>
                </a:cxn>
                <a:cxn ang="0">
                  <a:pos x="795" y="271"/>
                </a:cxn>
                <a:cxn ang="0">
                  <a:pos x="755" y="131"/>
                </a:cxn>
                <a:cxn ang="0">
                  <a:pos x="690" y="19"/>
                </a:cxn>
                <a:cxn ang="0">
                  <a:pos x="295" y="0"/>
                </a:cxn>
                <a:cxn ang="0">
                  <a:pos x="193" y="49"/>
                </a:cxn>
                <a:cxn ang="0">
                  <a:pos x="89" y="484"/>
                </a:cxn>
                <a:cxn ang="0">
                  <a:pos x="85" y="693"/>
                </a:cxn>
                <a:cxn ang="0">
                  <a:pos x="60" y="887"/>
                </a:cxn>
                <a:cxn ang="0">
                  <a:pos x="57" y="1065"/>
                </a:cxn>
                <a:cxn ang="0">
                  <a:pos x="69" y="1210"/>
                </a:cxn>
              </a:cxnLst>
              <a:rect l="0" t="0" r="r" b="b"/>
              <a:pathLst>
                <a:path w="918" h="1301">
                  <a:moveTo>
                    <a:pt x="0" y="1226"/>
                  </a:moveTo>
                  <a:cubicBezTo>
                    <a:pt x="131" y="1266"/>
                    <a:pt x="372" y="1301"/>
                    <a:pt x="513" y="1294"/>
                  </a:cubicBezTo>
                  <a:cubicBezTo>
                    <a:pt x="592" y="1290"/>
                    <a:pt x="685" y="1301"/>
                    <a:pt x="762" y="1286"/>
                  </a:cubicBezTo>
                  <a:cubicBezTo>
                    <a:pt x="795" y="1280"/>
                    <a:pt x="838" y="1212"/>
                    <a:pt x="871" y="1202"/>
                  </a:cubicBezTo>
                  <a:cubicBezTo>
                    <a:pt x="898" y="1193"/>
                    <a:pt x="894" y="1200"/>
                    <a:pt x="904" y="1174"/>
                  </a:cubicBezTo>
                  <a:cubicBezTo>
                    <a:pt x="918" y="1133"/>
                    <a:pt x="905" y="1047"/>
                    <a:pt x="904" y="1004"/>
                  </a:cubicBezTo>
                  <a:cubicBezTo>
                    <a:pt x="900" y="887"/>
                    <a:pt x="880" y="767"/>
                    <a:pt x="866" y="652"/>
                  </a:cubicBezTo>
                  <a:cubicBezTo>
                    <a:pt x="852" y="530"/>
                    <a:pt x="842" y="383"/>
                    <a:pt x="795" y="271"/>
                  </a:cubicBezTo>
                  <a:cubicBezTo>
                    <a:pt x="777" y="228"/>
                    <a:pt x="766" y="178"/>
                    <a:pt x="755" y="131"/>
                  </a:cubicBezTo>
                  <a:cubicBezTo>
                    <a:pt x="742" y="75"/>
                    <a:pt x="756" y="26"/>
                    <a:pt x="690" y="19"/>
                  </a:cubicBezTo>
                  <a:cubicBezTo>
                    <a:pt x="558" y="6"/>
                    <a:pt x="427" y="1"/>
                    <a:pt x="295" y="0"/>
                  </a:cubicBezTo>
                  <a:cubicBezTo>
                    <a:pt x="246" y="0"/>
                    <a:pt x="214" y="3"/>
                    <a:pt x="193" y="49"/>
                  </a:cubicBezTo>
                  <a:cubicBezTo>
                    <a:pt x="134" y="185"/>
                    <a:pt x="107" y="336"/>
                    <a:pt x="89" y="484"/>
                  </a:cubicBezTo>
                  <a:cubicBezTo>
                    <a:pt x="81" y="552"/>
                    <a:pt x="86" y="623"/>
                    <a:pt x="85" y="693"/>
                  </a:cubicBezTo>
                  <a:cubicBezTo>
                    <a:pt x="85" y="760"/>
                    <a:pt x="67" y="821"/>
                    <a:pt x="60" y="887"/>
                  </a:cubicBezTo>
                  <a:cubicBezTo>
                    <a:pt x="54" y="947"/>
                    <a:pt x="51" y="1005"/>
                    <a:pt x="57" y="1065"/>
                  </a:cubicBezTo>
                  <a:cubicBezTo>
                    <a:pt x="61" y="1111"/>
                    <a:pt x="72" y="1165"/>
                    <a:pt x="69" y="121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03" name="Freeform 347"/>
            <p:cNvSpPr>
              <a:spLocks/>
            </p:cNvSpPr>
            <p:nvPr/>
          </p:nvSpPr>
          <p:spPr bwMode="gray">
            <a:xfrm flipH="1">
              <a:off x="3407807" y="4750253"/>
              <a:ext cx="229174" cy="949570"/>
            </a:xfrm>
            <a:custGeom>
              <a:avLst/>
              <a:gdLst/>
              <a:ahLst/>
              <a:cxnLst>
                <a:cxn ang="0">
                  <a:pos x="691" y="256"/>
                </a:cxn>
                <a:cxn ang="0">
                  <a:pos x="658" y="957"/>
                </a:cxn>
                <a:cxn ang="0">
                  <a:pos x="634" y="1207"/>
                </a:cxn>
                <a:cxn ang="0">
                  <a:pos x="610" y="1401"/>
                </a:cxn>
                <a:cxn ang="0">
                  <a:pos x="578" y="1816"/>
                </a:cxn>
                <a:cxn ang="0">
                  <a:pos x="521" y="1990"/>
                </a:cxn>
                <a:cxn ang="0">
                  <a:pos x="481" y="2171"/>
                </a:cxn>
                <a:cxn ang="0">
                  <a:pos x="444" y="2344"/>
                </a:cxn>
                <a:cxn ang="0">
                  <a:pos x="488" y="2510"/>
                </a:cxn>
                <a:cxn ang="0">
                  <a:pos x="411" y="2646"/>
                </a:cxn>
                <a:cxn ang="0">
                  <a:pos x="279" y="2781"/>
                </a:cxn>
                <a:cxn ang="0">
                  <a:pos x="187" y="2842"/>
                </a:cxn>
                <a:cxn ang="0">
                  <a:pos x="87" y="2904"/>
                </a:cxn>
                <a:cxn ang="0">
                  <a:pos x="63" y="2892"/>
                </a:cxn>
                <a:cxn ang="0">
                  <a:pos x="18" y="2860"/>
                </a:cxn>
                <a:cxn ang="0">
                  <a:pos x="93" y="2722"/>
                </a:cxn>
                <a:cxn ang="0">
                  <a:pos x="166" y="2578"/>
                </a:cxn>
                <a:cxn ang="0">
                  <a:pos x="251" y="2227"/>
                </a:cxn>
                <a:cxn ang="0">
                  <a:pos x="276" y="1797"/>
                </a:cxn>
                <a:cxn ang="0">
                  <a:pos x="304" y="1392"/>
                </a:cxn>
                <a:cxn ang="0">
                  <a:pos x="276" y="1134"/>
                </a:cxn>
                <a:cxn ang="0">
                  <a:pos x="280" y="781"/>
                </a:cxn>
                <a:cxn ang="0">
                  <a:pos x="303" y="476"/>
                </a:cxn>
                <a:cxn ang="0">
                  <a:pos x="340" y="227"/>
                </a:cxn>
                <a:cxn ang="0">
                  <a:pos x="401" y="43"/>
                </a:cxn>
                <a:cxn ang="0">
                  <a:pos x="578" y="6"/>
                </a:cxn>
                <a:cxn ang="0">
                  <a:pos x="667" y="70"/>
                </a:cxn>
                <a:cxn ang="0">
                  <a:pos x="691" y="264"/>
                </a:cxn>
              </a:cxnLst>
              <a:rect l="0" t="0" r="r" b="b"/>
              <a:pathLst>
                <a:path w="702" h="2910">
                  <a:moveTo>
                    <a:pt x="691" y="256"/>
                  </a:moveTo>
                  <a:cubicBezTo>
                    <a:pt x="691" y="491"/>
                    <a:pt x="670" y="724"/>
                    <a:pt x="658" y="957"/>
                  </a:cubicBezTo>
                  <a:cubicBezTo>
                    <a:pt x="654" y="1045"/>
                    <a:pt x="650" y="1125"/>
                    <a:pt x="634" y="1207"/>
                  </a:cubicBezTo>
                  <a:cubicBezTo>
                    <a:pt x="622" y="1271"/>
                    <a:pt x="610" y="1331"/>
                    <a:pt x="610" y="1401"/>
                  </a:cubicBezTo>
                  <a:cubicBezTo>
                    <a:pt x="610" y="1544"/>
                    <a:pt x="617" y="1684"/>
                    <a:pt x="578" y="1816"/>
                  </a:cubicBezTo>
                  <a:cubicBezTo>
                    <a:pt x="560" y="1877"/>
                    <a:pt x="533" y="1928"/>
                    <a:pt x="521" y="1990"/>
                  </a:cubicBezTo>
                  <a:cubicBezTo>
                    <a:pt x="509" y="2049"/>
                    <a:pt x="496" y="2113"/>
                    <a:pt x="481" y="2171"/>
                  </a:cubicBezTo>
                  <a:cubicBezTo>
                    <a:pt x="467" y="2226"/>
                    <a:pt x="452" y="2288"/>
                    <a:pt x="444" y="2344"/>
                  </a:cubicBezTo>
                  <a:cubicBezTo>
                    <a:pt x="434" y="2410"/>
                    <a:pt x="479" y="2447"/>
                    <a:pt x="488" y="2510"/>
                  </a:cubicBezTo>
                  <a:cubicBezTo>
                    <a:pt x="500" y="2590"/>
                    <a:pt x="475" y="2613"/>
                    <a:pt x="411" y="2646"/>
                  </a:cubicBezTo>
                  <a:cubicBezTo>
                    <a:pt x="345" y="2679"/>
                    <a:pt x="339" y="2742"/>
                    <a:pt x="279" y="2781"/>
                  </a:cubicBezTo>
                  <a:cubicBezTo>
                    <a:pt x="248" y="2801"/>
                    <a:pt x="215" y="2818"/>
                    <a:pt x="187" y="2842"/>
                  </a:cubicBezTo>
                  <a:cubicBezTo>
                    <a:pt x="163" y="2861"/>
                    <a:pt x="118" y="2910"/>
                    <a:pt x="87" y="2904"/>
                  </a:cubicBezTo>
                  <a:cubicBezTo>
                    <a:pt x="81" y="2902"/>
                    <a:pt x="73" y="2895"/>
                    <a:pt x="63" y="2892"/>
                  </a:cubicBezTo>
                  <a:cubicBezTo>
                    <a:pt x="68" y="2865"/>
                    <a:pt x="38" y="2862"/>
                    <a:pt x="18" y="2860"/>
                  </a:cubicBezTo>
                  <a:cubicBezTo>
                    <a:pt x="0" y="2821"/>
                    <a:pt x="71" y="2754"/>
                    <a:pt x="93" y="2722"/>
                  </a:cubicBezTo>
                  <a:cubicBezTo>
                    <a:pt x="123" y="2677"/>
                    <a:pt x="137" y="2625"/>
                    <a:pt x="166" y="2578"/>
                  </a:cubicBezTo>
                  <a:cubicBezTo>
                    <a:pt x="233" y="2468"/>
                    <a:pt x="251" y="2360"/>
                    <a:pt x="251" y="2227"/>
                  </a:cubicBezTo>
                  <a:cubicBezTo>
                    <a:pt x="251" y="2082"/>
                    <a:pt x="255" y="1938"/>
                    <a:pt x="276" y="1797"/>
                  </a:cubicBezTo>
                  <a:cubicBezTo>
                    <a:pt x="296" y="1665"/>
                    <a:pt x="297" y="1528"/>
                    <a:pt x="304" y="1392"/>
                  </a:cubicBezTo>
                  <a:cubicBezTo>
                    <a:pt x="308" y="1301"/>
                    <a:pt x="285" y="1222"/>
                    <a:pt x="276" y="1134"/>
                  </a:cubicBezTo>
                  <a:cubicBezTo>
                    <a:pt x="263" y="1018"/>
                    <a:pt x="269" y="896"/>
                    <a:pt x="280" y="781"/>
                  </a:cubicBezTo>
                  <a:cubicBezTo>
                    <a:pt x="289" y="679"/>
                    <a:pt x="289" y="577"/>
                    <a:pt x="303" y="476"/>
                  </a:cubicBezTo>
                  <a:cubicBezTo>
                    <a:pt x="315" y="393"/>
                    <a:pt x="326" y="307"/>
                    <a:pt x="340" y="227"/>
                  </a:cubicBezTo>
                  <a:cubicBezTo>
                    <a:pt x="350" y="167"/>
                    <a:pt x="355" y="88"/>
                    <a:pt x="401" y="43"/>
                  </a:cubicBezTo>
                  <a:cubicBezTo>
                    <a:pt x="441" y="4"/>
                    <a:pt x="525" y="0"/>
                    <a:pt x="578" y="6"/>
                  </a:cubicBezTo>
                  <a:cubicBezTo>
                    <a:pt x="618" y="10"/>
                    <a:pt x="648" y="35"/>
                    <a:pt x="667" y="70"/>
                  </a:cubicBezTo>
                  <a:cubicBezTo>
                    <a:pt x="690" y="112"/>
                    <a:pt x="702" y="224"/>
                    <a:pt x="691" y="26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04" name="Freeform 348"/>
            <p:cNvSpPr>
              <a:spLocks/>
            </p:cNvSpPr>
            <p:nvPr/>
          </p:nvSpPr>
          <p:spPr bwMode="gray">
            <a:xfrm flipH="1">
              <a:off x="3248946" y="4910771"/>
              <a:ext cx="128194" cy="787395"/>
            </a:xfrm>
            <a:custGeom>
              <a:avLst/>
              <a:gdLst/>
              <a:ahLst/>
              <a:cxnLst>
                <a:cxn ang="0">
                  <a:pos x="346" y="812"/>
                </a:cxn>
                <a:cxn ang="0">
                  <a:pos x="362" y="1014"/>
                </a:cxn>
                <a:cxn ang="0">
                  <a:pos x="378" y="1380"/>
                </a:cxn>
                <a:cxn ang="0">
                  <a:pos x="334" y="1586"/>
                </a:cxn>
                <a:cxn ang="0">
                  <a:pos x="310" y="1828"/>
                </a:cxn>
                <a:cxn ang="0">
                  <a:pos x="314" y="2042"/>
                </a:cxn>
                <a:cxn ang="0">
                  <a:pos x="276" y="2234"/>
                </a:cxn>
                <a:cxn ang="0">
                  <a:pos x="161" y="2386"/>
                </a:cxn>
                <a:cxn ang="0">
                  <a:pos x="16" y="2316"/>
                </a:cxn>
                <a:cxn ang="0">
                  <a:pos x="72" y="2143"/>
                </a:cxn>
                <a:cxn ang="0">
                  <a:pos x="120" y="1731"/>
                </a:cxn>
                <a:cxn ang="0">
                  <a:pos x="92" y="1522"/>
                </a:cxn>
                <a:cxn ang="0">
                  <a:pos x="67" y="1324"/>
                </a:cxn>
                <a:cxn ang="0">
                  <a:pos x="56" y="1106"/>
                </a:cxn>
                <a:cxn ang="0">
                  <a:pos x="14" y="330"/>
                </a:cxn>
                <a:cxn ang="0">
                  <a:pos x="7" y="90"/>
                </a:cxn>
                <a:cxn ang="0">
                  <a:pos x="12" y="19"/>
                </a:cxn>
                <a:cxn ang="0">
                  <a:pos x="132" y="15"/>
                </a:cxn>
                <a:cxn ang="0">
                  <a:pos x="270" y="168"/>
                </a:cxn>
                <a:cxn ang="0">
                  <a:pos x="278" y="513"/>
                </a:cxn>
                <a:cxn ang="0">
                  <a:pos x="298" y="727"/>
                </a:cxn>
                <a:cxn ang="0">
                  <a:pos x="346" y="808"/>
                </a:cxn>
              </a:cxnLst>
              <a:rect l="0" t="0" r="r" b="b"/>
              <a:pathLst>
                <a:path w="393" h="2413">
                  <a:moveTo>
                    <a:pt x="346" y="812"/>
                  </a:moveTo>
                  <a:cubicBezTo>
                    <a:pt x="341" y="877"/>
                    <a:pt x="357" y="948"/>
                    <a:pt x="362" y="1014"/>
                  </a:cubicBezTo>
                  <a:cubicBezTo>
                    <a:pt x="372" y="1138"/>
                    <a:pt x="393" y="1259"/>
                    <a:pt x="378" y="1380"/>
                  </a:cubicBezTo>
                  <a:cubicBezTo>
                    <a:pt x="370" y="1450"/>
                    <a:pt x="348" y="1520"/>
                    <a:pt x="334" y="1586"/>
                  </a:cubicBezTo>
                  <a:cubicBezTo>
                    <a:pt x="318" y="1663"/>
                    <a:pt x="317" y="1750"/>
                    <a:pt x="310" y="1828"/>
                  </a:cubicBezTo>
                  <a:cubicBezTo>
                    <a:pt x="303" y="1896"/>
                    <a:pt x="298" y="1977"/>
                    <a:pt x="314" y="2042"/>
                  </a:cubicBezTo>
                  <a:cubicBezTo>
                    <a:pt x="333" y="2124"/>
                    <a:pt x="320" y="2165"/>
                    <a:pt x="276" y="2234"/>
                  </a:cubicBezTo>
                  <a:cubicBezTo>
                    <a:pt x="245" y="2283"/>
                    <a:pt x="220" y="2356"/>
                    <a:pt x="161" y="2386"/>
                  </a:cubicBezTo>
                  <a:cubicBezTo>
                    <a:pt x="105" y="2413"/>
                    <a:pt x="21" y="2378"/>
                    <a:pt x="16" y="2316"/>
                  </a:cubicBezTo>
                  <a:cubicBezTo>
                    <a:pt x="10" y="2256"/>
                    <a:pt x="58" y="2197"/>
                    <a:pt x="72" y="2143"/>
                  </a:cubicBezTo>
                  <a:cubicBezTo>
                    <a:pt x="89" y="2078"/>
                    <a:pt x="120" y="1809"/>
                    <a:pt x="120" y="1731"/>
                  </a:cubicBezTo>
                  <a:cubicBezTo>
                    <a:pt x="120" y="1659"/>
                    <a:pt x="103" y="1590"/>
                    <a:pt x="92" y="1522"/>
                  </a:cubicBezTo>
                  <a:cubicBezTo>
                    <a:pt x="81" y="1457"/>
                    <a:pt x="70" y="1392"/>
                    <a:pt x="67" y="1324"/>
                  </a:cubicBezTo>
                  <a:cubicBezTo>
                    <a:pt x="64" y="1252"/>
                    <a:pt x="66" y="1174"/>
                    <a:pt x="56" y="1106"/>
                  </a:cubicBezTo>
                  <a:cubicBezTo>
                    <a:pt x="19" y="855"/>
                    <a:pt x="38" y="589"/>
                    <a:pt x="14" y="330"/>
                  </a:cubicBezTo>
                  <a:cubicBezTo>
                    <a:pt x="7" y="250"/>
                    <a:pt x="7" y="170"/>
                    <a:pt x="7" y="90"/>
                  </a:cubicBezTo>
                  <a:cubicBezTo>
                    <a:pt x="7" y="74"/>
                    <a:pt x="0" y="32"/>
                    <a:pt x="12" y="19"/>
                  </a:cubicBezTo>
                  <a:cubicBezTo>
                    <a:pt x="31" y="0"/>
                    <a:pt x="109" y="9"/>
                    <a:pt x="132" y="15"/>
                  </a:cubicBezTo>
                  <a:cubicBezTo>
                    <a:pt x="206" y="33"/>
                    <a:pt x="260" y="96"/>
                    <a:pt x="270" y="168"/>
                  </a:cubicBezTo>
                  <a:cubicBezTo>
                    <a:pt x="287" y="279"/>
                    <a:pt x="278" y="399"/>
                    <a:pt x="278" y="513"/>
                  </a:cubicBezTo>
                  <a:cubicBezTo>
                    <a:pt x="278" y="584"/>
                    <a:pt x="270" y="661"/>
                    <a:pt x="298" y="727"/>
                  </a:cubicBezTo>
                  <a:cubicBezTo>
                    <a:pt x="310" y="757"/>
                    <a:pt x="334" y="782"/>
                    <a:pt x="346" y="80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05" name="Freeform 349"/>
            <p:cNvSpPr>
              <a:spLocks/>
            </p:cNvSpPr>
            <p:nvPr/>
          </p:nvSpPr>
          <p:spPr bwMode="gray">
            <a:xfrm flipH="1">
              <a:off x="3428390" y="5173236"/>
              <a:ext cx="114932" cy="123911"/>
            </a:xfrm>
            <a:custGeom>
              <a:avLst/>
              <a:gdLst/>
              <a:ahLst/>
              <a:cxnLst>
                <a:cxn ang="0">
                  <a:pos x="15" y="63"/>
                </a:cxn>
                <a:cxn ang="0">
                  <a:pos x="204" y="186"/>
                </a:cxn>
                <a:cxn ang="0">
                  <a:pos x="315" y="380"/>
                </a:cxn>
                <a:cxn ang="0">
                  <a:pos x="296" y="78"/>
                </a:cxn>
                <a:cxn ang="0">
                  <a:pos x="15" y="69"/>
                </a:cxn>
              </a:cxnLst>
              <a:rect l="0" t="0" r="r" b="b"/>
              <a:pathLst>
                <a:path w="352" h="380">
                  <a:moveTo>
                    <a:pt x="15" y="63"/>
                  </a:moveTo>
                  <a:cubicBezTo>
                    <a:pt x="0" y="154"/>
                    <a:pt x="148" y="159"/>
                    <a:pt x="204" y="186"/>
                  </a:cubicBezTo>
                  <a:cubicBezTo>
                    <a:pt x="282" y="225"/>
                    <a:pt x="298" y="310"/>
                    <a:pt x="315" y="380"/>
                  </a:cubicBezTo>
                  <a:cubicBezTo>
                    <a:pt x="336" y="298"/>
                    <a:pt x="352" y="147"/>
                    <a:pt x="296" y="78"/>
                  </a:cubicBezTo>
                  <a:cubicBezTo>
                    <a:pt x="244" y="14"/>
                    <a:pt x="61" y="0"/>
                    <a:pt x="15" y="69"/>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06" name="Freeform 350"/>
            <p:cNvSpPr>
              <a:spLocks/>
            </p:cNvSpPr>
            <p:nvPr/>
          </p:nvSpPr>
          <p:spPr bwMode="gray">
            <a:xfrm flipH="1">
              <a:off x="3256406" y="5180419"/>
              <a:ext cx="120734" cy="51802"/>
            </a:xfrm>
            <a:custGeom>
              <a:avLst/>
              <a:gdLst/>
              <a:ahLst/>
              <a:cxnLst>
                <a:cxn ang="0">
                  <a:pos x="44" y="159"/>
                </a:cxn>
                <a:cxn ang="0">
                  <a:pos x="194" y="95"/>
                </a:cxn>
                <a:cxn ang="0">
                  <a:pos x="329" y="32"/>
                </a:cxn>
                <a:cxn ang="0">
                  <a:pos x="108" y="14"/>
                </a:cxn>
                <a:cxn ang="0">
                  <a:pos x="44" y="154"/>
                </a:cxn>
              </a:cxnLst>
              <a:rect l="0" t="0" r="r" b="b"/>
              <a:pathLst>
                <a:path w="370" h="159">
                  <a:moveTo>
                    <a:pt x="44" y="159"/>
                  </a:moveTo>
                  <a:cubicBezTo>
                    <a:pt x="72" y="95"/>
                    <a:pt x="127" y="101"/>
                    <a:pt x="194" y="95"/>
                  </a:cubicBezTo>
                  <a:cubicBezTo>
                    <a:pt x="224" y="92"/>
                    <a:pt x="370" y="74"/>
                    <a:pt x="329" y="32"/>
                  </a:cubicBezTo>
                  <a:cubicBezTo>
                    <a:pt x="298" y="0"/>
                    <a:pt x="152" y="9"/>
                    <a:pt x="108" y="14"/>
                  </a:cubicBezTo>
                  <a:cubicBezTo>
                    <a:pt x="0" y="27"/>
                    <a:pt x="48" y="76"/>
                    <a:pt x="44" y="15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07" name="Freeform 351"/>
            <p:cNvSpPr>
              <a:spLocks/>
            </p:cNvSpPr>
            <p:nvPr/>
          </p:nvSpPr>
          <p:spPr bwMode="gray">
            <a:xfrm flipH="1">
              <a:off x="3263313" y="4597609"/>
              <a:ext cx="324076" cy="620660"/>
            </a:xfrm>
            <a:custGeom>
              <a:avLst/>
              <a:gdLst/>
              <a:ahLst/>
              <a:cxnLst>
                <a:cxn ang="0">
                  <a:pos x="99" y="228"/>
                </a:cxn>
                <a:cxn ang="0">
                  <a:pos x="81" y="631"/>
                </a:cxn>
                <a:cxn ang="0">
                  <a:pos x="35" y="1041"/>
                </a:cxn>
                <a:cxn ang="0">
                  <a:pos x="27" y="1438"/>
                </a:cxn>
                <a:cxn ang="0">
                  <a:pos x="27" y="1647"/>
                </a:cxn>
                <a:cxn ang="0">
                  <a:pos x="12" y="1856"/>
                </a:cxn>
                <a:cxn ang="0">
                  <a:pos x="464" y="1902"/>
                </a:cxn>
                <a:cxn ang="0">
                  <a:pos x="762" y="1851"/>
                </a:cxn>
                <a:cxn ang="0">
                  <a:pos x="993" y="1823"/>
                </a:cxn>
                <a:cxn ang="0">
                  <a:pos x="962" y="1413"/>
                </a:cxn>
                <a:cxn ang="0">
                  <a:pos x="954" y="970"/>
                </a:cxn>
                <a:cxn ang="0">
                  <a:pos x="978" y="543"/>
                </a:cxn>
                <a:cxn ang="0">
                  <a:pos x="857" y="214"/>
                </a:cxn>
                <a:cxn ang="0">
                  <a:pos x="99" y="228"/>
                </a:cxn>
              </a:cxnLst>
              <a:rect l="0" t="0" r="r" b="b"/>
              <a:pathLst>
                <a:path w="993" h="1902">
                  <a:moveTo>
                    <a:pt x="99" y="228"/>
                  </a:moveTo>
                  <a:cubicBezTo>
                    <a:pt x="164" y="335"/>
                    <a:pt x="100" y="516"/>
                    <a:pt x="81" y="631"/>
                  </a:cubicBezTo>
                  <a:cubicBezTo>
                    <a:pt x="59" y="768"/>
                    <a:pt x="35" y="896"/>
                    <a:pt x="35" y="1041"/>
                  </a:cubicBezTo>
                  <a:cubicBezTo>
                    <a:pt x="35" y="1172"/>
                    <a:pt x="27" y="1303"/>
                    <a:pt x="27" y="1438"/>
                  </a:cubicBezTo>
                  <a:cubicBezTo>
                    <a:pt x="27" y="1507"/>
                    <a:pt x="27" y="1577"/>
                    <a:pt x="27" y="1647"/>
                  </a:cubicBezTo>
                  <a:cubicBezTo>
                    <a:pt x="27" y="1715"/>
                    <a:pt x="0" y="1796"/>
                    <a:pt x="12" y="1856"/>
                  </a:cubicBezTo>
                  <a:cubicBezTo>
                    <a:pt x="135" y="1862"/>
                    <a:pt x="360" y="1846"/>
                    <a:pt x="464" y="1902"/>
                  </a:cubicBezTo>
                  <a:cubicBezTo>
                    <a:pt x="518" y="1868"/>
                    <a:pt x="698" y="1856"/>
                    <a:pt x="762" y="1851"/>
                  </a:cubicBezTo>
                  <a:cubicBezTo>
                    <a:pt x="835" y="1844"/>
                    <a:pt x="926" y="1850"/>
                    <a:pt x="993" y="1823"/>
                  </a:cubicBezTo>
                  <a:cubicBezTo>
                    <a:pt x="982" y="1688"/>
                    <a:pt x="962" y="1558"/>
                    <a:pt x="962" y="1413"/>
                  </a:cubicBezTo>
                  <a:cubicBezTo>
                    <a:pt x="962" y="1266"/>
                    <a:pt x="954" y="1119"/>
                    <a:pt x="954" y="970"/>
                  </a:cubicBezTo>
                  <a:cubicBezTo>
                    <a:pt x="954" y="823"/>
                    <a:pt x="974" y="686"/>
                    <a:pt x="978" y="543"/>
                  </a:cubicBezTo>
                  <a:cubicBezTo>
                    <a:pt x="982" y="401"/>
                    <a:pt x="951" y="315"/>
                    <a:pt x="857" y="214"/>
                  </a:cubicBezTo>
                  <a:cubicBezTo>
                    <a:pt x="657" y="0"/>
                    <a:pt x="281" y="14"/>
                    <a:pt x="99" y="22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08" name="Freeform 352"/>
            <p:cNvSpPr>
              <a:spLocks/>
            </p:cNvSpPr>
            <p:nvPr/>
          </p:nvSpPr>
          <p:spPr bwMode="gray">
            <a:xfrm flipH="1">
              <a:off x="3290388" y="4670684"/>
              <a:ext cx="250585" cy="502827"/>
            </a:xfrm>
            <a:custGeom>
              <a:avLst/>
              <a:gdLst/>
              <a:ahLst/>
              <a:cxnLst>
                <a:cxn ang="0">
                  <a:pos x="3" y="58"/>
                </a:cxn>
                <a:cxn ang="0">
                  <a:pos x="95" y="111"/>
                </a:cxn>
                <a:cxn ang="0">
                  <a:pos x="242" y="146"/>
                </a:cxn>
                <a:cxn ang="0">
                  <a:pos x="462" y="163"/>
                </a:cxn>
                <a:cxn ang="0">
                  <a:pos x="604" y="147"/>
                </a:cxn>
                <a:cxn ang="0">
                  <a:pos x="642" y="286"/>
                </a:cxn>
                <a:cxn ang="0">
                  <a:pos x="645" y="457"/>
                </a:cxn>
                <a:cxn ang="0">
                  <a:pos x="656" y="558"/>
                </a:cxn>
                <a:cxn ang="0">
                  <a:pos x="677" y="670"/>
                </a:cxn>
                <a:cxn ang="0">
                  <a:pos x="691" y="870"/>
                </a:cxn>
                <a:cxn ang="0">
                  <a:pos x="726" y="1233"/>
                </a:cxn>
                <a:cxn ang="0">
                  <a:pos x="712" y="1423"/>
                </a:cxn>
                <a:cxn ang="0">
                  <a:pos x="715" y="1541"/>
                </a:cxn>
                <a:cxn ang="0">
                  <a:pos x="722" y="1417"/>
                </a:cxn>
                <a:cxn ang="0">
                  <a:pos x="734" y="1281"/>
                </a:cxn>
                <a:cxn ang="0">
                  <a:pos x="699" y="991"/>
                </a:cxn>
                <a:cxn ang="0">
                  <a:pos x="696" y="689"/>
                </a:cxn>
                <a:cxn ang="0">
                  <a:pos x="664" y="574"/>
                </a:cxn>
                <a:cxn ang="0">
                  <a:pos x="659" y="510"/>
                </a:cxn>
                <a:cxn ang="0">
                  <a:pos x="648" y="439"/>
                </a:cxn>
                <a:cxn ang="0">
                  <a:pos x="648" y="281"/>
                </a:cxn>
                <a:cxn ang="0">
                  <a:pos x="619" y="139"/>
                </a:cxn>
                <a:cxn ang="0">
                  <a:pos x="669" y="117"/>
                </a:cxn>
                <a:cxn ang="0">
                  <a:pos x="726" y="98"/>
                </a:cxn>
                <a:cxn ang="0">
                  <a:pos x="763" y="66"/>
                </a:cxn>
                <a:cxn ang="0">
                  <a:pos x="674" y="47"/>
                </a:cxn>
                <a:cxn ang="0">
                  <a:pos x="441" y="25"/>
                </a:cxn>
                <a:cxn ang="0">
                  <a:pos x="158" y="4"/>
                </a:cxn>
                <a:cxn ang="0">
                  <a:pos x="27" y="34"/>
                </a:cxn>
                <a:cxn ang="0">
                  <a:pos x="22" y="34"/>
                </a:cxn>
                <a:cxn ang="0">
                  <a:pos x="0" y="55"/>
                </a:cxn>
              </a:cxnLst>
              <a:rect l="0" t="0" r="r" b="b"/>
              <a:pathLst>
                <a:path w="768" h="1541">
                  <a:moveTo>
                    <a:pt x="3" y="58"/>
                  </a:moveTo>
                  <a:cubicBezTo>
                    <a:pt x="23" y="92"/>
                    <a:pt x="59" y="99"/>
                    <a:pt x="95" y="111"/>
                  </a:cubicBezTo>
                  <a:cubicBezTo>
                    <a:pt x="141" y="128"/>
                    <a:pt x="195" y="139"/>
                    <a:pt x="242" y="146"/>
                  </a:cubicBezTo>
                  <a:cubicBezTo>
                    <a:pt x="315" y="158"/>
                    <a:pt x="387" y="163"/>
                    <a:pt x="462" y="163"/>
                  </a:cubicBezTo>
                  <a:cubicBezTo>
                    <a:pt x="511" y="162"/>
                    <a:pt x="556" y="144"/>
                    <a:pt x="604" y="147"/>
                  </a:cubicBezTo>
                  <a:cubicBezTo>
                    <a:pt x="611" y="195"/>
                    <a:pt x="636" y="238"/>
                    <a:pt x="642" y="286"/>
                  </a:cubicBezTo>
                  <a:cubicBezTo>
                    <a:pt x="649" y="342"/>
                    <a:pt x="641" y="400"/>
                    <a:pt x="645" y="457"/>
                  </a:cubicBezTo>
                  <a:cubicBezTo>
                    <a:pt x="648" y="491"/>
                    <a:pt x="656" y="523"/>
                    <a:pt x="656" y="558"/>
                  </a:cubicBezTo>
                  <a:cubicBezTo>
                    <a:pt x="656" y="598"/>
                    <a:pt x="670" y="631"/>
                    <a:pt x="677" y="670"/>
                  </a:cubicBezTo>
                  <a:cubicBezTo>
                    <a:pt x="690" y="735"/>
                    <a:pt x="691" y="802"/>
                    <a:pt x="691" y="870"/>
                  </a:cubicBezTo>
                  <a:cubicBezTo>
                    <a:pt x="691" y="994"/>
                    <a:pt x="721" y="1111"/>
                    <a:pt x="726" y="1233"/>
                  </a:cubicBezTo>
                  <a:cubicBezTo>
                    <a:pt x="728" y="1297"/>
                    <a:pt x="721" y="1361"/>
                    <a:pt x="712" y="1423"/>
                  </a:cubicBezTo>
                  <a:cubicBezTo>
                    <a:pt x="709" y="1450"/>
                    <a:pt x="688" y="1521"/>
                    <a:pt x="715" y="1541"/>
                  </a:cubicBezTo>
                  <a:cubicBezTo>
                    <a:pt x="717" y="1497"/>
                    <a:pt x="709" y="1458"/>
                    <a:pt x="722" y="1417"/>
                  </a:cubicBezTo>
                  <a:cubicBezTo>
                    <a:pt x="735" y="1378"/>
                    <a:pt x="734" y="1323"/>
                    <a:pt x="734" y="1281"/>
                  </a:cubicBezTo>
                  <a:cubicBezTo>
                    <a:pt x="734" y="1180"/>
                    <a:pt x="710" y="1088"/>
                    <a:pt x="699" y="991"/>
                  </a:cubicBezTo>
                  <a:cubicBezTo>
                    <a:pt x="688" y="894"/>
                    <a:pt x="710" y="789"/>
                    <a:pt x="696" y="689"/>
                  </a:cubicBezTo>
                  <a:cubicBezTo>
                    <a:pt x="690" y="646"/>
                    <a:pt x="677" y="614"/>
                    <a:pt x="664" y="574"/>
                  </a:cubicBezTo>
                  <a:cubicBezTo>
                    <a:pt x="657" y="554"/>
                    <a:pt x="660" y="532"/>
                    <a:pt x="659" y="510"/>
                  </a:cubicBezTo>
                  <a:cubicBezTo>
                    <a:pt x="657" y="485"/>
                    <a:pt x="650" y="464"/>
                    <a:pt x="648" y="439"/>
                  </a:cubicBezTo>
                  <a:cubicBezTo>
                    <a:pt x="643" y="387"/>
                    <a:pt x="648" y="333"/>
                    <a:pt x="648" y="281"/>
                  </a:cubicBezTo>
                  <a:cubicBezTo>
                    <a:pt x="647" y="231"/>
                    <a:pt x="620" y="186"/>
                    <a:pt x="619" y="139"/>
                  </a:cubicBezTo>
                  <a:cubicBezTo>
                    <a:pt x="636" y="135"/>
                    <a:pt x="653" y="122"/>
                    <a:pt x="669" y="117"/>
                  </a:cubicBezTo>
                  <a:cubicBezTo>
                    <a:pt x="688" y="111"/>
                    <a:pt x="709" y="106"/>
                    <a:pt x="726" y="98"/>
                  </a:cubicBezTo>
                  <a:cubicBezTo>
                    <a:pt x="739" y="93"/>
                    <a:pt x="768" y="86"/>
                    <a:pt x="763" y="66"/>
                  </a:cubicBezTo>
                  <a:cubicBezTo>
                    <a:pt x="756" y="42"/>
                    <a:pt x="692" y="49"/>
                    <a:pt x="674" y="47"/>
                  </a:cubicBezTo>
                  <a:cubicBezTo>
                    <a:pt x="597" y="41"/>
                    <a:pt x="519" y="29"/>
                    <a:pt x="441" y="25"/>
                  </a:cubicBezTo>
                  <a:cubicBezTo>
                    <a:pt x="347" y="20"/>
                    <a:pt x="252" y="0"/>
                    <a:pt x="158" y="4"/>
                  </a:cubicBezTo>
                  <a:cubicBezTo>
                    <a:pt x="117" y="6"/>
                    <a:pt x="62" y="15"/>
                    <a:pt x="27" y="34"/>
                  </a:cubicBezTo>
                  <a:cubicBezTo>
                    <a:pt x="25" y="33"/>
                    <a:pt x="24" y="33"/>
                    <a:pt x="22" y="34"/>
                  </a:cubicBezTo>
                  <a:cubicBezTo>
                    <a:pt x="16" y="42"/>
                    <a:pt x="8" y="48"/>
                    <a:pt x="0" y="5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09" name="Freeform 353"/>
            <p:cNvSpPr>
              <a:spLocks/>
            </p:cNvSpPr>
            <p:nvPr/>
          </p:nvSpPr>
          <p:spPr bwMode="gray">
            <a:xfrm flipH="1">
              <a:off x="3447315" y="5549389"/>
              <a:ext cx="265366" cy="165767"/>
            </a:xfrm>
            <a:custGeom>
              <a:avLst/>
              <a:gdLst/>
              <a:ahLst/>
              <a:cxnLst>
                <a:cxn ang="0">
                  <a:pos x="709" y="0"/>
                </a:cxn>
                <a:cxn ang="0">
                  <a:pos x="617" y="122"/>
                </a:cxn>
                <a:cxn ang="0">
                  <a:pos x="500" y="227"/>
                </a:cxn>
                <a:cxn ang="0">
                  <a:pos x="385" y="334"/>
                </a:cxn>
                <a:cxn ang="0">
                  <a:pos x="291" y="342"/>
                </a:cxn>
                <a:cxn ang="0">
                  <a:pos x="209" y="355"/>
                </a:cxn>
                <a:cxn ang="0">
                  <a:pos x="20" y="404"/>
                </a:cxn>
                <a:cxn ang="0">
                  <a:pos x="378" y="468"/>
                </a:cxn>
                <a:cxn ang="0">
                  <a:pos x="637" y="255"/>
                </a:cxn>
                <a:cxn ang="0">
                  <a:pos x="688" y="251"/>
                </a:cxn>
                <a:cxn ang="0">
                  <a:pos x="681" y="447"/>
                </a:cxn>
                <a:cxn ang="0">
                  <a:pos x="724" y="447"/>
                </a:cxn>
                <a:cxn ang="0">
                  <a:pos x="725" y="306"/>
                </a:cxn>
                <a:cxn ang="0">
                  <a:pos x="769" y="202"/>
                </a:cxn>
                <a:cxn ang="0">
                  <a:pos x="713" y="0"/>
                </a:cxn>
              </a:cxnLst>
              <a:rect l="0" t="0" r="r" b="b"/>
              <a:pathLst>
                <a:path w="813" h="508">
                  <a:moveTo>
                    <a:pt x="709" y="0"/>
                  </a:moveTo>
                  <a:cubicBezTo>
                    <a:pt x="668" y="32"/>
                    <a:pt x="651" y="82"/>
                    <a:pt x="617" y="122"/>
                  </a:cubicBezTo>
                  <a:cubicBezTo>
                    <a:pt x="584" y="162"/>
                    <a:pt x="543" y="196"/>
                    <a:pt x="500" y="227"/>
                  </a:cubicBezTo>
                  <a:cubicBezTo>
                    <a:pt x="459" y="258"/>
                    <a:pt x="435" y="311"/>
                    <a:pt x="385" y="334"/>
                  </a:cubicBezTo>
                  <a:cubicBezTo>
                    <a:pt x="359" y="346"/>
                    <a:pt x="320" y="345"/>
                    <a:pt x="291" y="342"/>
                  </a:cubicBezTo>
                  <a:cubicBezTo>
                    <a:pt x="254" y="338"/>
                    <a:pt x="244" y="339"/>
                    <a:pt x="209" y="355"/>
                  </a:cubicBezTo>
                  <a:cubicBezTo>
                    <a:pt x="150" y="381"/>
                    <a:pt x="75" y="374"/>
                    <a:pt x="20" y="404"/>
                  </a:cubicBezTo>
                  <a:cubicBezTo>
                    <a:pt x="0" y="508"/>
                    <a:pt x="327" y="481"/>
                    <a:pt x="378" y="468"/>
                  </a:cubicBezTo>
                  <a:cubicBezTo>
                    <a:pt x="492" y="437"/>
                    <a:pt x="525" y="301"/>
                    <a:pt x="637" y="255"/>
                  </a:cubicBezTo>
                  <a:cubicBezTo>
                    <a:pt x="651" y="249"/>
                    <a:pt x="673" y="248"/>
                    <a:pt x="688" y="251"/>
                  </a:cubicBezTo>
                  <a:cubicBezTo>
                    <a:pt x="708" y="319"/>
                    <a:pt x="673" y="380"/>
                    <a:pt x="681" y="447"/>
                  </a:cubicBezTo>
                  <a:cubicBezTo>
                    <a:pt x="695" y="448"/>
                    <a:pt x="710" y="448"/>
                    <a:pt x="724" y="447"/>
                  </a:cubicBezTo>
                  <a:cubicBezTo>
                    <a:pt x="727" y="400"/>
                    <a:pt x="723" y="353"/>
                    <a:pt x="725" y="306"/>
                  </a:cubicBezTo>
                  <a:cubicBezTo>
                    <a:pt x="727" y="256"/>
                    <a:pt x="745" y="240"/>
                    <a:pt x="769" y="202"/>
                  </a:cubicBezTo>
                  <a:cubicBezTo>
                    <a:pt x="813" y="134"/>
                    <a:pt x="780" y="45"/>
                    <a:pt x="713"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10" name="Freeform 354"/>
            <p:cNvSpPr>
              <a:spLocks/>
            </p:cNvSpPr>
            <p:nvPr/>
          </p:nvSpPr>
          <p:spPr bwMode="gray">
            <a:xfrm flipH="1">
              <a:off x="3252538" y="5541515"/>
              <a:ext cx="163143" cy="196849"/>
            </a:xfrm>
            <a:custGeom>
              <a:avLst/>
              <a:gdLst/>
              <a:ahLst/>
              <a:cxnLst>
                <a:cxn ang="0">
                  <a:pos x="138" y="363"/>
                </a:cxn>
                <a:cxn ang="0">
                  <a:pos x="279" y="407"/>
                </a:cxn>
                <a:cxn ang="0">
                  <a:pos x="378" y="330"/>
                </a:cxn>
                <a:cxn ang="0">
                  <a:pos x="412" y="13"/>
                </a:cxn>
                <a:cxn ang="0">
                  <a:pos x="484" y="230"/>
                </a:cxn>
                <a:cxn ang="0">
                  <a:pos x="448" y="326"/>
                </a:cxn>
                <a:cxn ang="0">
                  <a:pos x="443" y="459"/>
                </a:cxn>
                <a:cxn ang="0">
                  <a:pos x="412" y="459"/>
                </a:cxn>
                <a:cxn ang="0">
                  <a:pos x="391" y="362"/>
                </a:cxn>
                <a:cxn ang="0">
                  <a:pos x="368" y="500"/>
                </a:cxn>
                <a:cxn ang="0">
                  <a:pos x="271" y="569"/>
                </a:cxn>
                <a:cxn ang="0">
                  <a:pos x="0" y="528"/>
                </a:cxn>
                <a:cxn ang="0">
                  <a:pos x="137" y="355"/>
                </a:cxn>
                <a:cxn ang="0">
                  <a:pos x="138" y="367"/>
                </a:cxn>
              </a:cxnLst>
              <a:rect l="0" t="0" r="r" b="b"/>
              <a:pathLst>
                <a:path w="500" h="603">
                  <a:moveTo>
                    <a:pt x="138" y="363"/>
                  </a:moveTo>
                  <a:cubicBezTo>
                    <a:pt x="149" y="408"/>
                    <a:pt x="238" y="416"/>
                    <a:pt x="279" y="407"/>
                  </a:cubicBezTo>
                  <a:cubicBezTo>
                    <a:pt x="318" y="399"/>
                    <a:pt x="359" y="361"/>
                    <a:pt x="378" y="330"/>
                  </a:cubicBezTo>
                  <a:cubicBezTo>
                    <a:pt x="434" y="240"/>
                    <a:pt x="404" y="115"/>
                    <a:pt x="412" y="13"/>
                  </a:cubicBezTo>
                  <a:cubicBezTo>
                    <a:pt x="469" y="0"/>
                    <a:pt x="500" y="193"/>
                    <a:pt x="484" y="230"/>
                  </a:cubicBezTo>
                  <a:cubicBezTo>
                    <a:pt x="468" y="267"/>
                    <a:pt x="448" y="276"/>
                    <a:pt x="448" y="326"/>
                  </a:cubicBezTo>
                  <a:cubicBezTo>
                    <a:pt x="448" y="372"/>
                    <a:pt x="446" y="414"/>
                    <a:pt x="443" y="459"/>
                  </a:cubicBezTo>
                  <a:cubicBezTo>
                    <a:pt x="436" y="461"/>
                    <a:pt x="420" y="461"/>
                    <a:pt x="412" y="459"/>
                  </a:cubicBezTo>
                  <a:cubicBezTo>
                    <a:pt x="411" y="429"/>
                    <a:pt x="414" y="381"/>
                    <a:pt x="391" y="362"/>
                  </a:cubicBezTo>
                  <a:cubicBezTo>
                    <a:pt x="364" y="398"/>
                    <a:pt x="397" y="460"/>
                    <a:pt x="368" y="500"/>
                  </a:cubicBezTo>
                  <a:cubicBezTo>
                    <a:pt x="345" y="532"/>
                    <a:pt x="310" y="557"/>
                    <a:pt x="271" y="569"/>
                  </a:cubicBezTo>
                  <a:cubicBezTo>
                    <a:pt x="209" y="589"/>
                    <a:pt x="32" y="603"/>
                    <a:pt x="0" y="528"/>
                  </a:cubicBezTo>
                  <a:cubicBezTo>
                    <a:pt x="58" y="489"/>
                    <a:pt x="78" y="400"/>
                    <a:pt x="137" y="355"/>
                  </a:cubicBezTo>
                  <a:cubicBezTo>
                    <a:pt x="138" y="359"/>
                    <a:pt x="137" y="363"/>
                    <a:pt x="138" y="367"/>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11" name="Freeform 355"/>
            <p:cNvSpPr>
              <a:spLocks/>
            </p:cNvSpPr>
            <p:nvPr/>
          </p:nvSpPr>
          <p:spPr bwMode="gray">
            <a:xfrm flipH="1">
              <a:off x="3610872" y="5679240"/>
              <a:ext cx="36193" cy="11189"/>
            </a:xfrm>
            <a:custGeom>
              <a:avLst/>
              <a:gdLst/>
              <a:ahLst/>
              <a:cxnLst>
                <a:cxn ang="0">
                  <a:pos x="6" y="27"/>
                </a:cxn>
                <a:cxn ang="0">
                  <a:pos x="104" y="4"/>
                </a:cxn>
                <a:cxn ang="0">
                  <a:pos x="52" y="17"/>
                </a:cxn>
                <a:cxn ang="0">
                  <a:pos x="0" y="29"/>
                </a:cxn>
                <a:cxn ang="0">
                  <a:pos x="12" y="27"/>
                </a:cxn>
              </a:cxnLst>
              <a:rect l="0" t="0" r="r" b="b"/>
              <a:pathLst>
                <a:path w="111" h="34">
                  <a:moveTo>
                    <a:pt x="6" y="27"/>
                  </a:moveTo>
                  <a:cubicBezTo>
                    <a:pt x="23" y="30"/>
                    <a:pt x="111" y="34"/>
                    <a:pt x="104" y="4"/>
                  </a:cubicBezTo>
                  <a:cubicBezTo>
                    <a:pt x="86" y="0"/>
                    <a:pt x="70" y="15"/>
                    <a:pt x="52" y="17"/>
                  </a:cubicBezTo>
                  <a:cubicBezTo>
                    <a:pt x="38" y="19"/>
                    <a:pt x="1" y="8"/>
                    <a:pt x="0" y="29"/>
                  </a:cubicBezTo>
                  <a:cubicBezTo>
                    <a:pt x="4" y="29"/>
                    <a:pt x="8" y="29"/>
                    <a:pt x="12" y="27"/>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12" name="Freeform 356"/>
            <p:cNvSpPr>
              <a:spLocks/>
            </p:cNvSpPr>
            <p:nvPr/>
          </p:nvSpPr>
          <p:spPr bwMode="gray">
            <a:xfrm flipH="1">
              <a:off x="3331830" y="5681174"/>
              <a:ext cx="60643" cy="24174"/>
            </a:xfrm>
            <a:custGeom>
              <a:avLst/>
              <a:gdLst/>
              <a:ahLst/>
              <a:cxnLst>
                <a:cxn ang="0">
                  <a:pos x="65" y="3"/>
                </a:cxn>
                <a:cxn ang="0">
                  <a:pos x="175" y="18"/>
                </a:cxn>
                <a:cxn ang="0">
                  <a:pos x="109" y="29"/>
                </a:cxn>
                <a:cxn ang="0">
                  <a:pos x="66" y="27"/>
                </a:cxn>
                <a:cxn ang="0">
                  <a:pos x="56" y="40"/>
                </a:cxn>
                <a:cxn ang="0">
                  <a:pos x="71" y="51"/>
                </a:cxn>
                <a:cxn ang="0">
                  <a:pos x="13" y="45"/>
                </a:cxn>
                <a:cxn ang="0">
                  <a:pos x="48" y="33"/>
                </a:cxn>
                <a:cxn ang="0">
                  <a:pos x="63" y="5"/>
                </a:cxn>
              </a:cxnLst>
              <a:rect l="0" t="0" r="r" b="b"/>
              <a:pathLst>
                <a:path w="186" h="74">
                  <a:moveTo>
                    <a:pt x="65" y="3"/>
                  </a:moveTo>
                  <a:cubicBezTo>
                    <a:pt x="100" y="17"/>
                    <a:pt x="139" y="6"/>
                    <a:pt x="175" y="18"/>
                  </a:cubicBezTo>
                  <a:cubicBezTo>
                    <a:pt x="186" y="54"/>
                    <a:pt x="122" y="32"/>
                    <a:pt x="109" y="29"/>
                  </a:cubicBezTo>
                  <a:cubicBezTo>
                    <a:pt x="100" y="28"/>
                    <a:pt x="74" y="24"/>
                    <a:pt x="66" y="27"/>
                  </a:cubicBezTo>
                  <a:cubicBezTo>
                    <a:pt x="61" y="30"/>
                    <a:pt x="57" y="33"/>
                    <a:pt x="56" y="40"/>
                  </a:cubicBezTo>
                  <a:cubicBezTo>
                    <a:pt x="56" y="55"/>
                    <a:pt x="68" y="43"/>
                    <a:pt x="71" y="51"/>
                  </a:cubicBezTo>
                  <a:cubicBezTo>
                    <a:pt x="79" y="74"/>
                    <a:pt x="0" y="67"/>
                    <a:pt x="13" y="45"/>
                  </a:cubicBezTo>
                  <a:cubicBezTo>
                    <a:pt x="20" y="34"/>
                    <a:pt x="42" y="42"/>
                    <a:pt x="48" y="33"/>
                  </a:cubicBezTo>
                  <a:cubicBezTo>
                    <a:pt x="54" y="24"/>
                    <a:pt x="36" y="0"/>
                    <a:pt x="63" y="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13" name="Freeform 357"/>
            <p:cNvSpPr>
              <a:spLocks/>
            </p:cNvSpPr>
            <p:nvPr/>
          </p:nvSpPr>
          <p:spPr bwMode="gray">
            <a:xfrm flipH="1">
              <a:off x="3277403" y="3930948"/>
              <a:ext cx="211768" cy="249894"/>
            </a:xfrm>
            <a:custGeom>
              <a:avLst/>
              <a:gdLst/>
              <a:ahLst/>
              <a:cxnLst>
                <a:cxn ang="0">
                  <a:pos x="268" y="11"/>
                </a:cxn>
                <a:cxn ang="0">
                  <a:pos x="21" y="226"/>
                </a:cxn>
                <a:cxn ang="0">
                  <a:pos x="109" y="600"/>
                </a:cxn>
                <a:cxn ang="0">
                  <a:pos x="453" y="496"/>
                </a:cxn>
                <a:cxn ang="0">
                  <a:pos x="450" y="328"/>
                </a:cxn>
                <a:cxn ang="0">
                  <a:pos x="258" y="0"/>
                </a:cxn>
              </a:cxnLst>
              <a:rect l="0" t="0" r="r" b="b"/>
              <a:pathLst>
                <a:path w="649" h="766">
                  <a:moveTo>
                    <a:pt x="268" y="11"/>
                  </a:moveTo>
                  <a:cubicBezTo>
                    <a:pt x="149" y="3"/>
                    <a:pt x="36" y="118"/>
                    <a:pt x="21" y="226"/>
                  </a:cubicBezTo>
                  <a:cubicBezTo>
                    <a:pt x="0" y="370"/>
                    <a:pt x="106" y="473"/>
                    <a:pt x="109" y="600"/>
                  </a:cubicBezTo>
                  <a:cubicBezTo>
                    <a:pt x="189" y="766"/>
                    <a:pt x="395" y="606"/>
                    <a:pt x="453" y="496"/>
                  </a:cubicBezTo>
                  <a:cubicBezTo>
                    <a:pt x="556" y="490"/>
                    <a:pt x="562" y="282"/>
                    <a:pt x="450" y="328"/>
                  </a:cubicBezTo>
                  <a:cubicBezTo>
                    <a:pt x="649" y="193"/>
                    <a:pt x="404" y="8"/>
                    <a:pt x="258"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14" name="Freeform 358"/>
            <p:cNvSpPr>
              <a:spLocks/>
            </p:cNvSpPr>
            <p:nvPr/>
          </p:nvSpPr>
          <p:spPr bwMode="gray">
            <a:xfrm flipH="1">
              <a:off x="3248255" y="3897242"/>
              <a:ext cx="255835" cy="373391"/>
            </a:xfrm>
            <a:custGeom>
              <a:avLst/>
              <a:gdLst/>
              <a:ahLst/>
              <a:cxnLst>
                <a:cxn ang="0">
                  <a:pos x="348" y="108"/>
                </a:cxn>
                <a:cxn ang="0">
                  <a:pos x="222" y="204"/>
                </a:cxn>
                <a:cxn ang="0">
                  <a:pos x="123" y="354"/>
                </a:cxn>
                <a:cxn ang="0">
                  <a:pos x="227" y="721"/>
                </a:cxn>
                <a:cxn ang="0">
                  <a:pos x="292" y="859"/>
                </a:cxn>
                <a:cxn ang="0">
                  <a:pos x="280" y="1008"/>
                </a:cxn>
                <a:cxn ang="0">
                  <a:pos x="191" y="867"/>
                </a:cxn>
                <a:cxn ang="0">
                  <a:pos x="175" y="1083"/>
                </a:cxn>
                <a:cxn ang="0">
                  <a:pos x="171" y="1021"/>
                </a:cxn>
                <a:cxn ang="0">
                  <a:pos x="112" y="1080"/>
                </a:cxn>
                <a:cxn ang="0">
                  <a:pos x="126" y="987"/>
                </a:cxn>
                <a:cxn ang="0">
                  <a:pos x="87" y="899"/>
                </a:cxn>
                <a:cxn ang="0">
                  <a:pos x="78" y="798"/>
                </a:cxn>
                <a:cxn ang="0">
                  <a:pos x="57" y="706"/>
                </a:cxn>
                <a:cxn ang="0">
                  <a:pos x="9" y="524"/>
                </a:cxn>
                <a:cxn ang="0">
                  <a:pos x="30" y="431"/>
                </a:cxn>
                <a:cxn ang="0">
                  <a:pos x="5" y="330"/>
                </a:cxn>
                <a:cxn ang="0">
                  <a:pos x="146" y="96"/>
                </a:cxn>
                <a:cxn ang="0">
                  <a:pos x="384" y="83"/>
                </a:cxn>
                <a:cxn ang="0">
                  <a:pos x="408" y="57"/>
                </a:cxn>
                <a:cxn ang="0">
                  <a:pos x="401" y="88"/>
                </a:cxn>
                <a:cxn ang="0">
                  <a:pos x="439" y="76"/>
                </a:cxn>
                <a:cxn ang="0">
                  <a:pos x="433" y="96"/>
                </a:cxn>
                <a:cxn ang="0">
                  <a:pos x="573" y="201"/>
                </a:cxn>
                <a:cxn ang="0">
                  <a:pos x="690" y="358"/>
                </a:cxn>
                <a:cxn ang="0">
                  <a:pos x="754" y="556"/>
                </a:cxn>
                <a:cxn ang="0">
                  <a:pos x="762" y="781"/>
                </a:cxn>
                <a:cxn ang="0">
                  <a:pos x="682" y="990"/>
                </a:cxn>
                <a:cxn ang="0">
                  <a:pos x="602" y="1065"/>
                </a:cxn>
                <a:cxn ang="0">
                  <a:pos x="518" y="1144"/>
                </a:cxn>
                <a:cxn ang="0">
                  <a:pos x="517" y="1101"/>
                </a:cxn>
                <a:cxn ang="0">
                  <a:pos x="498" y="1108"/>
                </a:cxn>
                <a:cxn ang="0">
                  <a:pos x="505" y="1044"/>
                </a:cxn>
                <a:cxn ang="0">
                  <a:pos x="481" y="1058"/>
                </a:cxn>
                <a:cxn ang="0">
                  <a:pos x="489" y="956"/>
                </a:cxn>
                <a:cxn ang="0">
                  <a:pos x="462" y="967"/>
                </a:cxn>
                <a:cxn ang="0">
                  <a:pos x="470" y="863"/>
                </a:cxn>
                <a:cxn ang="0">
                  <a:pos x="509" y="794"/>
                </a:cxn>
                <a:cxn ang="0">
                  <a:pos x="510" y="601"/>
                </a:cxn>
                <a:cxn ang="0">
                  <a:pos x="563" y="444"/>
                </a:cxn>
                <a:cxn ang="0">
                  <a:pos x="466" y="439"/>
                </a:cxn>
                <a:cxn ang="0">
                  <a:pos x="409" y="253"/>
                </a:cxn>
                <a:cxn ang="0">
                  <a:pos x="351" y="113"/>
                </a:cxn>
                <a:cxn ang="0">
                  <a:pos x="340" y="112"/>
                </a:cxn>
              </a:cxnLst>
              <a:rect l="0" t="0" r="r" b="b"/>
              <a:pathLst>
                <a:path w="784" h="1144">
                  <a:moveTo>
                    <a:pt x="348" y="108"/>
                  </a:moveTo>
                  <a:cubicBezTo>
                    <a:pt x="281" y="115"/>
                    <a:pt x="264" y="161"/>
                    <a:pt x="222" y="204"/>
                  </a:cubicBezTo>
                  <a:cubicBezTo>
                    <a:pt x="175" y="253"/>
                    <a:pt x="144" y="293"/>
                    <a:pt x="123" y="354"/>
                  </a:cubicBezTo>
                  <a:cubicBezTo>
                    <a:pt x="77" y="485"/>
                    <a:pt x="125" y="621"/>
                    <a:pt x="227" y="721"/>
                  </a:cubicBezTo>
                  <a:cubicBezTo>
                    <a:pt x="268" y="761"/>
                    <a:pt x="272" y="802"/>
                    <a:pt x="292" y="859"/>
                  </a:cubicBezTo>
                  <a:cubicBezTo>
                    <a:pt x="308" y="906"/>
                    <a:pt x="317" y="974"/>
                    <a:pt x="280" y="1008"/>
                  </a:cubicBezTo>
                  <a:cubicBezTo>
                    <a:pt x="240" y="985"/>
                    <a:pt x="257" y="868"/>
                    <a:pt x="191" y="867"/>
                  </a:cubicBezTo>
                  <a:cubicBezTo>
                    <a:pt x="187" y="952"/>
                    <a:pt x="256" y="1012"/>
                    <a:pt x="175" y="1083"/>
                  </a:cubicBezTo>
                  <a:cubicBezTo>
                    <a:pt x="175" y="1060"/>
                    <a:pt x="194" y="1029"/>
                    <a:pt x="171" y="1021"/>
                  </a:cubicBezTo>
                  <a:cubicBezTo>
                    <a:pt x="174" y="1056"/>
                    <a:pt x="143" y="1072"/>
                    <a:pt x="112" y="1080"/>
                  </a:cubicBezTo>
                  <a:cubicBezTo>
                    <a:pt x="126" y="1053"/>
                    <a:pt x="131" y="1019"/>
                    <a:pt x="126" y="987"/>
                  </a:cubicBezTo>
                  <a:cubicBezTo>
                    <a:pt x="121" y="952"/>
                    <a:pt x="99" y="932"/>
                    <a:pt x="87" y="899"/>
                  </a:cubicBezTo>
                  <a:cubicBezTo>
                    <a:pt x="75" y="866"/>
                    <a:pt x="78" y="833"/>
                    <a:pt x="78" y="798"/>
                  </a:cubicBezTo>
                  <a:cubicBezTo>
                    <a:pt x="78" y="758"/>
                    <a:pt x="69" y="741"/>
                    <a:pt x="57" y="706"/>
                  </a:cubicBezTo>
                  <a:cubicBezTo>
                    <a:pt x="37" y="653"/>
                    <a:pt x="0" y="584"/>
                    <a:pt x="9" y="524"/>
                  </a:cubicBezTo>
                  <a:cubicBezTo>
                    <a:pt x="14" y="492"/>
                    <a:pt x="32" y="465"/>
                    <a:pt x="30" y="431"/>
                  </a:cubicBezTo>
                  <a:cubicBezTo>
                    <a:pt x="27" y="395"/>
                    <a:pt x="7" y="367"/>
                    <a:pt x="5" y="330"/>
                  </a:cubicBezTo>
                  <a:cubicBezTo>
                    <a:pt x="1" y="237"/>
                    <a:pt x="76" y="148"/>
                    <a:pt x="146" y="96"/>
                  </a:cubicBezTo>
                  <a:cubicBezTo>
                    <a:pt x="208" y="50"/>
                    <a:pt x="334" y="0"/>
                    <a:pt x="384" y="83"/>
                  </a:cubicBezTo>
                  <a:cubicBezTo>
                    <a:pt x="392" y="73"/>
                    <a:pt x="399" y="65"/>
                    <a:pt x="408" y="57"/>
                  </a:cubicBezTo>
                  <a:cubicBezTo>
                    <a:pt x="399" y="66"/>
                    <a:pt x="401" y="73"/>
                    <a:pt x="401" y="88"/>
                  </a:cubicBezTo>
                  <a:cubicBezTo>
                    <a:pt x="412" y="82"/>
                    <a:pt x="425" y="78"/>
                    <a:pt x="439" y="76"/>
                  </a:cubicBezTo>
                  <a:cubicBezTo>
                    <a:pt x="434" y="83"/>
                    <a:pt x="436" y="89"/>
                    <a:pt x="433" y="96"/>
                  </a:cubicBezTo>
                  <a:cubicBezTo>
                    <a:pt x="520" y="100"/>
                    <a:pt x="526" y="133"/>
                    <a:pt x="573" y="201"/>
                  </a:cubicBezTo>
                  <a:cubicBezTo>
                    <a:pt x="609" y="254"/>
                    <a:pt x="656" y="303"/>
                    <a:pt x="690" y="358"/>
                  </a:cubicBezTo>
                  <a:cubicBezTo>
                    <a:pt x="725" y="417"/>
                    <a:pt x="739" y="491"/>
                    <a:pt x="754" y="556"/>
                  </a:cubicBezTo>
                  <a:cubicBezTo>
                    <a:pt x="773" y="632"/>
                    <a:pt x="784" y="705"/>
                    <a:pt x="762" y="781"/>
                  </a:cubicBezTo>
                  <a:cubicBezTo>
                    <a:pt x="744" y="845"/>
                    <a:pt x="722" y="934"/>
                    <a:pt x="682" y="990"/>
                  </a:cubicBezTo>
                  <a:cubicBezTo>
                    <a:pt x="659" y="1022"/>
                    <a:pt x="634" y="1045"/>
                    <a:pt x="602" y="1065"/>
                  </a:cubicBezTo>
                  <a:cubicBezTo>
                    <a:pt x="564" y="1089"/>
                    <a:pt x="546" y="1116"/>
                    <a:pt x="518" y="1144"/>
                  </a:cubicBezTo>
                  <a:cubicBezTo>
                    <a:pt x="517" y="1130"/>
                    <a:pt x="518" y="1115"/>
                    <a:pt x="517" y="1101"/>
                  </a:cubicBezTo>
                  <a:cubicBezTo>
                    <a:pt x="513" y="1103"/>
                    <a:pt x="503" y="1104"/>
                    <a:pt x="498" y="1108"/>
                  </a:cubicBezTo>
                  <a:cubicBezTo>
                    <a:pt x="494" y="1086"/>
                    <a:pt x="501" y="1064"/>
                    <a:pt x="505" y="1044"/>
                  </a:cubicBezTo>
                  <a:cubicBezTo>
                    <a:pt x="499" y="1049"/>
                    <a:pt x="487" y="1053"/>
                    <a:pt x="481" y="1058"/>
                  </a:cubicBezTo>
                  <a:cubicBezTo>
                    <a:pt x="482" y="1024"/>
                    <a:pt x="477" y="987"/>
                    <a:pt x="489" y="956"/>
                  </a:cubicBezTo>
                  <a:cubicBezTo>
                    <a:pt x="481" y="963"/>
                    <a:pt x="470" y="963"/>
                    <a:pt x="462" y="967"/>
                  </a:cubicBezTo>
                  <a:cubicBezTo>
                    <a:pt x="460" y="931"/>
                    <a:pt x="458" y="895"/>
                    <a:pt x="470" y="863"/>
                  </a:cubicBezTo>
                  <a:cubicBezTo>
                    <a:pt x="479" y="839"/>
                    <a:pt x="502" y="819"/>
                    <a:pt x="509" y="794"/>
                  </a:cubicBezTo>
                  <a:cubicBezTo>
                    <a:pt x="525" y="740"/>
                    <a:pt x="504" y="660"/>
                    <a:pt x="510" y="601"/>
                  </a:cubicBezTo>
                  <a:cubicBezTo>
                    <a:pt x="551" y="591"/>
                    <a:pt x="603" y="512"/>
                    <a:pt x="563" y="444"/>
                  </a:cubicBezTo>
                  <a:cubicBezTo>
                    <a:pt x="536" y="397"/>
                    <a:pt x="501" y="484"/>
                    <a:pt x="466" y="439"/>
                  </a:cubicBezTo>
                  <a:cubicBezTo>
                    <a:pt x="432" y="394"/>
                    <a:pt x="408" y="309"/>
                    <a:pt x="409" y="253"/>
                  </a:cubicBezTo>
                  <a:cubicBezTo>
                    <a:pt x="409" y="185"/>
                    <a:pt x="382" y="167"/>
                    <a:pt x="351" y="113"/>
                  </a:cubicBezTo>
                  <a:cubicBezTo>
                    <a:pt x="347" y="112"/>
                    <a:pt x="344" y="113"/>
                    <a:pt x="340" y="11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15" name="Freeform 359"/>
            <p:cNvSpPr>
              <a:spLocks/>
            </p:cNvSpPr>
            <p:nvPr/>
          </p:nvSpPr>
          <p:spPr bwMode="gray">
            <a:xfrm flipH="1">
              <a:off x="3297848" y="4024883"/>
              <a:ext cx="34259" cy="101118"/>
            </a:xfrm>
            <a:custGeom>
              <a:avLst/>
              <a:gdLst/>
              <a:ahLst/>
              <a:cxnLst>
                <a:cxn ang="0">
                  <a:pos x="41" y="53"/>
                </a:cxn>
                <a:cxn ang="0">
                  <a:pos x="58" y="182"/>
                </a:cxn>
                <a:cxn ang="0">
                  <a:pos x="16" y="233"/>
                </a:cxn>
                <a:cxn ang="0">
                  <a:pos x="21" y="310"/>
                </a:cxn>
                <a:cxn ang="0">
                  <a:pos x="105" y="147"/>
                </a:cxn>
                <a:cxn ang="0">
                  <a:pos x="0" y="0"/>
                </a:cxn>
              </a:cxnLst>
              <a:rect l="0" t="0" r="r" b="b"/>
              <a:pathLst>
                <a:path w="105" h="310">
                  <a:moveTo>
                    <a:pt x="41" y="53"/>
                  </a:moveTo>
                  <a:cubicBezTo>
                    <a:pt x="58" y="67"/>
                    <a:pt x="88" y="145"/>
                    <a:pt x="58" y="182"/>
                  </a:cubicBezTo>
                  <a:cubicBezTo>
                    <a:pt x="44" y="199"/>
                    <a:pt x="24" y="208"/>
                    <a:pt x="16" y="233"/>
                  </a:cubicBezTo>
                  <a:cubicBezTo>
                    <a:pt x="8" y="257"/>
                    <a:pt x="12" y="289"/>
                    <a:pt x="21" y="310"/>
                  </a:cubicBezTo>
                  <a:cubicBezTo>
                    <a:pt x="22" y="237"/>
                    <a:pt x="105" y="226"/>
                    <a:pt x="105" y="147"/>
                  </a:cubicBezTo>
                  <a:cubicBezTo>
                    <a:pt x="104" y="66"/>
                    <a:pt x="39" y="58"/>
                    <a:pt x="0"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16" name="Freeform 360"/>
            <p:cNvSpPr>
              <a:spLocks/>
            </p:cNvSpPr>
            <p:nvPr/>
          </p:nvSpPr>
          <p:spPr bwMode="gray">
            <a:xfrm flipH="1">
              <a:off x="3310280" y="4038559"/>
              <a:ext cx="192152" cy="388724"/>
            </a:xfrm>
            <a:custGeom>
              <a:avLst/>
              <a:gdLst/>
              <a:ahLst/>
              <a:cxnLst>
                <a:cxn ang="0">
                  <a:pos x="213" y="229"/>
                </a:cxn>
                <a:cxn ang="0">
                  <a:pos x="206" y="543"/>
                </a:cxn>
                <a:cxn ang="0">
                  <a:pos x="0" y="863"/>
                </a:cxn>
                <a:cxn ang="0">
                  <a:pos x="546" y="431"/>
                </a:cxn>
                <a:cxn ang="0">
                  <a:pos x="556" y="356"/>
                </a:cxn>
                <a:cxn ang="0">
                  <a:pos x="543" y="225"/>
                </a:cxn>
                <a:cxn ang="0">
                  <a:pos x="461" y="99"/>
                </a:cxn>
                <a:cxn ang="0">
                  <a:pos x="213" y="229"/>
                </a:cxn>
              </a:cxnLst>
              <a:rect l="0" t="0" r="r" b="b"/>
              <a:pathLst>
                <a:path w="589" h="1191">
                  <a:moveTo>
                    <a:pt x="213" y="229"/>
                  </a:moveTo>
                  <a:cubicBezTo>
                    <a:pt x="231" y="335"/>
                    <a:pt x="269" y="460"/>
                    <a:pt x="206" y="543"/>
                  </a:cubicBezTo>
                  <a:cubicBezTo>
                    <a:pt x="127" y="579"/>
                    <a:pt x="203" y="616"/>
                    <a:pt x="0" y="863"/>
                  </a:cubicBezTo>
                  <a:cubicBezTo>
                    <a:pt x="316" y="1191"/>
                    <a:pt x="589" y="580"/>
                    <a:pt x="546" y="431"/>
                  </a:cubicBezTo>
                  <a:cubicBezTo>
                    <a:pt x="541" y="410"/>
                    <a:pt x="566" y="382"/>
                    <a:pt x="556" y="356"/>
                  </a:cubicBezTo>
                  <a:cubicBezTo>
                    <a:pt x="546" y="329"/>
                    <a:pt x="546" y="253"/>
                    <a:pt x="543" y="225"/>
                  </a:cubicBezTo>
                  <a:cubicBezTo>
                    <a:pt x="540" y="190"/>
                    <a:pt x="483" y="124"/>
                    <a:pt x="461" y="99"/>
                  </a:cubicBezTo>
                  <a:cubicBezTo>
                    <a:pt x="369" y="0"/>
                    <a:pt x="255" y="157"/>
                    <a:pt x="213" y="229"/>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17" name="Freeform 361"/>
            <p:cNvSpPr>
              <a:spLocks/>
            </p:cNvSpPr>
            <p:nvPr/>
          </p:nvSpPr>
          <p:spPr bwMode="gray">
            <a:xfrm flipH="1">
              <a:off x="3327271" y="4090085"/>
              <a:ext cx="106368" cy="74457"/>
            </a:xfrm>
            <a:custGeom>
              <a:avLst/>
              <a:gdLst/>
              <a:ahLst/>
              <a:cxnLst>
                <a:cxn ang="0">
                  <a:pos x="66" y="203"/>
                </a:cxn>
                <a:cxn ang="0">
                  <a:pos x="186" y="196"/>
                </a:cxn>
                <a:cxn ang="0">
                  <a:pos x="323" y="39"/>
                </a:cxn>
                <a:cxn ang="0">
                  <a:pos x="303" y="0"/>
                </a:cxn>
                <a:cxn ang="0">
                  <a:pos x="177" y="74"/>
                </a:cxn>
                <a:cxn ang="0">
                  <a:pos x="64" y="90"/>
                </a:cxn>
                <a:cxn ang="0">
                  <a:pos x="0" y="116"/>
                </a:cxn>
              </a:cxnLst>
              <a:rect l="0" t="0" r="r" b="b"/>
              <a:pathLst>
                <a:path w="326" h="228">
                  <a:moveTo>
                    <a:pt x="66" y="203"/>
                  </a:moveTo>
                  <a:cubicBezTo>
                    <a:pt x="107" y="228"/>
                    <a:pt x="148" y="208"/>
                    <a:pt x="186" y="196"/>
                  </a:cubicBezTo>
                  <a:cubicBezTo>
                    <a:pt x="272" y="167"/>
                    <a:pt x="295" y="119"/>
                    <a:pt x="323" y="39"/>
                  </a:cubicBezTo>
                  <a:cubicBezTo>
                    <a:pt x="314" y="26"/>
                    <a:pt x="326" y="5"/>
                    <a:pt x="303" y="0"/>
                  </a:cubicBezTo>
                  <a:cubicBezTo>
                    <a:pt x="298" y="45"/>
                    <a:pt x="215" y="68"/>
                    <a:pt x="177" y="74"/>
                  </a:cubicBezTo>
                  <a:cubicBezTo>
                    <a:pt x="140" y="79"/>
                    <a:pt x="100" y="78"/>
                    <a:pt x="64" y="90"/>
                  </a:cubicBezTo>
                  <a:cubicBezTo>
                    <a:pt x="40" y="98"/>
                    <a:pt x="28" y="114"/>
                    <a:pt x="0" y="11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18" name="Freeform 362"/>
            <p:cNvSpPr>
              <a:spLocks/>
            </p:cNvSpPr>
            <p:nvPr/>
          </p:nvSpPr>
          <p:spPr bwMode="gray">
            <a:xfrm flipH="1">
              <a:off x="3328929" y="4088565"/>
              <a:ext cx="105677" cy="92001"/>
            </a:xfrm>
            <a:custGeom>
              <a:avLst/>
              <a:gdLst/>
              <a:ahLst/>
              <a:cxnLst>
                <a:cxn ang="0">
                  <a:pos x="0" y="119"/>
                </a:cxn>
                <a:cxn ang="0">
                  <a:pos x="324" y="0"/>
                </a:cxn>
              </a:cxnLst>
              <a:rect l="0" t="0" r="r" b="b"/>
              <a:pathLst>
                <a:path w="324" h="282">
                  <a:moveTo>
                    <a:pt x="0" y="119"/>
                  </a:moveTo>
                  <a:cubicBezTo>
                    <a:pt x="104" y="282"/>
                    <a:pt x="266" y="109"/>
                    <a:pt x="324"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19" name="Freeform 363"/>
            <p:cNvSpPr>
              <a:spLocks/>
            </p:cNvSpPr>
            <p:nvPr/>
          </p:nvSpPr>
          <p:spPr bwMode="gray">
            <a:xfrm flipH="1">
              <a:off x="3516246" y="4762685"/>
              <a:ext cx="25694" cy="52217"/>
            </a:xfrm>
            <a:custGeom>
              <a:avLst/>
              <a:gdLst/>
              <a:ahLst/>
              <a:cxnLst>
                <a:cxn ang="0">
                  <a:pos x="13" y="0"/>
                </a:cxn>
                <a:cxn ang="0">
                  <a:pos x="37" y="146"/>
                </a:cxn>
                <a:cxn ang="0">
                  <a:pos x="0" y="8"/>
                </a:cxn>
              </a:cxnLst>
              <a:rect l="0" t="0" r="r" b="b"/>
              <a:pathLst>
                <a:path w="79" h="160">
                  <a:moveTo>
                    <a:pt x="13" y="0"/>
                  </a:moveTo>
                  <a:cubicBezTo>
                    <a:pt x="29" y="19"/>
                    <a:pt x="79" y="123"/>
                    <a:pt x="37" y="146"/>
                  </a:cubicBezTo>
                  <a:cubicBezTo>
                    <a:pt x="12" y="160"/>
                    <a:pt x="28" y="25"/>
                    <a:pt x="0" y="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20" name="Freeform 364"/>
            <p:cNvSpPr>
              <a:spLocks/>
            </p:cNvSpPr>
            <p:nvPr/>
          </p:nvSpPr>
          <p:spPr bwMode="gray">
            <a:xfrm flipH="1">
              <a:off x="3495940" y="4679802"/>
              <a:ext cx="46001" cy="86752"/>
            </a:xfrm>
            <a:custGeom>
              <a:avLst/>
              <a:gdLst/>
              <a:ahLst/>
              <a:cxnLst>
                <a:cxn ang="0">
                  <a:pos x="0" y="4"/>
                </a:cxn>
                <a:cxn ang="0">
                  <a:pos x="58" y="266"/>
                </a:cxn>
                <a:cxn ang="0">
                  <a:pos x="33" y="129"/>
                </a:cxn>
                <a:cxn ang="0">
                  <a:pos x="0" y="0"/>
                </a:cxn>
              </a:cxnLst>
              <a:rect l="0" t="0" r="r" b="b"/>
              <a:pathLst>
                <a:path w="141" h="266">
                  <a:moveTo>
                    <a:pt x="0" y="4"/>
                  </a:moveTo>
                  <a:cubicBezTo>
                    <a:pt x="37" y="34"/>
                    <a:pt x="141" y="257"/>
                    <a:pt x="58" y="266"/>
                  </a:cubicBezTo>
                  <a:cubicBezTo>
                    <a:pt x="30" y="226"/>
                    <a:pt x="46" y="172"/>
                    <a:pt x="33" y="129"/>
                  </a:cubicBezTo>
                  <a:cubicBezTo>
                    <a:pt x="18" y="81"/>
                    <a:pt x="0" y="53"/>
                    <a:pt x="0"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21" name="Freeform 365"/>
            <p:cNvSpPr>
              <a:spLocks/>
            </p:cNvSpPr>
            <p:nvPr/>
          </p:nvSpPr>
          <p:spPr bwMode="gray">
            <a:xfrm flipH="1">
              <a:off x="3235961" y="4151142"/>
              <a:ext cx="420497" cy="567477"/>
            </a:xfrm>
            <a:custGeom>
              <a:avLst/>
              <a:gdLst/>
              <a:ahLst/>
              <a:cxnLst>
                <a:cxn ang="0">
                  <a:pos x="530" y="466"/>
                </a:cxn>
                <a:cxn ang="0">
                  <a:pos x="636" y="308"/>
                </a:cxn>
                <a:cxn ang="0">
                  <a:pos x="710" y="120"/>
                </a:cxn>
                <a:cxn ang="0">
                  <a:pos x="583" y="280"/>
                </a:cxn>
                <a:cxn ang="0">
                  <a:pos x="401" y="380"/>
                </a:cxn>
                <a:cxn ang="0">
                  <a:pos x="386" y="477"/>
                </a:cxn>
                <a:cxn ang="0">
                  <a:pos x="342" y="555"/>
                </a:cxn>
                <a:cxn ang="0">
                  <a:pos x="302" y="660"/>
                </a:cxn>
                <a:cxn ang="0">
                  <a:pos x="264" y="662"/>
                </a:cxn>
                <a:cxn ang="0">
                  <a:pos x="197" y="820"/>
                </a:cxn>
                <a:cxn ang="0">
                  <a:pos x="108" y="958"/>
                </a:cxn>
                <a:cxn ang="0">
                  <a:pos x="6" y="1009"/>
                </a:cxn>
                <a:cxn ang="0">
                  <a:pos x="125" y="1314"/>
                </a:cxn>
                <a:cxn ang="0">
                  <a:pos x="311" y="1107"/>
                </a:cxn>
                <a:cxn ang="0">
                  <a:pos x="423" y="1224"/>
                </a:cxn>
                <a:cxn ang="0">
                  <a:pos x="337" y="1234"/>
                </a:cxn>
                <a:cxn ang="0">
                  <a:pos x="183" y="1566"/>
                </a:cxn>
                <a:cxn ang="0">
                  <a:pos x="634" y="1691"/>
                </a:cxn>
                <a:cxn ang="0">
                  <a:pos x="1134" y="1644"/>
                </a:cxn>
                <a:cxn ang="0">
                  <a:pos x="1076" y="1517"/>
                </a:cxn>
                <a:cxn ang="0">
                  <a:pos x="988" y="1169"/>
                </a:cxn>
                <a:cxn ang="0">
                  <a:pos x="1111" y="872"/>
                </a:cxn>
                <a:cxn ang="0">
                  <a:pos x="1158" y="185"/>
                </a:cxn>
                <a:cxn ang="0">
                  <a:pos x="1077" y="94"/>
                </a:cxn>
                <a:cxn ang="0">
                  <a:pos x="1029" y="0"/>
                </a:cxn>
              </a:cxnLst>
              <a:rect l="0" t="0" r="r" b="b"/>
              <a:pathLst>
                <a:path w="1289" h="1739">
                  <a:moveTo>
                    <a:pt x="530" y="466"/>
                  </a:moveTo>
                  <a:cubicBezTo>
                    <a:pt x="550" y="401"/>
                    <a:pt x="583" y="351"/>
                    <a:pt x="636" y="308"/>
                  </a:cubicBezTo>
                  <a:cubicBezTo>
                    <a:pt x="701" y="255"/>
                    <a:pt x="687" y="195"/>
                    <a:pt x="710" y="120"/>
                  </a:cubicBezTo>
                  <a:cubicBezTo>
                    <a:pt x="677" y="180"/>
                    <a:pt x="635" y="245"/>
                    <a:pt x="583" y="280"/>
                  </a:cubicBezTo>
                  <a:cubicBezTo>
                    <a:pt x="539" y="309"/>
                    <a:pt x="454" y="365"/>
                    <a:pt x="401" y="380"/>
                  </a:cubicBezTo>
                  <a:cubicBezTo>
                    <a:pt x="391" y="411"/>
                    <a:pt x="397" y="448"/>
                    <a:pt x="386" y="477"/>
                  </a:cubicBezTo>
                  <a:cubicBezTo>
                    <a:pt x="372" y="514"/>
                    <a:pt x="332" y="500"/>
                    <a:pt x="342" y="555"/>
                  </a:cubicBezTo>
                  <a:cubicBezTo>
                    <a:pt x="289" y="563"/>
                    <a:pt x="280" y="620"/>
                    <a:pt x="302" y="660"/>
                  </a:cubicBezTo>
                  <a:cubicBezTo>
                    <a:pt x="290" y="659"/>
                    <a:pt x="276" y="663"/>
                    <a:pt x="264" y="662"/>
                  </a:cubicBezTo>
                  <a:cubicBezTo>
                    <a:pt x="227" y="692"/>
                    <a:pt x="224" y="776"/>
                    <a:pt x="197" y="820"/>
                  </a:cubicBezTo>
                  <a:cubicBezTo>
                    <a:pt x="170" y="862"/>
                    <a:pt x="99" y="907"/>
                    <a:pt x="108" y="958"/>
                  </a:cubicBezTo>
                  <a:cubicBezTo>
                    <a:pt x="71" y="972"/>
                    <a:pt x="42" y="997"/>
                    <a:pt x="6" y="1009"/>
                  </a:cubicBezTo>
                  <a:cubicBezTo>
                    <a:pt x="0" y="1119"/>
                    <a:pt x="1" y="1277"/>
                    <a:pt x="125" y="1314"/>
                  </a:cubicBezTo>
                  <a:cubicBezTo>
                    <a:pt x="246" y="1350"/>
                    <a:pt x="402" y="1227"/>
                    <a:pt x="311" y="1107"/>
                  </a:cubicBezTo>
                  <a:cubicBezTo>
                    <a:pt x="336" y="1151"/>
                    <a:pt x="421" y="1171"/>
                    <a:pt x="423" y="1224"/>
                  </a:cubicBezTo>
                  <a:cubicBezTo>
                    <a:pt x="396" y="1233"/>
                    <a:pt x="366" y="1235"/>
                    <a:pt x="337" y="1234"/>
                  </a:cubicBezTo>
                  <a:cubicBezTo>
                    <a:pt x="329" y="1389"/>
                    <a:pt x="276" y="1449"/>
                    <a:pt x="183" y="1566"/>
                  </a:cubicBezTo>
                  <a:cubicBezTo>
                    <a:pt x="274" y="1673"/>
                    <a:pt x="496" y="1683"/>
                    <a:pt x="634" y="1691"/>
                  </a:cubicBezTo>
                  <a:cubicBezTo>
                    <a:pt x="758" y="1699"/>
                    <a:pt x="1048" y="1739"/>
                    <a:pt x="1134" y="1644"/>
                  </a:cubicBezTo>
                  <a:cubicBezTo>
                    <a:pt x="1109" y="1609"/>
                    <a:pt x="1087" y="1557"/>
                    <a:pt x="1076" y="1517"/>
                  </a:cubicBezTo>
                  <a:cubicBezTo>
                    <a:pt x="973" y="1421"/>
                    <a:pt x="989" y="1307"/>
                    <a:pt x="988" y="1169"/>
                  </a:cubicBezTo>
                  <a:cubicBezTo>
                    <a:pt x="988" y="1052"/>
                    <a:pt x="1066" y="973"/>
                    <a:pt x="1111" y="872"/>
                  </a:cubicBezTo>
                  <a:cubicBezTo>
                    <a:pt x="1203" y="669"/>
                    <a:pt x="1289" y="402"/>
                    <a:pt x="1158" y="185"/>
                  </a:cubicBezTo>
                  <a:cubicBezTo>
                    <a:pt x="1138" y="152"/>
                    <a:pt x="1098" y="127"/>
                    <a:pt x="1077" y="94"/>
                  </a:cubicBezTo>
                  <a:cubicBezTo>
                    <a:pt x="1060" y="66"/>
                    <a:pt x="1063" y="15"/>
                    <a:pt x="1029"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22" name="Freeform 366"/>
            <p:cNvSpPr>
              <a:spLocks/>
            </p:cNvSpPr>
            <p:nvPr/>
          </p:nvSpPr>
          <p:spPr bwMode="gray">
            <a:xfrm flipH="1">
              <a:off x="3316496" y="4401727"/>
              <a:ext cx="45724" cy="55256"/>
            </a:xfrm>
            <a:custGeom>
              <a:avLst/>
              <a:gdLst/>
              <a:ahLst/>
              <a:cxnLst>
                <a:cxn ang="0">
                  <a:pos x="140" y="167"/>
                </a:cxn>
                <a:cxn ang="0">
                  <a:pos x="35" y="53"/>
                </a:cxn>
                <a:cxn ang="0">
                  <a:pos x="65" y="116"/>
                </a:cxn>
                <a:cxn ang="0">
                  <a:pos x="140" y="167"/>
                </a:cxn>
              </a:cxnLst>
              <a:rect l="0" t="0" r="r" b="b"/>
              <a:pathLst>
                <a:path w="140" h="169">
                  <a:moveTo>
                    <a:pt x="140" y="167"/>
                  </a:moveTo>
                  <a:cubicBezTo>
                    <a:pt x="130" y="133"/>
                    <a:pt x="89" y="0"/>
                    <a:pt x="35" y="53"/>
                  </a:cubicBezTo>
                  <a:cubicBezTo>
                    <a:pt x="0" y="87"/>
                    <a:pt x="36" y="103"/>
                    <a:pt x="65" y="116"/>
                  </a:cubicBezTo>
                  <a:cubicBezTo>
                    <a:pt x="88" y="126"/>
                    <a:pt x="115" y="169"/>
                    <a:pt x="140" y="167"/>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23" name="Freeform 367"/>
            <p:cNvSpPr>
              <a:spLocks/>
            </p:cNvSpPr>
            <p:nvPr/>
          </p:nvSpPr>
          <p:spPr bwMode="gray">
            <a:xfrm flipH="1">
              <a:off x="3301163" y="4393991"/>
              <a:ext cx="32325" cy="40475"/>
            </a:xfrm>
            <a:custGeom>
              <a:avLst/>
              <a:gdLst/>
              <a:ahLst/>
              <a:cxnLst>
                <a:cxn ang="0">
                  <a:pos x="44" y="8"/>
                </a:cxn>
                <a:cxn ang="0">
                  <a:pos x="53" y="18"/>
                </a:cxn>
                <a:cxn ang="0">
                  <a:pos x="95" y="118"/>
                </a:cxn>
                <a:cxn ang="0">
                  <a:pos x="47" y="65"/>
                </a:cxn>
                <a:cxn ang="0">
                  <a:pos x="41" y="11"/>
                </a:cxn>
              </a:cxnLst>
              <a:rect l="0" t="0" r="r" b="b"/>
              <a:pathLst>
                <a:path w="99" h="124">
                  <a:moveTo>
                    <a:pt x="44" y="8"/>
                  </a:moveTo>
                  <a:cubicBezTo>
                    <a:pt x="48" y="12"/>
                    <a:pt x="50" y="13"/>
                    <a:pt x="53" y="18"/>
                  </a:cubicBezTo>
                  <a:cubicBezTo>
                    <a:pt x="87" y="24"/>
                    <a:pt x="99" y="86"/>
                    <a:pt x="95" y="118"/>
                  </a:cubicBezTo>
                  <a:cubicBezTo>
                    <a:pt x="75" y="124"/>
                    <a:pt x="62" y="81"/>
                    <a:pt x="47" y="65"/>
                  </a:cubicBezTo>
                  <a:cubicBezTo>
                    <a:pt x="38" y="55"/>
                    <a:pt x="0" y="0"/>
                    <a:pt x="41" y="1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24" name="Freeform 368"/>
            <p:cNvSpPr>
              <a:spLocks/>
            </p:cNvSpPr>
            <p:nvPr/>
          </p:nvSpPr>
          <p:spPr bwMode="gray">
            <a:xfrm flipH="1">
              <a:off x="3318154" y="4571086"/>
              <a:ext cx="66169" cy="60367"/>
            </a:xfrm>
            <a:custGeom>
              <a:avLst/>
              <a:gdLst/>
              <a:ahLst/>
              <a:cxnLst>
                <a:cxn ang="0">
                  <a:pos x="203" y="185"/>
                </a:cxn>
                <a:cxn ang="0">
                  <a:pos x="128" y="85"/>
                </a:cxn>
                <a:cxn ang="0">
                  <a:pos x="7" y="6"/>
                </a:cxn>
                <a:cxn ang="0">
                  <a:pos x="46" y="46"/>
                </a:cxn>
                <a:cxn ang="0">
                  <a:pos x="106" y="84"/>
                </a:cxn>
                <a:cxn ang="0">
                  <a:pos x="197" y="180"/>
                </a:cxn>
              </a:cxnLst>
              <a:rect l="0" t="0" r="r" b="b"/>
              <a:pathLst>
                <a:path w="203" h="185">
                  <a:moveTo>
                    <a:pt x="203" y="185"/>
                  </a:moveTo>
                  <a:cubicBezTo>
                    <a:pt x="179" y="150"/>
                    <a:pt x="154" y="116"/>
                    <a:pt x="128" y="85"/>
                  </a:cubicBezTo>
                  <a:cubicBezTo>
                    <a:pt x="103" y="56"/>
                    <a:pt x="52" y="0"/>
                    <a:pt x="7" y="6"/>
                  </a:cubicBezTo>
                  <a:cubicBezTo>
                    <a:pt x="0" y="35"/>
                    <a:pt x="28" y="37"/>
                    <a:pt x="46" y="46"/>
                  </a:cubicBezTo>
                  <a:cubicBezTo>
                    <a:pt x="67" y="57"/>
                    <a:pt x="86" y="69"/>
                    <a:pt x="106" y="84"/>
                  </a:cubicBezTo>
                  <a:cubicBezTo>
                    <a:pt x="144" y="113"/>
                    <a:pt x="168" y="147"/>
                    <a:pt x="197" y="18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25" name="Freeform 369"/>
            <p:cNvSpPr>
              <a:spLocks/>
            </p:cNvSpPr>
            <p:nvPr/>
          </p:nvSpPr>
          <p:spPr bwMode="gray">
            <a:xfrm flipH="1">
              <a:off x="3315529" y="4279474"/>
              <a:ext cx="58709" cy="45033"/>
            </a:xfrm>
            <a:custGeom>
              <a:avLst/>
              <a:gdLst/>
              <a:ahLst/>
              <a:cxnLst>
                <a:cxn ang="0">
                  <a:pos x="0" y="90"/>
                </a:cxn>
                <a:cxn ang="0">
                  <a:pos x="155" y="29"/>
                </a:cxn>
                <a:cxn ang="0">
                  <a:pos x="155" y="39"/>
                </a:cxn>
                <a:cxn ang="0">
                  <a:pos x="19" y="82"/>
                </a:cxn>
                <a:cxn ang="0">
                  <a:pos x="180" y="130"/>
                </a:cxn>
                <a:cxn ang="0">
                  <a:pos x="5" y="93"/>
                </a:cxn>
              </a:cxnLst>
              <a:rect l="0" t="0" r="r" b="b"/>
              <a:pathLst>
                <a:path w="180" h="138">
                  <a:moveTo>
                    <a:pt x="0" y="90"/>
                  </a:moveTo>
                  <a:cubicBezTo>
                    <a:pt x="20" y="52"/>
                    <a:pt x="116" y="0"/>
                    <a:pt x="155" y="29"/>
                  </a:cubicBezTo>
                  <a:cubicBezTo>
                    <a:pt x="156" y="32"/>
                    <a:pt x="156" y="35"/>
                    <a:pt x="155" y="39"/>
                  </a:cubicBezTo>
                  <a:cubicBezTo>
                    <a:pt x="105" y="47"/>
                    <a:pt x="47" y="28"/>
                    <a:pt x="19" y="82"/>
                  </a:cubicBezTo>
                  <a:cubicBezTo>
                    <a:pt x="66" y="85"/>
                    <a:pt x="174" y="65"/>
                    <a:pt x="180" y="130"/>
                  </a:cubicBezTo>
                  <a:cubicBezTo>
                    <a:pt x="129" y="138"/>
                    <a:pt x="55" y="44"/>
                    <a:pt x="5" y="9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26" name="Freeform 370"/>
            <p:cNvSpPr>
              <a:spLocks/>
            </p:cNvSpPr>
            <p:nvPr/>
          </p:nvSpPr>
          <p:spPr bwMode="gray">
            <a:xfrm flipH="1">
              <a:off x="3279613" y="4257924"/>
              <a:ext cx="38817" cy="13952"/>
            </a:xfrm>
            <a:custGeom>
              <a:avLst/>
              <a:gdLst/>
              <a:ahLst/>
              <a:cxnLst>
                <a:cxn ang="0">
                  <a:pos x="119" y="38"/>
                </a:cxn>
                <a:cxn ang="0">
                  <a:pos x="15" y="14"/>
                </a:cxn>
                <a:cxn ang="0">
                  <a:pos x="57" y="29"/>
                </a:cxn>
                <a:cxn ang="0">
                  <a:pos x="116" y="43"/>
                </a:cxn>
              </a:cxnLst>
              <a:rect l="0" t="0" r="r" b="b"/>
              <a:pathLst>
                <a:path w="119" h="43">
                  <a:moveTo>
                    <a:pt x="119" y="38"/>
                  </a:moveTo>
                  <a:cubicBezTo>
                    <a:pt x="116" y="7"/>
                    <a:pt x="35" y="0"/>
                    <a:pt x="15" y="14"/>
                  </a:cubicBezTo>
                  <a:cubicBezTo>
                    <a:pt x="0" y="42"/>
                    <a:pt x="43" y="32"/>
                    <a:pt x="57" y="29"/>
                  </a:cubicBezTo>
                  <a:cubicBezTo>
                    <a:pt x="84" y="25"/>
                    <a:pt x="95" y="25"/>
                    <a:pt x="116" y="4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27" name="Freeform 371"/>
            <p:cNvSpPr>
              <a:spLocks/>
            </p:cNvSpPr>
            <p:nvPr/>
          </p:nvSpPr>
          <p:spPr bwMode="gray">
            <a:xfrm flipH="1">
              <a:off x="3274364" y="4373685"/>
              <a:ext cx="33292" cy="24174"/>
            </a:xfrm>
            <a:custGeom>
              <a:avLst/>
              <a:gdLst/>
              <a:ahLst/>
              <a:cxnLst>
                <a:cxn ang="0">
                  <a:pos x="3" y="67"/>
                </a:cxn>
                <a:cxn ang="0">
                  <a:pos x="70" y="56"/>
                </a:cxn>
                <a:cxn ang="0">
                  <a:pos x="97" y="0"/>
                </a:cxn>
                <a:cxn ang="0">
                  <a:pos x="80" y="29"/>
                </a:cxn>
                <a:cxn ang="0">
                  <a:pos x="0" y="65"/>
                </a:cxn>
              </a:cxnLst>
              <a:rect l="0" t="0" r="r" b="b"/>
              <a:pathLst>
                <a:path w="102" h="74">
                  <a:moveTo>
                    <a:pt x="3" y="67"/>
                  </a:moveTo>
                  <a:cubicBezTo>
                    <a:pt x="32" y="69"/>
                    <a:pt x="47" y="74"/>
                    <a:pt x="70" y="56"/>
                  </a:cubicBezTo>
                  <a:cubicBezTo>
                    <a:pt x="87" y="43"/>
                    <a:pt x="102" y="24"/>
                    <a:pt x="97" y="0"/>
                  </a:cubicBezTo>
                  <a:cubicBezTo>
                    <a:pt x="95" y="6"/>
                    <a:pt x="86" y="20"/>
                    <a:pt x="80" y="29"/>
                  </a:cubicBezTo>
                  <a:cubicBezTo>
                    <a:pt x="54" y="38"/>
                    <a:pt x="33" y="64"/>
                    <a:pt x="0" y="6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28" name="Freeform 372"/>
            <p:cNvSpPr>
              <a:spLocks/>
            </p:cNvSpPr>
            <p:nvPr/>
          </p:nvSpPr>
          <p:spPr bwMode="gray">
            <a:xfrm flipH="1">
              <a:off x="3298262" y="4216482"/>
              <a:ext cx="59400" cy="30253"/>
            </a:xfrm>
            <a:custGeom>
              <a:avLst/>
              <a:gdLst/>
              <a:ahLst/>
              <a:cxnLst>
                <a:cxn ang="0">
                  <a:pos x="11" y="82"/>
                </a:cxn>
                <a:cxn ang="0">
                  <a:pos x="11" y="74"/>
                </a:cxn>
                <a:cxn ang="0">
                  <a:pos x="182" y="49"/>
                </a:cxn>
                <a:cxn ang="0">
                  <a:pos x="132" y="39"/>
                </a:cxn>
                <a:cxn ang="0">
                  <a:pos x="83" y="52"/>
                </a:cxn>
                <a:cxn ang="0">
                  <a:pos x="0" y="93"/>
                </a:cxn>
              </a:cxnLst>
              <a:rect l="0" t="0" r="r" b="b"/>
              <a:pathLst>
                <a:path w="182" h="93">
                  <a:moveTo>
                    <a:pt x="11" y="82"/>
                  </a:moveTo>
                  <a:cubicBezTo>
                    <a:pt x="11" y="79"/>
                    <a:pt x="10" y="77"/>
                    <a:pt x="11" y="74"/>
                  </a:cubicBezTo>
                  <a:cubicBezTo>
                    <a:pt x="52" y="49"/>
                    <a:pt x="144" y="0"/>
                    <a:pt x="182" y="49"/>
                  </a:cubicBezTo>
                  <a:cubicBezTo>
                    <a:pt x="163" y="51"/>
                    <a:pt x="150" y="40"/>
                    <a:pt x="132" y="39"/>
                  </a:cubicBezTo>
                  <a:cubicBezTo>
                    <a:pt x="114" y="37"/>
                    <a:pt x="98" y="46"/>
                    <a:pt x="83" y="52"/>
                  </a:cubicBezTo>
                  <a:cubicBezTo>
                    <a:pt x="52" y="63"/>
                    <a:pt x="25" y="72"/>
                    <a:pt x="0" y="9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29" name="Freeform 373"/>
            <p:cNvSpPr>
              <a:spLocks/>
            </p:cNvSpPr>
            <p:nvPr/>
          </p:nvSpPr>
          <p:spPr bwMode="gray">
            <a:xfrm flipH="1">
              <a:off x="3382803" y="4259858"/>
              <a:ext cx="104296" cy="149743"/>
            </a:xfrm>
            <a:custGeom>
              <a:avLst/>
              <a:gdLst/>
              <a:ahLst/>
              <a:cxnLst>
                <a:cxn ang="0">
                  <a:pos x="314" y="0"/>
                </a:cxn>
                <a:cxn ang="0">
                  <a:pos x="257" y="126"/>
                </a:cxn>
                <a:cxn ang="0">
                  <a:pos x="197" y="239"/>
                </a:cxn>
                <a:cxn ang="0">
                  <a:pos x="135" y="344"/>
                </a:cxn>
                <a:cxn ang="0">
                  <a:pos x="86" y="385"/>
                </a:cxn>
                <a:cxn ang="0">
                  <a:pos x="47" y="432"/>
                </a:cxn>
                <a:cxn ang="0">
                  <a:pos x="0" y="459"/>
                </a:cxn>
                <a:cxn ang="0">
                  <a:pos x="49" y="422"/>
                </a:cxn>
                <a:cxn ang="0">
                  <a:pos x="88" y="368"/>
                </a:cxn>
                <a:cxn ang="0">
                  <a:pos x="155" y="277"/>
                </a:cxn>
                <a:cxn ang="0">
                  <a:pos x="212" y="181"/>
                </a:cxn>
                <a:cxn ang="0">
                  <a:pos x="243" y="137"/>
                </a:cxn>
                <a:cxn ang="0">
                  <a:pos x="262" y="89"/>
                </a:cxn>
                <a:cxn ang="0">
                  <a:pos x="314" y="3"/>
                </a:cxn>
              </a:cxnLst>
              <a:rect l="0" t="0" r="r" b="b"/>
              <a:pathLst>
                <a:path w="320" h="459">
                  <a:moveTo>
                    <a:pt x="314" y="0"/>
                  </a:moveTo>
                  <a:cubicBezTo>
                    <a:pt x="320" y="39"/>
                    <a:pt x="272" y="92"/>
                    <a:pt x="257" y="126"/>
                  </a:cubicBezTo>
                  <a:cubicBezTo>
                    <a:pt x="241" y="162"/>
                    <a:pt x="220" y="206"/>
                    <a:pt x="197" y="239"/>
                  </a:cubicBezTo>
                  <a:cubicBezTo>
                    <a:pt x="174" y="275"/>
                    <a:pt x="164" y="312"/>
                    <a:pt x="135" y="344"/>
                  </a:cubicBezTo>
                  <a:cubicBezTo>
                    <a:pt x="121" y="361"/>
                    <a:pt x="102" y="369"/>
                    <a:pt x="86" y="385"/>
                  </a:cubicBezTo>
                  <a:cubicBezTo>
                    <a:pt x="71" y="399"/>
                    <a:pt x="64" y="419"/>
                    <a:pt x="47" y="432"/>
                  </a:cubicBezTo>
                  <a:cubicBezTo>
                    <a:pt x="32" y="442"/>
                    <a:pt x="14" y="448"/>
                    <a:pt x="0" y="459"/>
                  </a:cubicBezTo>
                  <a:cubicBezTo>
                    <a:pt x="17" y="444"/>
                    <a:pt x="34" y="439"/>
                    <a:pt x="49" y="422"/>
                  </a:cubicBezTo>
                  <a:cubicBezTo>
                    <a:pt x="64" y="406"/>
                    <a:pt x="76" y="386"/>
                    <a:pt x="88" y="368"/>
                  </a:cubicBezTo>
                  <a:cubicBezTo>
                    <a:pt x="111" y="337"/>
                    <a:pt x="135" y="308"/>
                    <a:pt x="155" y="277"/>
                  </a:cubicBezTo>
                  <a:cubicBezTo>
                    <a:pt x="178" y="245"/>
                    <a:pt x="192" y="214"/>
                    <a:pt x="212" y="181"/>
                  </a:cubicBezTo>
                  <a:cubicBezTo>
                    <a:pt x="221" y="166"/>
                    <a:pt x="235" y="153"/>
                    <a:pt x="243" y="137"/>
                  </a:cubicBezTo>
                  <a:cubicBezTo>
                    <a:pt x="251" y="121"/>
                    <a:pt x="254" y="104"/>
                    <a:pt x="262" y="89"/>
                  </a:cubicBezTo>
                  <a:cubicBezTo>
                    <a:pt x="278" y="63"/>
                    <a:pt x="314" y="37"/>
                    <a:pt x="314" y="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30" name="Freeform 374"/>
            <p:cNvSpPr>
              <a:spLocks/>
            </p:cNvSpPr>
            <p:nvPr/>
          </p:nvSpPr>
          <p:spPr bwMode="gray">
            <a:xfrm flipH="1">
              <a:off x="3303511" y="4186091"/>
              <a:ext cx="191738" cy="151125"/>
            </a:xfrm>
            <a:custGeom>
              <a:avLst/>
              <a:gdLst/>
              <a:ahLst/>
              <a:cxnLst>
                <a:cxn ang="0">
                  <a:pos x="588" y="8"/>
                </a:cxn>
                <a:cxn ang="0">
                  <a:pos x="460" y="28"/>
                </a:cxn>
                <a:cxn ang="0">
                  <a:pos x="352" y="80"/>
                </a:cxn>
                <a:cxn ang="0">
                  <a:pos x="272" y="178"/>
                </a:cxn>
                <a:cxn ang="0">
                  <a:pos x="242" y="220"/>
                </a:cxn>
                <a:cxn ang="0">
                  <a:pos x="199" y="263"/>
                </a:cxn>
                <a:cxn ang="0">
                  <a:pos x="83" y="370"/>
                </a:cxn>
                <a:cxn ang="0">
                  <a:pos x="43" y="427"/>
                </a:cxn>
                <a:cxn ang="0">
                  <a:pos x="0" y="463"/>
                </a:cxn>
                <a:cxn ang="0">
                  <a:pos x="97" y="385"/>
                </a:cxn>
                <a:cxn ang="0">
                  <a:pos x="188" y="296"/>
                </a:cxn>
                <a:cxn ang="0">
                  <a:pos x="230" y="250"/>
                </a:cxn>
                <a:cxn ang="0">
                  <a:pos x="277" y="215"/>
                </a:cxn>
                <a:cxn ang="0">
                  <a:pos x="302" y="162"/>
                </a:cxn>
                <a:cxn ang="0">
                  <a:pos x="349" y="116"/>
                </a:cxn>
                <a:cxn ang="0">
                  <a:pos x="452" y="49"/>
                </a:cxn>
                <a:cxn ang="0">
                  <a:pos x="521" y="21"/>
                </a:cxn>
                <a:cxn ang="0">
                  <a:pos x="583" y="3"/>
                </a:cxn>
              </a:cxnLst>
              <a:rect l="0" t="0" r="r" b="b"/>
              <a:pathLst>
                <a:path w="588" h="463">
                  <a:moveTo>
                    <a:pt x="588" y="8"/>
                  </a:moveTo>
                  <a:cubicBezTo>
                    <a:pt x="539" y="8"/>
                    <a:pt x="503" y="11"/>
                    <a:pt x="460" y="28"/>
                  </a:cubicBezTo>
                  <a:cubicBezTo>
                    <a:pt x="422" y="42"/>
                    <a:pt x="386" y="54"/>
                    <a:pt x="352" y="80"/>
                  </a:cubicBezTo>
                  <a:cubicBezTo>
                    <a:pt x="319" y="105"/>
                    <a:pt x="286" y="138"/>
                    <a:pt x="272" y="178"/>
                  </a:cubicBezTo>
                  <a:cubicBezTo>
                    <a:pt x="263" y="204"/>
                    <a:pt x="265" y="205"/>
                    <a:pt x="242" y="220"/>
                  </a:cubicBezTo>
                  <a:cubicBezTo>
                    <a:pt x="225" y="231"/>
                    <a:pt x="212" y="247"/>
                    <a:pt x="199" y="263"/>
                  </a:cubicBezTo>
                  <a:cubicBezTo>
                    <a:pt x="168" y="305"/>
                    <a:pt x="118" y="330"/>
                    <a:pt x="83" y="370"/>
                  </a:cubicBezTo>
                  <a:cubicBezTo>
                    <a:pt x="68" y="387"/>
                    <a:pt x="59" y="409"/>
                    <a:pt x="43" y="427"/>
                  </a:cubicBezTo>
                  <a:cubicBezTo>
                    <a:pt x="30" y="442"/>
                    <a:pt x="12" y="453"/>
                    <a:pt x="0" y="463"/>
                  </a:cubicBezTo>
                  <a:cubicBezTo>
                    <a:pt x="36" y="445"/>
                    <a:pt x="72" y="419"/>
                    <a:pt x="97" y="385"/>
                  </a:cubicBezTo>
                  <a:cubicBezTo>
                    <a:pt x="125" y="348"/>
                    <a:pt x="152" y="324"/>
                    <a:pt x="188" y="296"/>
                  </a:cubicBezTo>
                  <a:cubicBezTo>
                    <a:pt x="205" y="282"/>
                    <a:pt x="217" y="268"/>
                    <a:pt x="230" y="250"/>
                  </a:cubicBezTo>
                  <a:cubicBezTo>
                    <a:pt x="245" y="231"/>
                    <a:pt x="262" y="229"/>
                    <a:pt x="277" y="215"/>
                  </a:cubicBezTo>
                  <a:cubicBezTo>
                    <a:pt x="291" y="201"/>
                    <a:pt x="291" y="178"/>
                    <a:pt x="302" y="162"/>
                  </a:cubicBezTo>
                  <a:cubicBezTo>
                    <a:pt x="314" y="142"/>
                    <a:pt x="331" y="129"/>
                    <a:pt x="349" y="116"/>
                  </a:cubicBezTo>
                  <a:cubicBezTo>
                    <a:pt x="382" y="93"/>
                    <a:pt x="416" y="64"/>
                    <a:pt x="452" y="49"/>
                  </a:cubicBezTo>
                  <a:cubicBezTo>
                    <a:pt x="475" y="39"/>
                    <a:pt x="498" y="29"/>
                    <a:pt x="521" y="21"/>
                  </a:cubicBezTo>
                  <a:cubicBezTo>
                    <a:pt x="539" y="16"/>
                    <a:pt x="564" y="0"/>
                    <a:pt x="583" y="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31" name="Freeform 375"/>
            <p:cNvSpPr>
              <a:spLocks/>
            </p:cNvSpPr>
            <p:nvPr/>
          </p:nvSpPr>
          <p:spPr bwMode="gray">
            <a:xfrm flipH="1">
              <a:off x="3497597" y="4351859"/>
              <a:ext cx="19201" cy="80535"/>
            </a:xfrm>
            <a:custGeom>
              <a:avLst/>
              <a:gdLst/>
              <a:ahLst/>
              <a:cxnLst>
                <a:cxn ang="0">
                  <a:pos x="58" y="0"/>
                </a:cxn>
                <a:cxn ang="0">
                  <a:pos x="28" y="148"/>
                </a:cxn>
                <a:cxn ang="0">
                  <a:pos x="51" y="216"/>
                </a:cxn>
                <a:cxn ang="0">
                  <a:pos x="2" y="247"/>
                </a:cxn>
                <a:cxn ang="0">
                  <a:pos x="7" y="113"/>
                </a:cxn>
                <a:cxn ang="0">
                  <a:pos x="52" y="3"/>
                </a:cxn>
              </a:cxnLst>
              <a:rect l="0" t="0" r="r" b="b"/>
              <a:pathLst>
                <a:path w="59" h="247">
                  <a:moveTo>
                    <a:pt x="58" y="0"/>
                  </a:moveTo>
                  <a:cubicBezTo>
                    <a:pt x="42" y="52"/>
                    <a:pt x="20" y="88"/>
                    <a:pt x="28" y="148"/>
                  </a:cubicBezTo>
                  <a:cubicBezTo>
                    <a:pt x="31" y="167"/>
                    <a:pt x="59" y="198"/>
                    <a:pt x="51" y="216"/>
                  </a:cubicBezTo>
                  <a:cubicBezTo>
                    <a:pt x="47" y="224"/>
                    <a:pt x="9" y="246"/>
                    <a:pt x="2" y="247"/>
                  </a:cubicBezTo>
                  <a:cubicBezTo>
                    <a:pt x="0" y="203"/>
                    <a:pt x="4" y="158"/>
                    <a:pt x="7" y="113"/>
                  </a:cubicBezTo>
                  <a:cubicBezTo>
                    <a:pt x="8" y="90"/>
                    <a:pt x="30" y="8"/>
                    <a:pt x="52" y="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32" name="Freeform 376"/>
            <p:cNvSpPr>
              <a:spLocks/>
            </p:cNvSpPr>
            <p:nvPr/>
          </p:nvSpPr>
          <p:spPr bwMode="gray">
            <a:xfrm flipH="1">
              <a:off x="3536138" y="4385150"/>
              <a:ext cx="51250" cy="107611"/>
            </a:xfrm>
            <a:custGeom>
              <a:avLst/>
              <a:gdLst/>
              <a:ahLst/>
              <a:cxnLst>
                <a:cxn ang="0">
                  <a:pos x="96" y="0"/>
                </a:cxn>
                <a:cxn ang="0">
                  <a:pos x="157" y="194"/>
                </a:cxn>
                <a:cxn ang="0">
                  <a:pos x="73" y="259"/>
                </a:cxn>
                <a:cxn ang="0">
                  <a:pos x="0" y="330"/>
                </a:cxn>
                <a:cxn ang="0">
                  <a:pos x="82" y="191"/>
                </a:cxn>
                <a:cxn ang="0">
                  <a:pos x="96" y="0"/>
                </a:cxn>
              </a:cxnLst>
              <a:rect l="0" t="0" r="r" b="b"/>
              <a:pathLst>
                <a:path w="157" h="330">
                  <a:moveTo>
                    <a:pt x="96" y="0"/>
                  </a:moveTo>
                  <a:cubicBezTo>
                    <a:pt x="96" y="69"/>
                    <a:pt x="125" y="137"/>
                    <a:pt x="157" y="194"/>
                  </a:cubicBezTo>
                  <a:cubicBezTo>
                    <a:pt x="132" y="219"/>
                    <a:pt x="101" y="236"/>
                    <a:pt x="73" y="259"/>
                  </a:cubicBezTo>
                  <a:cubicBezTo>
                    <a:pt x="47" y="281"/>
                    <a:pt x="24" y="308"/>
                    <a:pt x="0" y="330"/>
                  </a:cubicBezTo>
                  <a:cubicBezTo>
                    <a:pt x="1" y="258"/>
                    <a:pt x="51" y="247"/>
                    <a:pt x="82" y="191"/>
                  </a:cubicBezTo>
                  <a:cubicBezTo>
                    <a:pt x="116" y="131"/>
                    <a:pt x="74" y="60"/>
                    <a:pt x="96"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33" name="Freeform 377"/>
            <p:cNvSpPr>
              <a:spLocks/>
            </p:cNvSpPr>
            <p:nvPr/>
          </p:nvSpPr>
          <p:spPr bwMode="gray">
            <a:xfrm flipH="1">
              <a:off x="3466240" y="4248392"/>
              <a:ext cx="76391" cy="114518"/>
            </a:xfrm>
            <a:custGeom>
              <a:avLst/>
              <a:gdLst/>
              <a:ahLst/>
              <a:cxnLst>
                <a:cxn ang="0">
                  <a:pos x="231" y="0"/>
                </a:cxn>
                <a:cxn ang="0">
                  <a:pos x="172" y="86"/>
                </a:cxn>
                <a:cxn ang="0">
                  <a:pos x="118" y="169"/>
                </a:cxn>
                <a:cxn ang="0">
                  <a:pos x="0" y="351"/>
                </a:cxn>
                <a:cxn ang="0">
                  <a:pos x="48" y="269"/>
                </a:cxn>
                <a:cxn ang="0">
                  <a:pos x="94" y="173"/>
                </a:cxn>
                <a:cxn ang="0">
                  <a:pos x="162" y="81"/>
                </a:cxn>
                <a:cxn ang="0">
                  <a:pos x="195" y="40"/>
                </a:cxn>
                <a:cxn ang="0">
                  <a:pos x="234" y="5"/>
                </a:cxn>
              </a:cxnLst>
              <a:rect l="0" t="0" r="r" b="b"/>
              <a:pathLst>
                <a:path w="234" h="351">
                  <a:moveTo>
                    <a:pt x="231" y="0"/>
                  </a:moveTo>
                  <a:cubicBezTo>
                    <a:pt x="227" y="29"/>
                    <a:pt x="190" y="63"/>
                    <a:pt x="172" y="86"/>
                  </a:cubicBezTo>
                  <a:cubicBezTo>
                    <a:pt x="153" y="112"/>
                    <a:pt x="137" y="141"/>
                    <a:pt x="118" y="169"/>
                  </a:cubicBezTo>
                  <a:cubicBezTo>
                    <a:pt x="77" y="228"/>
                    <a:pt x="50" y="294"/>
                    <a:pt x="0" y="351"/>
                  </a:cubicBezTo>
                  <a:cubicBezTo>
                    <a:pt x="5" y="323"/>
                    <a:pt x="36" y="296"/>
                    <a:pt x="48" y="269"/>
                  </a:cubicBezTo>
                  <a:cubicBezTo>
                    <a:pt x="63" y="236"/>
                    <a:pt x="72" y="201"/>
                    <a:pt x="94" y="173"/>
                  </a:cubicBezTo>
                  <a:cubicBezTo>
                    <a:pt x="118" y="142"/>
                    <a:pt x="139" y="111"/>
                    <a:pt x="162" y="81"/>
                  </a:cubicBezTo>
                  <a:cubicBezTo>
                    <a:pt x="172" y="67"/>
                    <a:pt x="183" y="52"/>
                    <a:pt x="195" y="40"/>
                  </a:cubicBezTo>
                  <a:cubicBezTo>
                    <a:pt x="207" y="28"/>
                    <a:pt x="224" y="19"/>
                    <a:pt x="234" y="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34" name="Freeform 378"/>
            <p:cNvSpPr>
              <a:spLocks/>
            </p:cNvSpPr>
            <p:nvPr/>
          </p:nvSpPr>
          <p:spPr bwMode="gray">
            <a:xfrm flipH="1">
              <a:off x="3406840" y="4489860"/>
              <a:ext cx="150158" cy="143941"/>
            </a:xfrm>
            <a:custGeom>
              <a:avLst/>
              <a:gdLst/>
              <a:ahLst/>
              <a:cxnLst>
                <a:cxn ang="0">
                  <a:pos x="41" y="249"/>
                </a:cxn>
                <a:cxn ang="0">
                  <a:pos x="98" y="255"/>
                </a:cxn>
                <a:cxn ang="0">
                  <a:pos x="83" y="364"/>
                </a:cxn>
                <a:cxn ang="0">
                  <a:pos x="51" y="441"/>
                </a:cxn>
                <a:cxn ang="0">
                  <a:pos x="124" y="318"/>
                </a:cxn>
                <a:cxn ang="0">
                  <a:pos x="202" y="219"/>
                </a:cxn>
                <a:cxn ang="0">
                  <a:pos x="452" y="93"/>
                </a:cxn>
                <a:cxn ang="0">
                  <a:pos x="434" y="29"/>
                </a:cxn>
                <a:cxn ang="0">
                  <a:pos x="27" y="178"/>
                </a:cxn>
                <a:cxn ang="0">
                  <a:pos x="14" y="219"/>
                </a:cxn>
                <a:cxn ang="0">
                  <a:pos x="44" y="254"/>
                </a:cxn>
              </a:cxnLst>
              <a:rect l="0" t="0" r="r" b="b"/>
              <a:pathLst>
                <a:path w="460" h="441">
                  <a:moveTo>
                    <a:pt x="41" y="249"/>
                  </a:moveTo>
                  <a:cubicBezTo>
                    <a:pt x="59" y="260"/>
                    <a:pt x="79" y="270"/>
                    <a:pt x="98" y="255"/>
                  </a:cubicBezTo>
                  <a:cubicBezTo>
                    <a:pt x="97" y="296"/>
                    <a:pt x="97" y="327"/>
                    <a:pt x="83" y="364"/>
                  </a:cubicBezTo>
                  <a:cubicBezTo>
                    <a:pt x="74" y="390"/>
                    <a:pt x="62" y="416"/>
                    <a:pt x="51" y="441"/>
                  </a:cubicBezTo>
                  <a:cubicBezTo>
                    <a:pt x="87" y="402"/>
                    <a:pt x="107" y="367"/>
                    <a:pt x="124" y="318"/>
                  </a:cubicBezTo>
                  <a:cubicBezTo>
                    <a:pt x="142" y="267"/>
                    <a:pt x="147" y="237"/>
                    <a:pt x="202" y="219"/>
                  </a:cubicBezTo>
                  <a:cubicBezTo>
                    <a:pt x="284" y="193"/>
                    <a:pt x="395" y="164"/>
                    <a:pt x="452" y="93"/>
                  </a:cubicBezTo>
                  <a:cubicBezTo>
                    <a:pt x="460" y="83"/>
                    <a:pt x="441" y="45"/>
                    <a:pt x="434" y="29"/>
                  </a:cubicBezTo>
                  <a:cubicBezTo>
                    <a:pt x="422" y="0"/>
                    <a:pt x="173" y="268"/>
                    <a:pt x="27" y="178"/>
                  </a:cubicBezTo>
                  <a:cubicBezTo>
                    <a:pt x="0" y="162"/>
                    <a:pt x="1" y="196"/>
                    <a:pt x="14" y="219"/>
                  </a:cubicBezTo>
                  <a:cubicBezTo>
                    <a:pt x="22" y="232"/>
                    <a:pt x="28" y="251"/>
                    <a:pt x="44" y="25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35" name="Freeform 379"/>
            <p:cNvSpPr>
              <a:spLocks/>
            </p:cNvSpPr>
            <p:nvPr/>
          </p:nvSpPr>
          <p:spPr bwMode="gray">
            <a:xfrm flipH="1">
              <a:off x="3573574" y="4455601"/>
              <a:ext cx="45034" cy="34949"/>
            </a:xfrm>
            <a:custGeom>
              <a:avLst/>
              <a:gdLst/>
              <a:ahLst/>
              <a:cxnLst>
                <a:cxn ang="0">
                  <a:pos x="101" y="107"/>
                </a:cxn>
                <a:cxn ang="0">
                  <a:pos x="0" y="56"/>
                </a:cxn>
                <a:cxn ang="0">
                  <a:pos x="79" y="58"/>
                </a:cxn>
                <a:cxn ang="0">
                  <a:pos x="58" y="0"/>
                </a:cxn>
                <a:cxn ang="0">
                  <a:pos x="98" y="58"/>
                </a:cxn>
                <a:cxn ang="0">
                  <a:pos x="98" y="107"/>
                </a:cxn>
              </a:cxnLst>
              <a:rect l="0" t="0" r="r" b="b"/>
              <a:pathLst>
                <a:path w="138" h="107">
                  <a:moveTo>
                    <a:pt x="101" y="107"/>
                  </a:moveTo>
                  <a:cubicBezTo>
                    <a:pt x="76" y="75"/>
                    <a:pt x="46" y="40"/>
                    <a:pt x="0" y="56"/>
                  </a:cubicBezTo>
                  <a:cubicBezTo>
                    <a:pt x="22" y="43"/>
                    <a:pt x="57" y="50"/>
                    <a:pt x="79" y="58"/>
                  </a:cubicBezTo>
                  <a:cubicBezTo>
                    <a:pt x="71" y="38"/>
                    <a:pt x="56" y="25"/>
                    <a:pt x="58" y="0"/>
                  </a:cubicBezTo>
                  <a:cubicBezTo>
                    <a:pt x="68" y="20"/>
                    <a:pt x="85" y="40"/>
                    <a:pt x="98" y="58"/>
                  </a:cubicBezTo>
                  <a:cubicBezTo>
                    <a:pt x="112" y="77"/>
                    <a:pt x="138" y="98"/>
                    <a:pt x="98" y="107"/>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36" name="Freeform 380"/>
            <p:cNvSpPr>
              <a:spLocks/>
            </p:cNvSpPr>
            <p:nvPr/>
          </p:nvSpPr>
          <p:spPr bwMode="gray">
            <a:xfrm flipH="1">
              <a:off x="3385704" y="4444136"/>
              <a:ext cx="253486" cy="132890"/>
            </a:xfrm>
            <a:custGeom>
              <a:avLst/>
              <a:gdLst/>
              <a:ahLst/>
              <a:cxnLst>
                <a:cxn ang="0">
                  <a:pos x="145" y="131"/>
                </a:cxn>
                <a:cxn ang="0">
                  <a:pos x="79" y="326"/>
                </a:cxn>
                <a:cxn ang="0">
                  <a:pos x="353" y="360"/>
                </a:cxn>
                <a:cxn ang="0">
                  <a:pos x="756" y="89"/>
                </a:cxn>
                <a:cxn ang="0">
                  <a:pos x="728" y="109"/>
                </a:cxn>
                <a:cxn ang="0">
                  <a:pos x="692" y="4"/>
                </a:cxn>
                <a:cxn ang="0">
                  <a:pos x="642" y="4"/>
                </a:cxn>
                <a:cxn ang="0">
                  <a:pos x="447" y="196"/>
                </a:cxn>
                <a:cxn ang="0">
                  <a:pos x="145" y="131"/>
                </a:cxn>
              </a:cxnLst>
              <a:rect l="0" t="0" r="r" b="b"/>
              <a:pathLst>
                <a:path w="777" h="407">
                  <a:moveTo>
                    <a:pt x="145" y="131"/>
                  </a:moveTo>
                  <a:cubicBezTo>
                    <a:pt x="30" y="173"/>
                    <a:pt x="0" y="243"/>
                    <a:pt x="79" y="326"/>
                  </a:cubicBezTo>
                  <a:cubicBezTo>
                    <a:pt x="154" y="407"/>
                    <a:pt x="254" y="400"/>
                    <a:pt x="353" y="360"/>
                  </a:cubicBezTo>
                  <a:cubicBezTo>
                    <a:pt x="496" y="302"/>
                    <a:pt x="777" y="297"/>
                    <a:pt x="756" y="89"/>
                  </a:cubicBezTo>
                  <a:cubicBezTo>
                    <a:pt x="748" y="95"/>
                    <a:pt x="737" y="104"/>
                    <a:pt x="728" y="109"/>
                  </a:cubicBezTo>
                  <a:cubicBezTo>
                    <a:pt x="717" y="73"/>
                    <a:pt x="705" y="38"/>
                    <a:pt x="692" y="4"/>
                  </a:cubicBezTo>
                  <a:cubicBezTo>
                    <a:pt x="676" y="0"/>
                    <a:pt x="658" y="0"/>
                    <a:pt x="642" y="4"/>
                  </a:cubicBezTo>
                  <a:cubicBezTo>
                    <a:pt x="593" y="86"/>
                    <a:pt x="551" y="172"/>
                    <a:pt x="447" y="196"/>
                  </a:cubicBezTo>
                  <a:cubicBezTo>
                    <a:pt x="329" y="222"/>
                    <a:pt x="254" y="134"/>
                    <a:pt x="145" y="13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37" name="Freeform 381"/>
            <p:cNvSpPr>
              <a:spLocks/>
            </p:cNvSpPr>
            <p:nvPr/>
          </p:nvSpPr>
          <p:spPr bwMode="gray">
            <a:xfrm flipH="1">
              <a:off x="3390539" y="4474527"/>
              <a:ext cx="22241" cy="47382"/>
            </a:xfrm>
            <a:custGeom>
              <a:avLst/>
              <a:gdLst/>
              <a:ahLst/>
              <a:cxnLst>
                <a:cxn ang="0">
                  <a:pos x="40" y="9"/>
                </a:cxn>
                <a:cxn ang="0">
                  <a:pos x="40" y="44"/>
                </a:cxn>
                <a:cxn ang="0">
                  <a:pos x="29" y="84"/>
                </a:cxn>
                <a:cxn ang="0">
                  <a:pos x="16" y="119"/>
                </a:cxn>
                <a:cxn ang="0">
                  <a:pos x="0" y="145"/>
                </a:cxn>
                <a:cxn ang="0">
                  <a:pos x="50" y="87"/>
                </a:cxn>
                <a:cxn ang="0">
                  <a:pos x="61" y="47"/>
                </a:cxn>
                <a:cxn ang="0">
                  <a:pos x="57" y="0"/>
                </a:cxn>
                <a:cxn ang="0">
                  <a:pos x="41" y="9"/>
                </a:cxn>
              </a:cxnLst>
              <a:rect l="0" t="0" r="r" b="b"/>
              <a:pathLst>
                <a:path w="68" h="145">
                  <a:moveTo>
                    <a:pt x="40" y="9"/>
                  </a:moveTo>
                  <a:cubicBezTo>
                    <a:pt x="42" y="22"/>
                    <a:pt x="44" y="32"/>
                    <a:pt x="40" y="44"/>
                  </a:cubicBezTo>
                  <a:cubicBezTo>
                    <a:pt x="36" y="57"/>
                    <a:pt x="32" y="70"/>
                    <a:pt x="29" y="84"/>
                  </a:cubicBezTo>
                  <a:cubicBezTo>
                    <a:pt x="26" y="96"/>
                    <a:pt x="22" y="109"/>
                    <a:pt x="16" y="119"/>
                  </a:cubicBezTo>
                  <a:cubicBezTo>
                    <a:pt x="12" y="126"/>
                    <a:pt x="0" y="137"/>
                    <a:pt x="0" y="145"/>
                  </a:cubicBezTo>
                  <a:cubicBezTo>
                    <a:pt x="22" y="128"/>
                    <a:pt x="41" y="114"/>
                    <a:pt x="50" y="87"/>
                  </a:cubicBezTo>
                  <a:cubicBezTo>
                    <a:pt x="55" y="73"/>
                    <a:pt x="59" y="62"/>
                    <a:pt x="61" y="47"/>
                  </a:cubicBezTo>
                  <a:cubicBezTo>
                    <a:pt x="63" y="35"/>
                    <a:pt x="68" y="9"/>
                    <a:pt x="57" y="0"/>
                  </a:cubicBezTo>
                  <a:cubicBezTo>
                    <a:pt x="52" y="3"/>
                    <a:pt x="47" y="7"/>
                    <a:pt x="41" y="9"/>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38" name="Freeform 382"/>
            <p:cNvSpPr>
              <a:spLocks/>
            </p:cNvSpPr>
            <p:nvPr/>
          </p:nvSpPr>
          <p:spPr bwMode="gray">
            <a:xfrm flipH="1">
              <a:off x="3513622" y="4443169"/>
              <a:ext cx="76944" cy="78325"/>
            </a:xfrm>
            <a:custGeom>
              <a:avLst/>
              <a:gdLst/>
              <a:ahLst/>
              <a:cxnLst>
                <a:cxn ang="0">
                  <a:pos x="235" y="0"/>
                </a:cxn>
                <a:cxn ang="0">
                  <a:pos x="65" y="44"/>
                </a:cxn>
                <a:cxn ang="0">
                  <a:pos x="0" y="148"/>
                </a:cxn>
                <a:cxn ang="0">
                  <a:pos x="83" y="152"/>
                </a:cxn>
                <a:cxn ang="0">
                  <a:pos x="130" y="224"/>
                </a:cxn>
                <a:cxn ang="0">
                  <a:pos x="223" y="234"/>
                </a:cxn>
                <a:cxn ang="0">
                  <a:pos x="214" y="21"/>
                </a:cxn>
              </a:cxnLst>
              <a:rect l="0" t="0" r="r" b="b"/>
              <a:pathLst>
                <a:path w="236" h="240">
                  <a:moveTo>
                    <a:pt x="235" y="0"/>
                  </a:moveTo>
                  <a:cubicBezTo>
                    <a:pt x="194" y="28"/>
                    <a:pt x="121" y="36"/>
                    <a:pt x="65" y="44"/>
                  </a:cubicBezTo>
                  <a:cubicBezTo>
                    <a:pt x="41" y="73"/>
                    <a:pt x="13" y="108"/>
                    <a:pt x="0" y="148"/>
                  </a:cubicBezTo>
                  <a:cubicBezTo>
                    <a:pt x="25" y="143"/>
                    <a:pt x="58" y="156"/>
                    <a:pt x="83" y="152"/>
                  </a:cubicBezTo>
                  <a:cubicBezTo>
                    <a:pt x="96" y="179"/>
                    <a:pt x="118" y="195"/>
                    <a:pt x="130" y="224"/>
                  </a:cubicBezTo>
                  <a:cubicBezTo>
                    <a:pt x="155" y="236"/>
                    <a:pt x="194" y="240"/>
                    <a:pt x="223" y="234"/>
                  </a:cubicBezTo>
                  <a:cubicBezTo>
                    <a:pt x="226" y="168"/>
                    <a:pt x="236" y="82"/>
                    <a:pt x="214" y="2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39" name="Freeform 383"/>
            <p:cNvSpPr>
              <a:spLocks/>
            </p:cNvSpPr>
            <p:nvPr/>
          </p:nvSpPr>
          <p:spPr bwMode="gray">
            <a:xfrm flipH="1">
              <a:off x="3490690" y="4524809"/>
              <a:ext cx="137449" cy="48211"/>
            </a:xfrm>
            <a:custGeom>
              <a:avLst/>
              <a:gdLst/>
              <a:ahLst/>
              <a:cxnLst>
                <a:cxn ang="0">
                  <a:pos x="5" y="0"/>
                </a:cxn>
                <a:cxn ang="0">
                  <a:pos x="136" y="118"/>
                </a:cxn>
                <a:cxn ang="0">
                  <a:pos x="307" y="110"/>
                </a:cxn>
                <a:cxn ang="0">
                  <a:pos x="421" y="81"/>
                </a:cxn>
                <a:cxn ang="0">
                  <a:pos x="249" y="135"/>
                </a:cxn>
                <a:cxn ang="0">
                  <a:pos x="73" y="105"/>
                </a:cxn>
                <a:cxn ang="0">
                  <a:pos x="5" y="0"/>
                </a:cxn>
              </a:cxnLst>
              <a:rect l="0" t="0" r="r" b="b"/>
              <a:pathLst>
                <a:path w="421" h="148">
                  <a:moveTo>
                    <a:pt x="5" y="0"/>
                  </a:moveTo>
                  <a:cubicBezTo>
                    <a:pt x="9" y="48"/>
                    <a:pt x="93" y="101"/>
                    <a:pt x="136" y="118"/>
                  </a:cubicBezTo>
                  <a:cubicBezTo>
                    <a:pt x="194" y="140"/>
                    <a:pt x="250" y="131"/>
                    <a:pt x="307" y="110"/>
                  </a:cubicBezTo>
                  <a:cubicBezTo>
                    <a:pt x="323" y="104"/>
                    <a:pt x="399" y="75"/>
                    <a:pt x="421" y="81"/>
                  </a:cubicBezTo>
                  <a:cubicBezTo>
                    <a:pt x="371" y="91"/>
                    <a:pt x="305" y="123"/>
                    <a:pt x="249" y="135"/>
                  </a:cubicBezTo>
                  <a:cubicBezTo>
                    <a:pt x="188" y="148"/>
                    <a:pt x="129" y="147"/>
                    <a:pt x="73" y="105"/>
                  </a:cubicBezTo>
                  <a:cubicBezTo>
                    <a:pt x="46" y="87"/>
                    <a:pt x="0" y="37"/>
                    <a:pt x="5"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40" name="Freeform 384"/>
            <p:cNvSpPr>
              <a:spLocks/>
            </p:cNvSpPr>
            <p:nvPr/>
          </p:nvSpPr>
          <p:spPr bwMode="gray">
            <a:xfrm flipH="1">
              <a:off x="3509063" y="4456568"/>
              <a:ext cx="74734" cy="53598"/>
            </a:xfrm>
            <a:custGeom>
              <a:avLst/>
              <a:gdLst/>
              <a:ahLst/>
              <a:cxnLst>
                <a:cxn ang="0">
                  <a:pos x="0" y="89"/>
                </a:cxn>
                <a:cxn ang="0">
                  <a:pos x="226" y="163"/>
                </a:cxn>
                <a:cxn ang="0">
                  <a:pos x="200" y="0"/>
                </a:cxn>
                <a:cxn ang="0">
                  <a:pos x="134" y="122"/>
                </a:cxn>
                <a:cxn ang="0">
                  <a:pos x="0" y="89"/>
                </a:cxn>
              </a:cxnLst>
              <a:rect l="0" t="0" r="r" b="b"/>
              <a:pathLst>
                <a:path w="229" h="164">
                  <a:moveTo>
                    <a:pt x="0" y="89"/>
                  </a:moveTo>
                  <a:cubicBezTo>
                    <a:pt x="74" y="77"/>
                    <a:pt x="140" y="164"/>
                    <a:pt x="226" y="163"/>
                  </a:cubicBezTo>
                  <a:cubicBezTo>
                    <a:pt x="229" y="109"/>
                    <a:pt x="214" y="47"/>
                    <a:pt x="200" y="0"/>
                  </a:cubicBezTo>
                  <a:cubicBezTo>
                    <a:pt x="196" y="46"/>
                    <a:pt x="190" y="122"/>
                    <a:pt x="134" y="122"/>
                  </a:cubicBezTo>
                  <a:cubicBezTo>
                    <a:pt x="89" y="121"/>
                    <a:pt x="46" y="34"/>
                    <a:pt x="0" y="89"/>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41" name="Freeform 385"/>
            <p:cNvSpPr>
              <a:spLocks/>
            </p:cNvSpPr>
            <p:nvPr/>
          </p:nvSpPr>
          <p:spPr bwMode="gray">
            <a:xfrm flipH="1">
              <a:off x="3322713" y="4443169"/>
              <a:ext cx="79568" cy="131232"/>
            </a:xfrm>
            <a:custGeom>
              <a:avLst/>
              <a:gdLst/>
              <a:ahLst/>
              <a:cxnLst>
                <a:cxn ang="0">
                  <a:pos x="86" y="24"/>
                </a:cxn>
                <a:cxn ang="0">
                  <a:pos x="115" y="123"/>
                </a:cxn>
                <a:cxn ang="0">
                  <a:pos x="152" y="215"/>
                </a:cxn>
                <a:cxn ang="0">
                  <a:pos x="183" y="402"/>
                </a:cxn>
                <a:cxn ang="0">
                  <a:pos x="84" y="174"/>
                </a:cxn>
                <a:cxn ang="0">
                  <a:pos x="21" y="86"/>
                </a:cxn>
                <a:cxn ang="0">
                  <a:pos x="77" y="3"/>
                </a:cxn>
                <a:cxn ang="0">
                  <a:pos x="86" y="26"/>
                </a:cxn>
              </a:cxnLst>
              <a:rect l="0" t="0" r="r" b="b"/>
              <a:pathLst>
                <a:path w="244" h="402">
                  <a:moveTo>
                    <a:pt x="86" y="24"/>
                  </a:moveTo>
                  <a:cubicBezTo>
                    <a:pt x="84" y="57"/>
                    <a:pt x="103" y="93"/>
                    <a:pt x="115" y="123"/>
                  </a:cubicBezTo>
                  <a:cubicBezTo>
                    <a:pt x="128" y="154"/>
                    <a:pt x="140" y="184"/>
                    <a:pt x="152" y="215"/>
                  </a:cubicBezTo>
                  <a:cubicBezTo>
                    <a:pt x="162" y="238"/>
                    <a:pt x="244" y="397"/>
                    <a:pt x="183" y="402"/>
                  </a:cubicBezTo>
                  <a:cubicBezTo>
                    <a:pt x="147" y="329"/>
                    <a:pt x="124" y="248"/>
                    <a:pt x="84" y="174"/>
                  </a:cubicBezTo>
                  <a:cubicBezTo>
                    <a:pt x="67" y="143"/>
                    <a:pt x="36" y="117"/>
                    <a:pt x="21" y="86"/>
                  </a:cubicBezTo>
                  <a:cubicBezTo>
                    <a:pt x="0" y="43"/>
                    <a:pt x="29" y="0"/>
                    <a:pt x="77" y="3"/>
                  </a:cubicBezTo>
                  <a:cubicBezTo>
                    <a:pt x="80" y="11"/>
                    <a:pt x="83" y="17"/>
                    <a:pt x="86" y="2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42" name="Freeform 386"/>
            <p:cNvSpPr>
              <a:spLocks/>
            </p:cNvSpPr>
            <p:nvPr/>
          </p:nvSpPr>
          <p:spPr bwMode="gray">
            <a:xfrm flipH="1">
              <a:off x="3317463" y="3917548"/>
              <a:ext cx="72109" cy="66859"/>
            </a:xfrm>
            <a:custGeom>
              <a:avLst/>
              <a:gdLst/>
              <a:ahLst/>
              <a:cxnLst>
                <a:cxn ang="0">
                  <a:pos x="1" y="49"/>
                </a:cxn>
                <a:cxn ang="0">
                  <a:pos x="64" y="106"/>
                </a:cxn>
                <a:cxn ang="0">
                  <a:pos x="42" y="56"/>
                </a:cxn>
                <a:cxn ang="0">
                  <a:pos x="88" y="92"/>
                </a:cxn>
                <a:cxn ang="0">
                  <a:pos x="67" y="53"/>
                </a:cxn>
                <a:cxn ang="0">
                  <a:pos x="145" y="115"/>
                </a:cxn>
                <a:cxn ang="0">
                  <a:pos x="187" y="173"/>
                </a:cxn>
                <a:cxn ang="0">
                  <a:pos x="221" y="205"/>
                </a:cxn>
                <a:cxn ang="0">
                  <a:pos x="192" y="164"/>
                </a:cxn>
                <a:cxn ang="0">
                  <a:pos x="168" y="119"/>
                </a:cxn>
                <a:cxn ang="0">
                  <a:pos x="100" y="52"/>
                </a:cxn>
                <a:cxn ang="0">
                  <a:pos x="159" y="97"/>
                </a:cxn>
                <a:cxn ang="0">
                  <a:pos x="212" y="150"/>
                </a:cxn>
                <a:cxn ang="0">
                  <a:pos x="153" y="70"/>
                </a:cxn>
                <a:cxn ang="0">
                  <a:pos x="119" y="43"/>
                </a:cxn>
                <a:cxn ang="0">
                  <a:pos x="73" y="45"/>
                </a:cxn>
                <a:cxn ang="0">
                  <a:pos x="84" y="17"/>
                </a:cxn>
                <a:cxn ang="0">
                  <a:pos x="34" y="45"/>
                </a:cxn>
                <a:cxn ang="0">
                  <a:pos x="51" y="28"/>
                </a:cxn>
                <a:cxn ang="0">
                  <a:pos x="56" y="0"/>
                </a:cxn>
                <a:cxn ang="0">
                  <a:pos x="0" y="52"/>
                </a:cxn>
              </a:cxnLst>
              <a:rect l="0" t="0" r="r" b="b"/>
              <a:pathLst>
                <a:path w="221" h="205">
                  <a:moveTo>
                    <a:pt x="1" y="49"/>
                  </a:moveTo>
                  <a:cubicBezTo>
                    <a:pt x="36" y="45"/>
                    <a:pt x="54" y="79"/>
                    <a:pt x="64" y="106"/>
                  </a:cubicBezTo>
                  <a:cubicBezTo>
                    <a:pt x="64" y="85"/>
                    <a:pt x="53" y="73"/>
                    <a:pt x="42" y="56"/>
                  </a:cubicBezTo>
                  <a:cubicBezTo>
                    <a:pt x="63" y="56"/>
                    <a:pt x="84" y="71"/>
                    <a:pt x="88" y="92"/>
                  </a:cubicBezTo>
                  <a:cubicBezTo>
                    <a:pt x="90" y="74"/>
                    <a:pt x="79" y="63"/>
                    <a:pt x="67" y="53"/>
                  </a:cubicBezTo>
                  <a:cubicBezTo>
                    <a:pt x="103" y="46"/>
                    <a:pt x="129" y="90"/>
                    <a:pt x="145" y="115"/>
                  </a:cubicBezTo>
                  <a:cubicBezTo>
                    <a:pt x="158" y="134"/>
                    <a:pt x="171" y="157"/>
                    <a:pt x="187" y="173"/>
                  </a:cubicBezTo>
                  <a:cubicBezTo>
                    <a:pt x="196" y="183"/>
                    <a:pt x="208" y="201"/>
                    <a:pt x="221" y="205"/>
                  </a:cubicBezTo>
                  <a:cubicBezTo>
                    <a:pt x="217" y="188"/>
                    <a:pt x="201" y="176"/>
                    <a:pt x="192" y="164"/>
                  </a:cubicBezTo>
                  <a:cubicBezTo>
                    <a:pt x="181" y="149"/>
                    <a:pt x="175" y="135"/>
                    <a:pt x="168" y="119"/>
                  </a:cubicBezTo>
                  <a:cubicBezTo>
                    <a:pt x="157" y="95"/>
                    <a:pt x="129" y="49"/>
                    <a:pt x="100" y="52"/>
                  </a:cubicBezTo>
                  <a:cubicBezTo>
                    <a:pt x="134" y="52"/>
                    <a:pt x="141" y="73"/>
                    <a:pt x="159" y="97"/>
                  </a:cubicBezTo>
                  <a:cubicBezTo>
                    <a:pt x="173" y="118"/>
                    <a:pt x="189" y="137"/>
                    <a:pt x="212" y="150"/>
                  </a:cubicBezTo>
                  <a:cubicBezTo>
                    <a:pt x="204" y="122"/>
                    <a:pt x="172" y="90"/>
                    <a:pt x="153" y="70"/>
                  </a:cubicBezTo>
                  <a:cubicBezTo>
                    <a:pt x="142" y="58"/>
                    <a:pt x="134" y="46"/>
                    <a:pt x="119" y="43"/>
                  </a:cubicBezTo>
                  <a:cubicBezTo>
                    <a:pt x="109" y="40"/>
                    <a:pt x="80" y="37"/>
                    <a:pt x="73" y="45"/>
                  </a:cubicBezTo>
                  <a:cubicBezTo>
                    <a:pt x="75" y="36"/>
                    <a:pt x="79" y="25"/>
                    <a:pt x="84" y="17"/>
                  </a:cubicBezTo>
                  <a:cubicBezTo>
                    <a:pt x="68" y="25"/>
                    <a:pt x="53" y="43"/>
                    <a:pt x="34" y="45"/>
                  </a:cubicBezTo>
                  <a:cubicBezTo>
                    <a:pt x="38" y="40"/>
                    <a:pt x="48" y="33"/>
                    <a:pt x="51" y="28"/>
                  </a:cubicBezTo>
                  <a:cubicBezTo>
                    <a:pt x="55" y="21"/>
                    <a:pt x="54" y="7"/>
                    <a:pt x="56" y="0"/>
                  </a:cubicBezTo>
                  <a:cubicBezTo>
                    <a:pt x="37" y="17"/>
                    <a:pt x="28" y="50"/>
                    <a:pt x="0" y="5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43" name="Freeform 387"/>
            <p:cNvSpPr>
              <a:spLocks/>
            </p:cNvSpPr>
            <p:nvPr/>
          </p:nvSpPr>
          <p:spPr bwMode="gray">
            <a:xfrm flipH="1">
              <a:off x="3294670" y="4689195"/>
              <a:ext cx="103467" cy="43790"/>
            </a:xfrm>
            <a:custGeom>
              <a:avLst/>
              <a:gdLst/>
              <a:ahLst/>
              <a:cxnLst>
                <a:cxn ang="0">
                  <a:pos x="301" y="40"/>
                </a:cxn>
                <a:cxn ang="0">
                  <a:pos x="0" y="48"/>
                </a:cxn>
                <a:cxn ang="0">
                  <a:pos x="184" y="67"/>
                </a:cxn>
                <a:cxn ang="0">
                  <a:pos x="308" y="0"/>
                </a:cxn>
                <a:cxn ang="0">
                  <a:pos x="301" y="48"/>
                </a:cxn>
              </a:cxnLst>
              <a:rect l="0" t="0" r="r" b="b"/>
              <a:pathLst>
                <a:path w="317" h="134">
                  <a:moveTo>
                    <a:pt x="301" y="40"/>
                  </a:moveTo>
                  <a:cubicBezTo>
                    <a:pt x="252" y="134"/>
                    <a:pt x="71" y="84"/>
                    <a:pt x="0" y="48"/>
                  </a:cubicBezTo>
                  <a:cubicBezTo>
                    <a:pt x="62" y="49"/>
                    <a:pt x="123" y="61"/>
                    <a:pt x="184" y="67"/>
                  </a:cubicBezTo>
                  <a:cubicBezTo>
                    <a:pt x="260" y="75"/>
                    <a:pt x="262" y="39"/>
                    <a:pt x="308" y="0"/>
                  </a:cubicBezTo>
                  <a:cubicBezTo>
                    <a:pt x="317" y="16"/>
                    <a:pt x="315" y="37"/>
                    <a:pt x="301" y="4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44" name="Freeform 388"/>
            <p:cNvSpPr>
              <a:spLocks/>
            </p:cNvSpPr>
            <p:nvPr/>
          </p:nvSpPr>
          <p:spPr bwMode="gray">
            <a:xfrm flipH="1">
              <a:off x="3420654" y="3951807"/>
              <a:ext cx="59676" cy="256110"/>
            </a:xfrm>
            <a:custGeom>
              <a:avLst/>
              <a:gdLst/>
              <a:ahLst/>
              <a:cxnLst>
                <a:cxn ang="0">
                  <a:pos x="174" y="0"/>
                </a:cxn>
                <a:cxn ang="0">
                  <a:pos x="32" y="212"/>
                </a:cxn>
                <a:cxn ang="0">
                  <a:pos x="69" y="509"/>
                </a:cxn>
                <a:cxn ang="0">
                  <a:pos x="105" y="565"/>
                </a:cxn>
                <a:cxn ang="0">
                  <a:pos x="155" y="616"/>
                </a:cxn>
                <a:cxn ang="0">
                  <a:pos x="156" y="753"/>
                </a:cxn>
                <a:cxn ang="0">
                  <a:pos x="110" y="678"/>
                </a:cxn>
                <a:cxn ang="0">
                  <a:pos x="123" y="785"/>
                </a:cxn>
                <a:cxn ang="0">
                  <a:pos x="75" y="670"/>
                </a:cxn>
                <a:cxn ang="0">
                  <a:pos x="37" y="543"/>
                </a:cxn>
                <a:cxn ang="0">
                  <a:pos x="37" y="476"/>
                </a:cxn>
                <a:cxn ang="0">
                  <a:pos x="20" y="420"/>
                </a:cxn>
                <a:cxn ang="0">
                  <a:pos x="2" y="291"/>
                </a:cxn>
                <a:cxn ang="0">
                  <a:pos x="49" y="109"/>
                </a:cxn>
                <a:cxn ang="0">
                  <a:pos x="172" y="0"/>
                </a:cxn>
              </a:cxnLst>
              <a:rect l="0" t="0" r="r" b="b"/>
              <a:pathLst>
                <a:path w="183" h="785">
                  <a:moveTo>
                    <a:pt x="174" y="0"/>
                  </a:moveTo>
                  <a:cubicBezTo>
                    <a:pt x="120" y="52"/>
                    <a:pt x="39" y="134"/>
                    <a:pt x="32" y="212"/>
                  </a:cubicBezTo>
                  <a:cubicBezTo>
                    <a:pt x="23" y="310"/>
                    <a:pt x="26" y="424"/>
                    <a:pt x="69" y="509"/>
                  </a:cubicBezTo>
                  <a:cubicBezTo>
                    <a:pt x="79" y="529"/>
                    <a:pt x="92" y="545"/>
                    <a:pt x="105" y="565"/>
                  </a:cubicBezTo>
                  <a:cubicBezTo>
                    <a:pt x="120" y="587"/>
                    <a:pt x="140" y="598"/>
                    <a:pt x="155" y="616"/>
                  </a:cubicBezTo>
                  <a:cubicBezTo>
                    <a:pt x="183" y="651"/>
                    <a:pt x="170" y="719"/>
                    <a:pt x="156" y="753"/>
                  </a:cubicBezTo>
                  <a:cubicBezTo>
                    <a:pt x="157" y="720"/>
                    <a:pt x="132" y="698"/>
                    <a:pt x="110" y="678"/>
                  </a:cubicBezTo>
                  <a:cubicBezTo>
                    <a:pt x="100" y="714"/>
                    <a:pt x="113" y="752"/>
                    <a:pt x="123" y="785"/>
                  </a:cubicBezTo>
                  <a:cubicBezTo>
                    <a:pt x="80" y="765"/>
                    <a:pt x="81" y="710"/>
                    <a:pt x="75" y="670"/>
                  </a:cubicBezTo>
                  <a:cubicBezTo>
                    <a:pt x="68" y="625"/>
                    <a:pt x="39" y="589"/>
                    <a:pt x="37" y="543"/>
                  </a:cubicBezTo>
                  <a:cubicBezTo>
                    <a:pt x="36" y="521"/>
                    <a:pt x="37" y="498"/>
                    <a:pt x="37" y="476"/>
                  </a:cubicBezTo>
                  <a:cubicBezTo>
                    <a:pt x="37" y="447"/>
                    <a:pt x="34" y="443"/>
                    <a:pt x="20" y="420"/>
                  </a:cubicBezTo>
                  <a:cubicBezTo>
                    <a:pt x="0" y="386"/>
                    <a:pt x="2" y="332"/>
                    <a:pt x="2" y="291"/>
                  </a:cubicBezTo>
                  <a:cubicBezTo>
                    <a:pt x="2" y="225"/>
                    <a:pt x="19" y="166"/>
                    <a:pt x="49" y="109"/>
                  </a:cubicBezTo>
                  <a:cubicBezTo>
                    <a:pt x="70" y="67"/>
                    <a:pt x="133" y="24"/>
                    <a:pt x="172"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45" name="Freeform 389"/>
            <p:cNvSpPr>
              <a:spLocks/>
            </p:cNvSpPr>
            <p:nvPr/>
          </p:nvSpPr>
          <p:spPr bwMode="gray">
            <a:xfrm flipH="1">
              <a:off x="3258478" y="3964516"/>
              <a:ext cx="82469" cy="203894"/>
            </a:xfrm>
            <a:custGeom>
              <a:avLst/>
              <a:gdLst/>
              <a:ahLst/>
              <a:cxnLst>
                <a:cxn ang="0">
                  <a:pos x="13" y="26"/>
                </a:cxn>
                <a:cxn ang="0">
                  <a:pos x="150" y="220"/>
                </a:cxn>
                <a:cxn ang="0">
                  <a:pos x="253" y="450"/>
                </a:cxn>
                <a:cxn ang="0">
                  <a:pos x="208" y="572"/>
                </a:cxn>
                <a:cxn ang="0">
                  <a:pos x="97" y="625"/>
                </a:cxn>
                <a:cxn ang="0">
                  <a:pos x="63" y="566"/>
                </a:cxn>
                <a:cxn ang="0">
                  <a:pos x="194" y="391"/>
                </a:cxn>
                <a:cxn ang="0">
                  <a:pos x="85" y="177"/>
                </a:cxn>
                <a:cxn ang="0">
                  <a:pos x="0" y="0"/>
                </a:cxn>
                <a:cxn ang="0">
                  <a:pos x="16" y="26"/>
                </a:cxn>
              </a:cxnLst>
              <a:rect l="0" t="0" r="r" b="b"/>
              <a:pathLst>
                <a:path w="253" h="625">
                  <a:moveTo>
                    <a:pt x="13" y="26"/>
                  </a:moveTo>
                  <a:cubicBezTo>
                    <a:pt x="43" y="104"/>
                    <a:pt x="86" y="166"/>
                    <a:pt x="150" y="220"/>
                  </a:cubicBezTo>
                  <a:cubicBezTo>
                    <a:pt x="217" y="278"/>
                    <a:pt x="253" y="360"/>
                    <a:pt x="253" y="450"/>
                  </a:cubicBezTo>
                  <a:cubicBezTo>
                    <a:pt x="252" y="504"/>
                    <a:pt x="249" y="541"/>
                    <a:pt x="208" y="572"/>
                  </a:cubicBezTo>
                  <a:cubicBezTo>
                    <a:pt x="173" y="598"/>
                    <a:pt x="138" y="610"/>
                    <a:pt x="97" y="625"/>
                  </a:cubicBezTo>
                  <a:cubicBezTo>
                    <a:pt x="90" y="601"/>
                    <a:pt x="76" y="583"/>
                    <a:pt x="63" y="566"/>
                  </a:cubicBezTo>
                  <a:cubicBezTo>
                    <a:pt x="129" y="543"/>
                    <a:pt x="185" y="456"/>
                    <a:pt x="194" y="391"/>
                  </a:cubicBezTo>
                  <a:cubicBezTo>
                    <a:pt x="205" y="302"/>
                    <a:pt x="132" y="238"/>
                    <a:pt x="85" y="177"/>
                  </a:cubicBezTo>
                  <a:cubicBezTo>
                    <a:pt x="43" y="122"/>
                    <a:pt x="8" y="68"/>
                    <a:pt x="0" y="0"/>
                  </a:cubicBezTo>
                  <a:cubicBezTo>
                    <a:pt x="1" y="11"/>
                    <a:pt x="8" y="20"/>
                    <a:pt x="16" y="2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46" name="Freeform 390"/>
            <p:cNvSpPr>
              <a:spLocks/>
            </p:cNvSpPr>
            <p:nvPr/>
          </p:nvSpPr>
          <p:spPr bwMode="gray">
            <a:xfrm flipH="1">
              <a:off x="3473838" y="5570663"/>
              <a:ext cx="36469" cy="29286"/>
            </a:xfrm>
            <a:custGeom>
              <a:avLst/>
              <a:gdLst/>
              <a:ahLst/>
              <a:cxnLst>
                <a:cxn ang="0">
                  <a:pos x="16" y="60"/>
                </a:cxn>
                <a:cxn ang="0">
                  <a:pos x="86" y="0"/>
                </a:cxn>
                <a:cxn ang="0">
                  <a:pos x="107" y="59"/>
                </a:cxn>
                <a:cxn ang="0">
                  <a:pos x="49" y="61"/>
                </a:cxn>
                <a:cxn ang="0">
                  <a:pos x="2" y="87"/>
                </a:cxn>
                <a:cxn ang="0">
                  <a:pos x="27" y="60"/>
                </a:cxn>
              </a:cxnLst>
              <a:rect l="0" t="0" r="r" b="b"/>
              <a:pathLst>
                <a:path w="112" h="90">
                  <a:moveTo>
                    <a:pt x="16" y="60"/>
                  </a:moveTo>
                  <a:cubicBezTo>
                    <a:pt x="42" y="45"/>
                    <a:pt x="68" y="23"/>
                    <a:pt x="86" y="0"/>
                  </a:cubicBezTo>
                  <a:cubicBezTo>
                    <a:pt x="104" y="14"/>
                    <a:pt x="112" y="37"/>
                    <a:pt x="107" y="59"/>
                  </a:cubicBezTo>
                  <a:cubicBezTo>
                    <a:pt x="91" y="78"/>
                    <a:pt x="68" y="60"/>
                    <a:pt x="49" y="61"/>
                  </a:cubicBezTo>
                  <a:cubicBezTo>
                    <a:pt x="47" y="81"/>
                    <a:pt x="23" y="90"/>
                    <a:pt x="2" y="87"/>
                  </a:cubicBezTo>
                  <a:cubicBezTo>
                    <a:pt x="0" y="79"/>
                    <a:pt x="23" y="62"/>
                    <a:pt x="27" y="6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82" name="Freeform 205"/>
            <p:cNvSpPr>
              <a:spLocks/>
            </p:cNvSpPr>
            <p:nvPr/>
          </p:nvSpPr>
          <p:spPr bwMode="gray">
            <a:xfrm>
              <a:off x="4483470" y="5459079"/>
              <a:ext cx="238714" cy="179998"/>
            </a:xfrm>
            <a:custGeom>
              <a:avLst/>
              <a:gdLst/>
              <a:ahLst/>
              <a:cxnLst>
                <a:cxn ang="0">
                  <a:pos x="290" y="257"/>
                </a:cxn>
                <a:cxn ang="0">
                  <a:pos x="277" y="298"/>
                </a:cxn>
                <a:cxn ang="0">
                  <a:pos x="0" y="426"/>
                </a:cxn>
                <a:cxn ang="0">
                  <a:pos x="604" y="217"/>
                </a:cxn>
                <a:cxn ang="0">
                  <a:pos x="534" y="72"/>
                </a:cxn>
                <a:cxn ang="0">
                  <a:pos x="300" y="267"/>
                </a:cxn>
              </a:cxnLst>
              <a:rect l="0" t="0" r="r" b="b"/>
              <a:pathLst>
                <a:path w="709" h="535">
                  <a:moveTo>
                    <a:pt x="290" y="257"/>
                  </a:moveTo>
                  <a:cubicBezTo>
                    <a:pt x="287" y="272"/>
                    <a:pt x="284" y="284"/>
                    <a:pt x="277" y="298"/>
                  </a:cubicBezTo>
                  <a:cubicBezTo>
                    <a:pt x="216" y="301"/>
                    <a:pt x="45" y="386"/>
                    <a:pt x="0" y="426"/>
                  </a:cubicBezTo>
                  <a:cubicBezTo>
                    <a:pt x="256" y="535"/>
                    <a:pt x="433" y="357"/>
                    <a:pt x="604" y="217"/>
                  </a:cubicBezTo>
                  <a:cubicBezTo>
                    <a:pt x="709" y="131"/>
                    <a:pt x="678" y="0"/>
                    <a:pt x="534" y="72"/>
                  </a:cubicBezTo>
                  <a:cubicBezTo>
                    <a:pt x="444" y="117"/>
                    <a:pt x="385" y="213"/>
                    <a:pt x="300" y="267"/>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83" name="Freeform 206"/>
            <p:cNvSpPr>
              <a:spLocks/>
            </p:cNvSpPr>
            <p:nvPr/>
          </p:nvSpPr>
          <p:spPr bwMode="gray">
            <a:xfrm>
              <a:off x="4573968" y="5585206"/>
              <a:ext cx="98051" cy="219903"/>
            </a:xfrm>
            <a:custGeom>
              <a:avLst/>
              <a:gdLst/>
              <a:ahLst/>
              <a:cxnLst>
                <a:cxn ang="0">
                  <a:pos x="104" y="43"/>
                </a:cxn>
                <a:cxn ang="0">
                  <a:pos x="7" y="355"/>
                </a:cxn>
                <a:cxn ang="0">
                  <a:pos x="179" y="559"/>
                </a:cxn>
                <a:cxn ang="0">
                  <a:pos x="276" y="226"/>
                </a:cxn>
                <a:cxn ang="0">
                  <a:pos x="241" y="45"/>
                </a:cxn>
                <a:cxn ang="0">
                  <a:pos x="93" y="64"/>
                </a:cxn>
              </a:cxnLst>
              <a:rect l="0" t="0" r="r" b="b"/>
              <a:pathLst>
                <a:path w="291" h="653">
                  <a:moveTo>
                    <a:pt x="104" y="43"/>
                  </a:moveTo>
                  <a:cubicBezTo>
                    <a:pt x="75" y="149"/>
                    <a:pt x="14" y="245"/>
                    <a:pt x="7" y="355"/>
                  </a:cubicBezTo>
                  <a:cubicBezTo>
                    <a:pt x="0" y="471"/>
                    <a:pt x="45" y="653"/>
                    <a:pt x="179" y="559"/>
                  </a:cubicBezTo>
                  <a:cubicBezTo>
                    <a:pt x="291" y="480"/>
                    <a:pt x="276" y="353"/>
                    <a:pt x="276" y="226"/>
                  </a:cubicBezTo>
                  <a:cubicBezTo>
                    <a:pt x="276" y="170"/>
                    <a:pt x="287" y="86"/>
                    <a:pt x="241" y="45"/>
                  </a:cubicBezTo>
                  <a:cubicBezTo>
                    <a:pt x="200" y="7"/>
                    <a:pt x="103" y="0"/>
                    <a:pt x="93" y="6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84" name="Freeform 208"/>
            <p:cNvSpPr>
              <a:spLocks/>
            </p:cNvSpPr>
            <p:nvPr/>
          </p:nvSpPr>
          <p:spPr bwMode="gray">
            <a:xfrm>
              <a:off x="4559574" y="5234758"/>
              <a:ext cx="124131" cy="397621"/>
            </a:xfrm>
            <a:custGeom>
              <a:avLst/>
              <a:gdLst/>
              <a:ahLst/>
              <a:cxnLst>
                <a:cxn ang="0">
                  <a:pos x="107" y="95"/>
                </a:cxn>
                <a:cxn ang="0">
                  <a:pos x="150" y="600"/>
                </a:cxn>
                <a:cxn ang="0">
                  <a:pos x="104" y="834"/>
                </a:cxn>
                <a:cxn ang="0">
                  <a:pos x="10" y="1020"/>
                </a:cxn>
                <a:cxn ang="0">
                  <a:pos x="303" y="818"/>
                </a:cxn>
                <a:cxn ang="0">
                  <a:pos x="311" y="331"/>
                </a:cxn>
                <a:cxn ang="0">
                  <a:pos x="128" y="84"/>
                </a:cxn>
              </a:cxnLst>
              <a:rect l="0" t="0" r="r" b="b"/>
              <a:pathLst>
                <a:path w="369" h="1181">
                  <a:moveTo>
                    <a:pt x="107" y="95"/>
                  </a:moveTo>
                  <a:cubicBezTo>
                    <a:pt x="88" y="263"/>
                    <a:pt x="141" y="436"/>
                    <a:pt x="150" y="600"/>
                  </a:cubicBezTo>
                  <a:cubicBezTo>
                    <a:pt x="154" y="691"/>
                    <a:pt x="139" y="756"/>
                    <a:pt x="104" y="834"/>
                  </a:cubicBezTo>
                  <a:cubicBezTo>
                    <a:pt x="88" y="868"/>
                    <a:pt x="0" y="986"/>
                    <a:pt x="10" y="1020"/>
                  </a:cubicBezTo>
                  <a:cubicBezTo>
                    <a:pt x="55" y="1181"/>
                    <a:pt x="284" y="864"/>
                    <a:pt x="303" y="818"/>
                  </a:cubicBezTo>
                  <a:cubicBezTo>
                    <a:pt x="369" y="655"/>
                    <a:pt x="311" y="508"/>
                    <a:pt x="311" y="331"/>
                  </a:cubicBezTo>
                  <a:cubicBezTo>
                    <a:pt x="311" y="185"/>
                    <a:pt x="325" y="0"/>
                    <a:pt x="128" y="8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85" name="Freeform 209"/>
            <p:cNvSpPr>
              <a:spLocks/>
            </p:cNvSpPr>
            <p:nvPr/>
          </p:nvSpPr>
          <p:spPr bwMode="gray">
            <a:xfrm>
              <a:off x="4591497" y="5140270"/>
              <a:ext cx="172729" cy="611253"/>
            </a:xfrm>
            <a:custGeom>
              <a:avLst/>
              <a:gdLst/>
              <a:ahLst/>
              <a:cxnLst>
                <a:cxn ang="0">
                  <a:pos x="33" y="107"/>
                </a:cxn>
                <a:cxn ang="0">
                  <a:pos x="72" y="128"/>
                </a:cxn>
                <a:cxn ang="0">
                  <a:pos x="55" y="527"/>
                </a:cxn>
                <a:cxn ang="0">
                  <a:pos x="74" y="927"/>
                </a:cxn>
                <a:cxn ang="0">
                  <a:pos x="84" y="1333"/>
                </a:cxn>
                <a:cxn ang="0">
                  <a:pos x="13" y="1718"/>
                </a:cxn>
                <a:cxn ang="0">
                  <a:pos x="227" y="1419"/>
                </a:cxn>
                <a:cxn ang="0">
                  <a:pos x="323" y="913"/>
                </a:cxn>
                <a:cxn ang="0">
                  <a:pos x="152" y="10"/>
                </a:cxn>
                <a:cxn ang="0">
                  <a:pos x="22" y="107"/>
                </a:cxn>
              </a:cxnLst>
              <a:rect l="0" t="0" r="r" b="b"/>
              <a:pathLst>
                <a:path w="513" h="1816">
                  <a:moveTo>
                    <a:pt x="33" y="107"/>
                  </a:moveTo>
                  <a:cubicBezTo>
                    <a:pt x="50" y="111"/>
                    <a:pt x="61" y="111"/>
                    <a:pt x="72" y="128"/>
                  </a:cubicBezTo>
                  <a:cubicBezTo>
                    <a:pt x="2" y="236"/>
                    <a:pt x="61" y="405"/>
                    <a:pt x="55" y="527"/>
                  </a:cubicBezTo>
                  <a:cubicBezTo>
                    <a:pt x="48" y="663"/>
                    <a:pt x="39" y="794"/>
                    <a:pt x="74" y="927"/>
                  </a:cubicBezTo>
                  <a:cubicBezTo>
                    <a:pt x="106" y="1049"/>
                    <a:pt x="115" y="1208"/>
                    <a:pt x="84" y="1333"/>
                  </a:cubicBezTo>
                  <a:cubicBezTo>
                    <a:pt x="53" y="1461"/>
                    <a:pt x="0" y="1580"/>
                    <a:pt x="13" y="1718"/>
                  </a:cubicBezTo>
                  <a:cubicBezTo>
                    <a:pt x="257" y="1816"/>
                    <a:pt x="225" y="1584"/>
                    <a:pt x="227" y="1419"/>
                  </a:cubicBezTo>
                  <a:cubicBezTo>
                    <a:pt x="228" y="1237"/>
                    <a:pt x="298" y="1084"/>
                    <a:pt x="323" y="913"/>
                  </a:cubicBezTo>
                  <a:cubicBezTo>
                    <a:pt x="356" y="690"/>
                    <a:pt x="513" y="59"/>
                    <a:pt x="152" y="10"/>
                  </a:cubicBezTo>
                  <a:cubicBezTo>
                    <a:pt x="82" y="0"/>
                    <a:pt x="13" y="27"/>
                    <a:pt x="22" y="107"/>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86" name="Freeform 210"/>
            <p:cNvSpPr>
              <a:spLocks/>
            </p:cNvSpPr>
            <p:nvPr/>
          </p:nvSpPr>
          <p:spPr bwMode="gray">
            <a:xfrm>
              <a:off x="4596913" y="5257989"/>
              <a:ext cx="125272" cy="61282"/>
            </a:xfrm>
            <a:custGeom>
              <a:avLst/>
              <a:gdLst/>
              <a:ahLst/>
              <a:cxnLst>
                <a:cxn ang="0">
                  <a:pos x="39" y="182"/>
                </a:cxn>
                <a:cxn ang="0">
                  <a:pos x="190" y="115"/>
                </a:cxn>
                <a:cxn ang="0">
                  <a:pos x="368" y="76"/>
                </a:cxn>
                <a:cxn ang="0">
                  <a:pos x="360" y="6"/>
                </a:cxn>
                <a:cxn ang="0">
                  <a:pos x="22" y="174"/>
                </a:cxn>
              </a:cxnLst>
              <a:rect l="0" t="0" r="r" b="b"/>
              <a:pathLst>
                <a:path w="372" h="182">
                  <a:moveTo>
                    <a:pt x="39" y="182"/>
                  </a:moveTo>
                  <a:cubicBezTo>
                    <a:pt x="68" y="131"/>
                    <a:pt x="139" y="128"/>
                    <a:pt x="190" y="115"/>
                  </a:cubicBezTo>
                  <a:cubicBezTo>
                    <a:pt x="243" y="102"/>
                    <a:pt x="313" y="78"/>
                    <a:pt x="368" y="76"/>
                  </a:cubicBezTo>
                  <a:cubicBezTo>
                    <a:pt x="372" y="55"/>
                    <a:pt x="368" y="24"/>
                    <a:pt x="360" y="6"/>
                  </a:cubicBezTo>
                  <a:cubicBezTo>
                    <a:pt x="289" y="0"/>
                    <a:pt x="0" y="91"/>
                    <a:pt x="22" y="17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87" name="Freeform 211"/>
            <p:cNvSpPr>
              <a:spLocks/>
            </p:cNvSpPr>
            <p:nvPr/>
          </p:nvSpPr>
          <p:spPr bwMode="gray">
            <a:xfrm>
              <a:off x="4469646" y="4699182"/>
              <a:ext cx="325934" cy="607975"/>
            </a:xfrm>
            <a:custGeom>
              <a:avLst/>
              <a:gdLst/>
              <a:ahLst/>
              <a:cxnLst>
                <a:cxn ang="0">
                  <a:pos x="42" y="334"/>
                </a:cxn>
                <a:cxn ang="0">
                  <a:pos x="13" y="540"/>
                </a:cxn>
                <a:cxn ang="0">
                  <a:pos x="24" y="745"/>
                </a:cxn>
                <a:cxn ang="0">
                  <a:pos x="67" y="934"/>
                </a:cxn>
                <a:cxn ang="0">
                  <a:pos x="107" y="1131"/>
                </a:cxn>
                <a:cxn ang="0">
                  <a:pos x="111" y="1148"/>
                </a:cxn>
                <a:cxn ang="0">
                  <a:pos x="175" y="1326"/>
                </a:cxn>
                <a:cxn ang="0">
                  <a:pos x="187" y="1544"/>
                </a:cxn>
                <a:cxn ang="0">
                  <a:pos x="198" y="1649"/>
                </a:cxn>
                <a:cxn ang="0">
                  <a:pos x="264" y="1720"/>
                </a:cxn>
                <a:cxn ang="0">
                  <a:pos x="438" y="1780"/>
                </a:cxn>
                <a:cxn ang="0">
                  <a:pos x="551" y="1757"/>
                </a:cxn>
                <a:cxn ang="0">
                  <a:pos x="670" y="1729"/>
                </a:cxn>
                <a:cxn ang="0">
                  <a:pos x="812" y="1652"/>
                </a:cxn>
                <a:cxn ang="0">
                  <a:pos x="787" y="1427"/>
                </a:cxn>
                <a:cxn ang="0">
                  <a:pos x="821" y="1210"/>
                </a:cxn>
                <a:cxn ang="0">
                  <a:pos x="901" y="960"/>
                </a:cxn>
                <a:cxn ang="0">
                  <a:pos x="908" y="958"/>
                </a:cxn>
                <a:cxn ang="0">
                  <a:pos x="946" y="496"/>
                </a:cxn>
                <a:cxn ang="0">
                  <a:pos x="887" y="275"/>
                </a:cxn>
                <a:cxn ang="0">
                  <a:pos x="792" y="194"/>
                </a:cxn>
                <a:cxn ang="0">
                  <a:pos x="615" y="71"/>
                </a:cxn>
                <a:cxn ang="0">
                  <a:pos x="221" y="8"/>
                </a:cxn>
                <a:cxn ang="0">
                  <a:pos x="73" y="64"/>
                </a:cxn>
                <a:cxn ang="0">
                  <a:pos x="50" y="221"/>
                </a:cxn>
                <a:cxn ang="0">
                  <a:pos x="46" y="346"/>
                </a:cxn>
              </a:cxnLst>
              <a:rect l="0" t="0" r="r" b="b"/>
              <a:pathLst>
                <a:path w="968" h="1806">
                  <a:moveTo>
                    <a:pt x="42" y="334"/>
                  </a:moveTo>
                  <a:cubicBezTo>
                    <a:pt x="0" y="373"/>
                    <a:pt x="13" y="485"/>
                    <a:pt x="13" y="540"/>
                  </a:cubicBezTo>
                  <a:cubicBezTo>
                    <a:pt x="13" y="610"/>
                    <a:pt x="12" y="679"/>
                    <a:pt x="24" y="745"/>
                  </a:cubicBezTo>
                  <a:cubicBezTo>
                    <a:pt x="37" y="811"/>
                    <a:pt x="42" y="875"/>
                    <a:pt x="67" y="934"/>
                  </a:cubicBezTo>
                  <a:cubicBezTo>
                    <a:pt x="94" y="997"/>
                    <a:pt x="83" y="1069"/>
                    <a:pt x="107" y="1131"/>
                  </a:cubicBezTo>
                  <a:cubicBezTo>
                    <a:pt x="109" y="1137"/>
                    <a:pt x="110" y="1141"/>
                    <a:pt x="111" y="1148"/>
                  </a:cubicBezTo>
                  <a:cubicBezTo>
                    <a:pt x="145" y="1153"/>
                    <a:pt x="172" y="1293"/>
                    <a:pt x="175" y="1326"/>
                  </a:cubicBezTo>
                  <a:cubicBezTo>
                    <a:pt x="181" y="1397"/>
                    <a:pt x="190" y="1472"/>
                    <a:pt x="187" y="1544"/>
                  </a:cubicBezTo>
                  <a:cubicBezTo>
                    <a:pt x="185" y="1580"/>
                    <a:pt x="176" y="1620"/>
                    <a:pt x="198" y="1649"/>
                  </a:cubicBezTo>
                  <a:cubicBezTo>
                    <a:pt x="216" y="1673"/>
                    <a:pt x="244" y="1699"/>
                    <a:pt x="264" y="1720"/>
                  </a:cubicBezTo>
                  <a:cubicBezTo>
                    <a:pt x="316" y="1774"/>
                    <a:pt x="365" y="1806"/>
                    <a:pt x="438" y="1780"/>
                  </a:cubicBezTo>
                  <a:cubicBezTo>
                    <a:pt x="475" y="1767"/>
                    <a:pt x="511" y="1762"/>
                    <a:pt x="551" y="1757"/>
                  </a:cubicBezTo>
                  <a:cubicBezTo>
                    <a:pt x="594" y="1753"/>
                    <a:pt x="630" y="1737"/>
                    <a:pt x="670" y="1729"/>
                  </a:cubicBezTo>
                  <a:cubicBezTo>
                    <a:pt x="734" y="1716"/>
                    <a:pt x="793" y="1731"/>
                    <a:pt x="812" y="1652"/>
                  </a:cubicBezTo>
                  <a:cubicBezTo>
                    <a:pt x="829" y="1577"/>
                    <a:pt x="803" y="1495"/>
                    <a:pt x="787" y="1427"/>
                  </a:cubicBezTo>
                  <a:cubicBezTo>
                    <a:pt x="770" y="1350"/>
                    <a:pt x="788" y="1278"/>
                    <a:pt x="821" y="1210"/>
                  </a:cubicBezTo>
                  <a:cubicBezTo>
                    <a:pt x="858" y="1131"/>
                    <a:pt x="876" y="1045"/>
                    <a:pt x="901" y="960"/>
                  </a:cubicBezTo>
                  <a:cubicBezTo>
                    <a:pt x="903" y="959"/>
                    <a:pt x="905" y="959"/>
                    <a:pt x="908" y="958"/>
                  </a:cubicBezTo>
                  <a:cubicBezTo>
                    <a:pt x="953" y="813"/>
                    <a:pt x="968" y="648"/>
                    <a:pt x="946" y="496"/>
                  </a:cubicBezTo>
                  <a:cubicBezTo>
                    <a:pt x="935" y="423"/>
                    <a:pt x="924" y="342"/>
                    <a:pt x="887" y="275"/>
                  </a:cubicBezTo>
                  <a:cubicBezTo>
                    <a:pt x="868" y="241"/>
                    <a:pt x="824" y="214"/>
                    <a:pt x="792" y="194"/>
                  </a:cubicBezTo>
                  <a:cubicBezTo>
                    <a:pt x="733" y="157"/>
                    <a:pt x="680" y="98"/>
                    <a:pt x="615" y="71"/>
                  </a:cubicBezTo>
                  <a:cubicBezTo>
                    <a:pt x="493" y="20"/>
                    <a:pt x="350" y="18"/>
                    <a:pt x="221" y="8"/>
                  </a:cubicBezTo>
                  <a:cubicBezTo>
                    <a:pt x="159" y="3"/>
                    <a:pt x="96" y="0"/>
                    <a:pt x="73" y="64"/>
                  </a:cubicBezTo>
                  <a:cubicBezTo>
                    <a:pt x="57" y="110"/>
                    <a:pt x="54" y="170"/>
                    <a:pt x="50" y="221"/>
                  </a:cubicBezTo>
                  <a:cubicBezTo>
                    <a:pt x="46" y="260"/>
                    <a:pt x="27" y="311"/>
                    <a:pt x="46" y="34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88" name="Freeform 212"/>
            <p:cNvSpPr>
              <a:spLocks/>
            </p:cNvSpPr>
            <p:nvPr/>
          </p:nvSpPr>
          <p:spPr bwMode="gray">
            <a:xfrm>
              <a:off x="4413780" y="4240707"/>
              <a:ext cx="428118" cy="617381"/>
            </a:xfrm>
            <a:custGeom>
              <a:avLst/>
              <a:gdLst/>
              <a:ahLst/>
              <a:cxnLst>
                <a:cxn ang="0">
                  <a:pos x="284" y="116"/>
                </a:cxn>
                <a:cxn ang="0">
                  <a:pos x="119" y="164"/>
                </a:cxn>
                <a:cxn ang="0">
                  <a:pos x="19" y="304"/>
                </a:cxn>
                <a:cxn ang="0">
                  <a:pos x="15" y="605"/>
                </a:cxn>
                <a:cxn ang="0">
                  <a:pos x="11" y="836"/>
                </a:cxn>
                <a:cxn ang="0">
                  <a:pos x="34" y="954"/>
                </a:cxn>
                <a:cxn ang="0">
                  <a:pos x="49" y="1111"/>
                </a:cxn>
                <a:cxn ang="0">
                  <a:pos x="102" y="1211"/>
                </a:cxn>
                <a:cxn ang="0">
                  <a:pos x="159" y="1322"/>
                </a:cxn>
                <a:cxn ang="0">
                  <a:pos x="140" y="1413"/>
                </a:cxn>
                <a:cxn ang="0">
                  <a:pos x="172" y="1411"/>
                </a:cxn>
                <a:cxn ang="0">
                  <a:pos x="163" y="1623"/>
                </a:cxn>
                <a:cxn ang="0">
                  <a:pos x="163" y="1697"/>
                </a:cxn>
                <a:cxn ang="0">
                  <a:pos x="259" y="1725"/>
                </a:cxn>
                <a:cxn ang="0">
                  <a:pos x="458" y="1520"/>
                </a:cxn>
                <a:cxn ang="0">
                  <a:pos x="611" y="1769"/>
                </a:cxn>
                <a:cxn ang="0">
                  <a:pos x="958" y="1761"/>
                </a:cxn>
                <a:cxn ang="0">
                  <a:pos x="1130" y="1711"/>
                </a:cxn>
                <a:cxn ang="0">
                  <a:pos x="1098" y="1515"/>
                </a:cxn>
                <a:cxn ang="0">
                  <a:pos x="1075" y="1401"/>
                </a:cxn>
                <a:cxn ang="0">
                  <a:pos x="1031" y="1297"/>
                </a:cxn>
                <a:cxn ang="0">
                  <a:pos x="1014" y="1091"/>
                </a:cxn>
                <a:cxn ang="0">
                  <a:pos x="1019" y="1052"/>
                </a:cxn>
                <a:cxn ang="0">
                  <a:pos x="1041" y="1026"/>
                </a:cxn>
                <a:cxn ang="0">
                  <a:pos x="1062" y="857"/>
                </a:cxn>
                <a:cxn ang="0">
                  <a:pos x="1094" y="840"/>
                </a:cxn>
                <a:cxn ang="0">
                  <a:pos x="1114" y="785"/>
                </a:cxn>
                <a:cxn ang="0">
                  <a:pos x="1158" y="692"/>
                </a:cxn>
                <a:cxn ang="0">
                  <a:pos x="1252" y="249"/>
                </a:cxn>
                <a:cxn ang="0">
                  <a:pos x="973" y="56"/>
                </a:cxn>
                <a:cxn ang="0">
                  <a:pos x="507" y="45"/>
                </a:cxn>
                <a:cxn ang="0">
                  <a:pos x="276" y="124"/>
                </a:cxn>
              </a:cxnLst>
              <a:rect l="0" t="0" r="r" b="b"/>
              <a:pathLst>
                <a:path w="1272" h="1834">
                  <a:moveTo>
                    <a:pt x="284" y="116"/>
                  </a:moveTo>
                  <a:cubicBezTo>
                    <a:pt x="230" y="134"/>
                    <a:pt x="174" y="145"/>
                    <a:pt x="119" y="164"/>
                  </a:cubicBezTo>
                  <a:cubicBezTo>
                    <a:pt x="55" y="185"/>
                    <a:pt x="27" y="234"/>
                    <a:pt x="19" y="304"/>
                  </a:cubicBezTo>
                  <a:cubicBezTo>
                    <a:pt x="7" y="403"/>
                    <a:pt x="27" y="506"/>
                    <a:pt x="15" y="605"/>
                  </a:cubicBezTo>
                  <a:cubicBezTo>
                    <a:pt x="6" y="680"/>
                    <a:pt x="0" y="761"/>
                    <a:pt x="11" y="836"/>
                  </a:cubicBezTo>
                  <a:cubicBezTo>
                    <a:pt x="16" y="875"/>
                    <a:pt x="30" y="914"/>
                    <a:pt x="34" y="954"/>
                  </a:cubicBezTo>
                  <a:cubicBezTo>
                    <a:pt x="39" y="1004"/>
                    <a:pt x="25" y="1066"/>
                    <a:pt x="49" y="1111"/>
                  </a:cubicBezTo>
                  <a:cubicBezTo>
                    <a:pt x="68" y="1147"/>
                    <a:pt x="85" y="1170"/>
                    <a:pt x="102" y="1211"/>
                  </a:cubicBezTo>
                  <a:cubicBezTo>
                    <a:pt x="116" y="1246"/>
                    <a:pt x="122" y="1303"/>
                    <a:pt x="159" y="1322"/>
                  </a:cubicBezTo>
                  <a:cubicBezTo>
                    <a:pt x="166" y="1350"/>
                    <a:pt x="134" y="1377"/>
                    <a:pt x="140" y="1413"/>
                  </a:cubicBezTo>
                  <a:cubicBezTo>
                    <a:pt x="150" y="1411"/>
                    <a:pt x="161" y="1416"/>
                    <a:pt x="172" y="1411"/>
                  </a:cubicBezTo>
                  <a:cubicBezTo>
                    <a:pt x="170" y="1482"/>
                    <a:pt x="175" y="1554"/>
                    <a:pt x="163" y="1623"/>
                  </a:cubicBezTo>
                  <a:cubicBezTo>
                    <a:pt x="158" y="1657"/>
                    <a:pt x="142" y="1682"/>
                    <a:pt x="163" y="1697"/>
                  </a:cubicBezTo>
                  <a:cubicBezTo>
                    <a:pt x="184" y="1711"/>
                    <a:pt x="234" y="1719"/>
                    <a:pt x="259" y="1725"/>
                  </a:cubicBezTo>
                  <a:cubicBezTo>
                    <a:pt x="380" y="1756"/>
                    <a:pt x="441" y="1620"/>
                    <a:pt x="458" y="1520"/>
                  </a:cubicBezTo>
                  <a:cubicBezTo>
                    <a:pt x="497" y="1620"/>
                    <a:pt x="504" y="1720"/>
                    <a:pt x="611" y="1769"/>
                  </a:cubicBezTo>
                  <a:cubicBezTo>
                    <a:pt x="683" y="1803"/>
                    <a:pt x="904" y="1834"/>
                    <a:pt x="958" y="1761"/>
                  </a:cubicBezTo>
                  <a:cubicBezTo>
                    <a:pt x="995" y="1754"/>
                    <a:pt x="1116" y="1737"/>
                    <a:pt x="1130" y="1711"/>
                  </a:cubicBezTo>
                  <a:cubicBezTo>
                    <a:pt x="1156" y="1664"/>
                    <a:pt x="1107" y="1562"/>
                    <a:pt x="1098" y="1515"/>
                  </a:cubicBezTo>
                  <a:cubicBezTo>
                    <a:pt x="1090" y="1476"/>
                    <a:pt x="1086" y="1438"/>
                    <a:pt x="1075" y="1401"/>
                  </a:cubicBezTo>
                  <a:cubicBezTo>
                    <a:pt x="1064" y="1365"/>
                    <a:pt x="1045" y="1333"/>
                    <a:pt x="1031" y="1297"/>
                  </a:cubicBezTo>
                  <a:cubicBezTo>
                    <a:pt x="1005" y="1233"/>
                    <a:pt x="1006" y="1160"/>
                    <a:pt x="1014" y="1091"/>
                  </a:cubicBezTo>
                  <a:cubicBezTo>
                    <a:pt x="1016" y="1077"/>
                    <a:pt x="1017" y="1066"/>
                    <a:pt x="1019" y="1052"/>
                  </a:cubicBezTo>
                  <a:cubicBezTo>
                    <a:pt x="1033" y="1046"/>
                    <a:pt x="1034" y="1039"/>
                    <a:pt x="1041" y="1026"/>
                  </a:cubicBezTo>
                  <a:cubicBezTo>
                    <a:pt x="1007" y="987"/>
                    <a:pt x="1028" y="886"/>
                    <a:pt x="1062" y="857"/>
                  </a:cubicBezTo>
                  <a:cubicBezTo>
                    <a:pt x="1071" y="850"/>
                    <a:pt x="1084" y="851"/>
                    <a:pt x="1094" y="840"/>
                  </a:cubicBezTo>
                  <a:cubicBezTo>
                    <a:pt x="1103" y="830"/>
                    <a:pt x="1108" y="798"/>
                    <a:pt x="1114" y="785"/>
                  </a:cubicBezTo>
                  <a:cubicBezTo>
                    <a:pt x="1128" y="751"/>
                    <a:pt x="1144" y="725"/>
                    <a:pt x="1158" y="692"/>
                  </a:cubicBezTo>
                  <a:cubicBezTo>
                    <a:pt x="1218" y="547"/>
                    <a:pt x="1272" y="410"/>
                    <a:pt x="1252" y="249"/>
                  </a:cubicBezTo>
                  <a:cubicBezTo>
                    <a:pt x="1237" y="131"/>
                    <a:pt x="1073" y="71"/>
                    <a:pt x="973" y="56"/>
                  </a:cubicBezTo>
                  <a:cubicBezTo>
                    <a:pt x="820" y="34"/>
                    <a:pt x="664" y="0"/>
                    <a:pt x="507" y="45"/>
                  </a:cubicBezTo>
                  <a:cubicBezTo>
                    <a:pt x="436" y="65"/>
                    <a:pt x="326" y="68"/>
                    <a:pt x="276" y="12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89" name="Freeform 213"/>
            <p:cNvSpPr>
              <a:spLocks/>
            </p:cNvSpPr>
            <p:nvPr/>
          </p:nvSpPr>
          <p:spPr bwMode="gray">
            <a:xfrm>
              <a:off x="4746697" y="4293153"/>
              <a:ext cx="150497" cy="530589"/>
            </a:xfrm>
            <a:custGeom>
              <a:avLst/>
              <a:gdLst/>
              <a:ahLst/>
              <a:cxnLst>
                <a:cxn ang="0">
                  <a:pos x="190" y="4"/>
                </a:cxn>
                <a:cxn ang="0">
                  <a:pos x="286" y="141"/>
                </a:cxn>
                <a:cxn ang="0">
                  <a:pos x="308" y="225"/>
                </a:cxn>
                <a:cxn ang="0">
                  <a:pos x="348" y="290"/>
                </a:cxn>
                <a:cxn ang="0">
                  <a:pos x="323" y="322"/>
                </a:cxn>
                <a:cxn ang="0">
                  <a:pos x="338" y="364"/>
                </a:cxn>
                <a:cxn ang="0">
                  <a:pos x="373" y="438"/>
                </a:cxn>
                <a:cxn ang="0">
                  <a:pos x="388" y="605"/>
                </a:cxn>
                <a:cxn ang="0">
                  <a:pos x="412" y="681"/>
                </a:cxn>
                <a:cxn ang="0">
                  <a:pos x="412" y="782"/>
                </a:cxn>
                <a:cxn ang="0">
                  <a:pos x="444" y="959"/>
                </a:cxn>
                <a:cxn ang="0">
                  <a:pos x="444" y="1012"/>
                </a:cxn>
                <a:cxn ang="0">
                  <a:pos x="421" y="1053"/>
                </a:cxn>
                <a:cxn ang="0">
                  <a:pos x="396" y="1145"/>
                </a:cxn>
                <a:cxn ang="0">
                  <a:pos x="365" y="1230"/>
                </a:cxn>
                <a:cxn ang="0">
                  <a:pos x="328" y="1327"/>
                </a:cxn>
                <a:cxn ang="0">
                  <a:pos x="238" y="1434"/>
                </a:cxn>
                <a:cxn ang="0">
                  <a:pos x="149" y="1555"/>
                </a:cxn>
                <a:cxn ang="0">
                  <a:pos x="98" y="1572"/>
                </a:cxn>
                <a:cxn ang="0">
                  <a:pos x="53" y="1504"/>
                </a:cxn>
                <a:cxn ang="0">
                  <a:pos x="33" y="1399"/>
                </a:cxn>
                <a:cxn ang="0">
                  <a:pos x="98" y="1226"/>
                </a:cxn>
                <a:cxn ang="0">
                  <a:pos x="150" y="1068"/>
                </a:cxn>
                <a:cxn ang="0">
                  <a:pos x="163" y="968"/>
                </a:cxn>
                <a:cxn ang="0">
                  <a:pos x="170" y="927"/>
                </a:cxn>
                <a:cxn ang="0">
                  <a:pos x="146" y="895"/>
                </a:cxn>
                <a:cxn ang="0">
                  <a:pos x="89" y="730"/>
                </a:cxn>
                <a:cxn ang="0">
                  <a:pos x="1" y="560"/>
                </a:cxn>
                <a:cxn ang="0">
                  <a:pos x="36" y="449"/>
                </a:cxn>
                <a:cxn ang="0">
                  <a:pos x="77" y="288"/>
                </a:cxn>
                <a:cxn ang="0">
                  <a:pos x="117" y="55"/>
                </a:cxn>
                <a:cxn ang="0">
                  <a:pos x="186" y="0"/>
                </a:cxn>
              </a:cxnLst>
              <a:rect l="0" t="0" r="r" b="b"/>
              <a:pathLst>
                <a:path w="447" h="1576">
                  <a:moveTo>
                    <a:pt x="190" y="4"/>
                  </a:moveTo>
                  <a:cubicBezTo>
                    <a:pt x="243" y="37"/>
                    <a:pt x="273" y="80"/>
                    <a:pt x="286" y="141"/>
                  </a:cubicBezTo>
                  <a:cubicBezTo>
                    <a:pt x="295" y="183"/>
                    <a:pt x="280" y="198"/>
                    <a:pt x="308" y="225"/>
                  </a:cubicBezTo>
                  <a:cubicBezTo>
                    <a:pt x="325" y="242"/>
                    <a:pt x="356" y="253"/>
                    <a:pt x="348" y="290"/>
                  </a:cubicBezTo>
                  <a:cubicBezTo>
                    <a:pt x="344" y="306"/>
                    <a:pt x="325" y="309"/>
                    <a:pt x="323" y="322"/>
                  </a:cubicBezTo>
                  <a:cubicBezTo>
                    <a:pt x="320" y="342"/>
                    <a:pt x="332" y="347"/>
                    <a:pt x="338" y="364"/>
                  </a:cubicBezTo>
                  <a:cubicBezTo>
                    <a:pt x="349" y="393"/>
                    <a:pt x="356" y="414"/>
                    <a:pt x="373" y="438"/>
                  </a:cubicBezTo>
                  <a:cubicBezTo>
                    <a:pt x="413" y="497"/>
                    <a:pt x="381" y="536"/>
                    <a:pt x="388" y="605"/>
                  </a:cubicBezTo>
                  <a:cubicBezTo>
                    <a:pt x="391" y="638"/>
                    <a:pt x="408" y="653"/>
                    <a:pt x="412" y="681"/>
                  </a:cubicBezTo>
                  <a:cubicBezTo>
                    <a:pt x="417" y="714"/>
                    <a:pt x="403" y="748"/>
                    <a:pt x="412" y="782"/>
                  </a:cubicBezTo>
                  <a:cubicBezTo>
                    <a:pt x="427" y="838"/>
                    <a:pt x="444" y="898"/>
                    <a:pt x="444" y="959"/>
                  </a:cubicBezTo>
                  <a:cubicBezTo>
                    <a:pt x="444" y="976"/>
                    <a:pt x="447" y="996"/>
                    <a:pt x="444" y="1012"/>
                  </a:cubicBezTo>
                  <a:cubicBezTo>
                    <a:pt x="439" y="1035"/>
                    <a:pt x="431" y="1035"/>
                    <a:pt x="421" y="1053"/>
                  </a:cubicBezTo>
                  <a:cubicBezTo>
                    <a:pt x="404" y="1082"/>
                    <a:pt x="401" y="1111"/>
                    <a:pt x="396" y="1145"/>
                  </a:cubicBezTo>
                  <a:cubicBezTo>
                    <a:pt x="390" y="1181"/>
                    <a:pt x="382" y="1200"/>
                    <a:pt x="365" y="1230"/>
                  </a:cubicBezTo>
                  <a:cubicBezTo>
                    <a:pt x="344" y="1266"/>
                    <a:pt x="341" y="1288"/>
                    <a:pt x="328" y="1327"/>
                  </a:cubicBezTo>
                  <a:cubicBezTo>
                    <a:pt x="312" y="1374"/>
                    <a:pt x="273" y="1403"/>
                    <a:pt x="238" y="1434"/>
                  </a:cubicBezTo>
                  <a:cubicBezTo>
                    <a:pt x="203" y="1465"/>
                    <a:pt x="173" y="1514"/>
                    <a:pt x="149" y="1555"/>
                  </a:cubicBezTo>
                  <a:cubicBezTo>
                    <a:pt x="131" y="1561"/>
                    <a:pt x="119" y="1576"/>
                    <a:pt x="98" y="1572"/>
                  </a:cubicBezTo>
                  <a:cubicBezTo>
                    <a:pt x="95" y="1541"/>
                    <a:pt x="66" y="1528"/>
                    <a:pt x="53" y="1504"/>
                  </a:cubicBezTo>
                  <a:cubicBezTo>
                    <a:pt x="36" y="1472"/>
                    <a:pt x="31" y="1436"/>
                    <a:pt x="33" y="1399"/>
                  </a:cubicBezTo>
                  <a:cubicBezTo>
                    <a:pt x="37" y="1332"/>
                    <a:pt x="75" y="1284"/>
                    <a:pt x="98" y="1226"/>
                  </a:cubicBezTo>
                  <a:cubicBezTo>
                    <a:pt x="118" y="1176"/>
                    <a:pt x="141" y="1118"/>
                    <a:pt x="150" y="1068"/>
                  </a:cubicBezTo>
                  <a:cubicBezTo>
                    <a:pt x="156" y="1034"/>
                    <a:pt x="157" y="999"/>
                    <a:pt x="163" y="968"/>
                  </a:cubicBezTo>
                  <a:cubicBezTo>
                    <a:pt x="166" y="955"/>
                    <a:pt x="174" y="944"/>
                    <a:pt x="170" y="927"/>
                  </a:cubicBezTo>
                  <a:cubicBezTo>
                    <a:pt x="165" y="905"/>
                    <a:pt x="157" y="910"/>
                    <a:pt x="146" y="895"/>
                  </a:cubicBezTo>
                  <a:cubicBezTo>
                    <a:pt x="108" y="841"/>
                    <a:pt x="108" y="790"/>
                    <a:pt x="89" y="730"/>
                  </a:cubicBezTo>
                  <a:cubicBezTo>
                    <a:pt x="70" y="666"/>
                    <a:pt x="2" y="640"/>
                    <a:pt x="1" y="560"/>
                  </a:cubicBezTo>
                  <a:cubicBezTo>
                    <a:pt x="0" y="517"/>
                    <a:pt x="20" y="487"/>
                    <a:pt x="36" y="449"/>
                  </a:cubicBezTo>
                  <a:cubicBezTo>
                    <a:pt x="58" y="398"/>
                    <a:pt x="72" y="345"/>
                    <a:pt x="77" y="288"/>
                  </a:cubicBezTo>
                  <a:cubicBezTo>
                    <a:pt x="85" y="209"/>
                    <a:pt x="60" y="115"/>
                    <a:pt x="117" y="55"/>
                  </a:cubicBezTo>
                  <a:cubicBezTo>
                    <a:pt x="138" y="34"/>
                    <a:pt x="164" y="18"/>
                    <a:pt x="186"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90" name="Freeform 214"/>
            <p:cNvSpPr>
              <a:spLocks/>
            </p:cNvSpPr>
            <p:nvPr/>
          </p:nvSpPr>
          <p:spPr bwMode="gray">
            <a:xfrm>
              <a:off x="4435300" y="4396192"/>
              <a:ext cx="104322" cy="180426"/>
            </a:xfrm>
            <a:custGeom>
              <a:avLst/>
              <a:gdLst/>
              <a:ahLst/>
              <a:cxnLst>
                <a:cxn ang="0">
                  <a:pos x="148" y="0"/>
                </a:cxn>
                <a:cxn ang="0">
                  <a:pos x="154" y="269"/>
                </a:cxn>
                <a:cxn ang="0">
                  <a:pos x="310" y="452"/>
                </a:cxn>
                <a:cxn ang="0">
                  <a:pos x="131" y="0"/>
                </a:cxn>
              </a:cxnLst>
              <a:rect l="0" t="0" r="r" b="b"/>
              <a:pathLst>
                <a:path w="310" h="536">
                  <a:moveTo>
                    <a:pt x="148" y="0"/>
                  </a:moveTo>
                  <a:cubicBezTo>
                    <a:pt x="148" y="85"/>
                    <a:pt x="124" y="195"/>
                    <a:pt x="154" y="269"/>
                  </a:cubicBezTo>
                  <a:cubicBezTo>
                    <a:pt x="182" y="338"/>
                    <a:pt x="254" y="405"/>
                    <a:pt x="310" y="452"/>
                  </a:cubicBezTo>
                  <a:cubicBezTo>
                    <a:pt x="222" y="536"/>
                    <a:pt x="0" y="98"/>
                    <a:pt x="131"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91" name="Freeform 215"/>
            <p:cNvSpPr>
              <a:spLocks/>
            </p:cNvSpPr>
            <p:nvPr/>
          </p:nvSpPr>
          <p:spPr bwMode="gray">
            <a:xfrm>
              <a:off x="4577388" y="4306977"/>
              <a:ext cx="170592" cy="241423"/>
            </a:xfrm>
            <a:custGeom>
              <a:avLst/>
              <a:gdLst/>
              <a:ahLst/>
              <a:cxnLst>
                <a:cxn ang="0">
                  <a:pos x="8" y="701"/>
                </a:cxn>
                <a:cxn ang="0">
                  <a:pos x="292" y="372"/>
                </a:cxn>
                <a:cxn ang="0">
                  <a:pos x="507" y="0"/>
                </a:cxn>
                <a:cxn ang="0">
                  <a:pos x="466" y="56"/>
                </a:cxn>
                <a:cxn ang="0">
                  <a:pos x="428" y="121"/>
                </a:cxn>
                <a:cxn ang="0">
                  <a:pos x="365" y="251"/>
                </a:cxn>
                <a:cxn ang="0">
                  <a:pos x="232" y="514"/>
                </a:cxn>
                <a:cxn ang="0">
                  <a:pos x="0" y="717"/>
                </a:cxn>
              </a:cxnLst>
              <a:rect l="0" t="0" r="r" b="b"/>
              <a:pathLst>
                <a:path w="507" h="717">
                  <a:moveTo>
                    <a:pt x="8" y="701"/>
                  </a:moveTo>
                  <a:cubicBezTo>
                    <a:pt x="126" y="642"/>
                    <a:pt x="212" y="486"/>
                    <a:pt x="292" y="372"/>
                  </a:cubicBezTo>
                  <a:cubicBezTo>
                    <a:pt x="352" y="287"/>
                    <a:pt x="402" y="8"/>
                    <a:pt x="507" y="0"/>
                  </a:cubicBezTo>
                  <a:cubicBezTo>
                    <a:pt x="502" y="35"/>
                    <a:pt x="481" y="30"/>
                    <a:pt x="466" y="56"/>
                  </a:cubicBezTo>
                  <a:cubicBezTo>
                    <a:pt x="456" y="72"/>
                    <a:pt x="439" y="102"/>
                    <a:pt x="428" y="121"/>
                  </a:cubicBezTo>
                  <a:cubicBezTo>
                    <a:pt x="400" y="166"/>
                    <a:pt x="384" y="201"/>
                    <a:pt x="365" y="251"/>
                  </a:cubicBezTo>
                  <a:cubicBezTo>
                    <a:pt x="327" y="350"/>
                    <a:pt x="276" y="423"/>
                    <a:pt x="232" y="514"/>
                  </a:cubicBezTo>
                  <a:cubicBezTo>
                    <a:pt x="135" y="568"/>
                    <a:pt x="118" y="700"/>
                    <a:pt x="0" y="717"/>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92" name="Freeform 216"/>
            <p:cNvSpPr>
              <a:spLocks/>
            </p:cNvSpPr>
            <p:nvPr/>
          </p:nvSpPr>
          <p:spPr bwMode="gray">
            <a:xfrm>
              <a:off x="4450122" y="4181705"/>
              <a:ext cx="311112" cy="331636"/>
            </a:xfrm>
            <a:custGeom>
              <a:avLst/>
              <a:gdLst/>
              <a:ahLst/>
              <a:cxnLst>
                <a:cxn ang="0">
                  <a:pos x="657" y="363"/>
                </a:cxn>
                <a:cxn ang="0">
                  <a:pos x="462" y="673"/>
                </a:cxn>
                <a:cxn ang="0">
                  <a:pos x="333" y="985"/>
                </a:cxn>
                <a:cxn ang="0">
                  <a:pos x="236" y="354"/>
                </a:cxn>
                <a:cxn ang="0">
                  <a:pos x="0" y="385"/>
                </a:cxn>
                <a:cxn ang="0">
                  <a:pos x="155" y="269"/>
                </a:cxn>
                <a:cxn ang="0">
                  <a:pos x="272" y="118"/>
                </a:cxn>
                <a:cxn ang="0">
                  <a:pos x="655" y="53"/>
                </a:cxn>
                <a:cxn ang="0">
                  <a:pos x="924" y="405"/>
                </a:cxn>
                <a:cxn ang="0">
                  <a:pos x="647" y="374"/>
                </a:cxn>
              </a:cxnLst>
              <a:rect l="0" t="0" r="r" b="b"/>
              <a:pathLst>
                <a:path w="924" h="985">
                  <a:moveTo>
                    <a:pt x="657" y="363"/>
                  </a:moveTo>
                  <a:cubicBezTo>
                    <a:pt x="602" y="466"/>
                    <a:pt x="523" y="569"/>
                    <a:pt x="462" y="673"/>
                  </a:cubicBezTo>
                  <a:cubicBezTo>
                    <a:pt x="412" y="727"/>
                    <a:pt x="334" y="908"/>
                    <a:pt x="333" y="985"/>
                  </a:cubicBezTo>
                  <a:cubicBezTo>
                    <a:pt x="183" y="931"/>
                    <a:pt x="225" y="479"/>
                    <a:pt x="236" y="354"/>
                  </a:cubicBezTo>
                  <a:cubicBezTo>
                    <a:pt x="139" y="320"/>
                    <a:pt x="90" y="383"/>
                    <a:pt x="0" y="385"/>
                  </a:cubicBezTo>
                  <a:cubicBezTo>
                    <a:pt x="25" y="359"/>
                    <a:pt x="111" y="310"/>
                    <a:pt x="155" y="269"/>
                  </a:cubicBezTo>
                  <a:cubicBezTo>
                    <a:pt x="203" y="225"/>
                    <a:pt x="232" y="156"/>
                    <a:pt x="272" y="118"/>
                  </a:cubicBezTo>
                  <a:cubicBezTo>
                    <a:pt x="370" y="25"/>
                    <a:pt x="531" y="0"/>
                    <a:pt x="655" y="53"/>
                  </a:cubicBezTo>
                  <a:cubicBezTo>
                    <a:pt x="729" y="164"/>
                    <a:pt x="911" y="267"/>
                    <a:pt x="924" y="405"/>
                  </a:cubicBezTo>
                  <a:cubicBezTo>
                    <a:pt x="842" y="413"/>
                    <a:pt x="739" y="374"/>
                    <a:pt x="647" y="37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93" name="Freeform 217"/>
            <p:cNvSpPr>
              <a:spLocks/>
            </p:cNvSpPr>
            <p:nvPr/>
          </p:nvSpPr>
          <p:spPr bwMode="gray">
            <a:xfrm>
              <a:off x="4551735" y="4088784"/>
              <a:ext cx="124559" cy="284605"/>
            </a:xfrm>
            <a:custGeom>
              <a:avLst/>
              <a:gdLst/>
              <a:ahLst/>
              <a:cxnLst>
                <a:cxn ang="0">
                  <a:pos x="65" y="209"/>
                </a:cxn>
                <a:cxn ang="0">
                  <a:pos x="15" y="456"/>
                </a:cxn>
                <a:cxn ang="0">
                  <a:pos x="76" y="845"/>
                </a:cxn>
                <a:cxn ang="0">
                  <a:pos x="347" y="411"/>
                </a:cxn>
                <a:cxn ang="0">
                  <a:pos x="313" y="166"/>
                </a:cxn>
                <a:cxn ang="0">
                  <a:pos x="65" y="209"/>
                </a:cxn>
              </a:cxnLst>
              <a:rect l="0" t="0" r="r" b="b"/>
              <a:pathLst>
                <a:path w="370" h="845">
                  <a:moveTo>
                    <a:pt x="65" y="209"/>
                  </a:moveTo>
                  <a:cubicBezTo>
                    <a:pt x="37" y="364"/>
                    <a:pt x="31" y="299"/>
                    <a:pt x="15" y="456"/>
                  </a:cubicBezTo>
                  <a:cubicBezTo>
                    <a:pt x="0" y="610"/>
                    <a:pt x="23" y="766"/>
                    <a:pt x="76" y="845"/>
                  </a:cubicBezTo>
                  <a:cubicBezTo>
                    <a:pt x="198" y="720"/>
                    <a:pt x="370" y="495"/>
                    <a:pt x="347" y="411"/>
                  </a:cubicBezTo>
                  <a:cubicBezTo>
                    <a:pt x="326" y="334"/>
                    <a:pt x="333" y="247"/>
                    <a:pt x="313" y="166"/>
                  </a:cubicBezTo>
                  <a:cubicBezTo>
                    <a:pt x="270" y="0"/>
                    <a:pt x="129" y="113"/>
                    <a:pt x="65" y="209"/>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94" name="Freeform 218"/>
            <p:cNvSpPr>
              <a:spLocks/>
            </p:cNvSpPr>
            <p:nvPr/>
          </p:nvSpPr>
          <p:spPr bwMode="gray">
            <a:xfrm>
              <a:off x="4519527" y="3996291"/>
              <a:ext cx="149072" cy="246126"/>
            </a:xfrm>
            <a:custGeom>
              <a:avLst/>
              <a:gdLst/>
              <a:ahLst/>
              <a:cxnLst>
                <a:cxn ang="0">
                  <a:pos x="34" y="0"/>
                </a:cxn>
                <a:cxn ang="0">
                  <a:pos x="151" y="571"/>
                </a:cxn>
                <a:cxn ang="0">
                  <a:pos x="423" y="467"/>
                </a:cxn>
              </a:cxnLst>
              <a:rect l="0" t="0" r="r" b="b"/>
              <a:pathLst>
                <a:path w="443" h="731">
                  <a:moveTo>
                    <a:pt x="34" y="0"/>
                  </a:moveTo>
                  <a:cubicBezTo>
                    <a:pt x="0" y="121"/>
                    <a:pt x="95" y="464"/>
                    <a:pt x="151" y="571"/>
                  </a:cubicBezTo>
                  <a:cubicBezTo>
                    <a:pt x="202" y="731"/>
                    <a:pt x="443" y="654"/>
                    <a:pt x="423" y="467"/>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95" name="Freeform 219"/>
            <p:cNvSpPr>
              <a:spLocks/>
            </p:cNvSpPr>
            <p:nvPr/>
          </p:nvSpPr>
          <p:spPr bwMode="gray">
            <a:xfrm>
              <a:off x="4515109" y="3897242"/>
              <a:ext cx="237289" cy="321232"/>
            </a:xfrm>
            <a:custGeom>
              <a:avLst/>
              <a:gdLst/>
              <a:ahLst/>
              <a:cxnLst>
                <a:cxn ang="0">
                  <a:pos x="540" y="466"/>
                </a:cxn>
                <a:cxn ang="0">
                  <a:pos x="379" y="71"/>
                </a:cxn>
                <a:cxn ang="0">
                  <a:pos x="34" y="284"/>
                </a:cxn>
                <a:cxn ang="0">
                  <a:pos x="77" y="757"/>
                </a:cxn>
                <a:cxn ang="0">
                  <a:pos x="411" y="821"/>
                </a:cxn>
                <a:cxn ang="0">
                  <a:pos x="541" y="486"/>
                </a:cxn>
                <a:cxn ang="0">
                  <a:pos x="529" y="456"/>
                </a:cxn>
              </a:cxnLst>
              <a:rect l="0" t="0" r="r" b="b"/>
              <a:pathLst>
                <a:path w="705" h="954">
                  <a:moveTo>
                    <a:pt x="540" y="466"/>
                  </a:moveTo>
                  <a:cubicBezTo>
                    <a:pt x="583" y="312"/>
                    <a:pt x="527" y="143"/>
                    <a:pt x="379" y="71"/>
                  </a:cubicBezTo>
                  <a:cubicBezTo>
                    <a:pt x="233" y="0"/>
                    <a:pt x="70" y="158"/>
                    <a:pt x="34" y="284"/>
                  </a:cubicBezTo>
                  <a:cubicBezTo>
                    <a:pt x="0" y="404"/>
                    <a:pt x="21" y="650"/>
                    <a:pt x="77" y="757"/>
                  </a:cubicBezTo>
                  <a:cubicBezTo>
                    <a:pt x="152" y="900"/>
                    <a:pt x="298" y="954"/>
                    <a:pt x="411" y="821"/>
                  </a:cubicBezTo>
                  <a:cubicBezTo>
                    <a:pt x="450" y="776"/>
                    <a:pt x="705" y="503"/>
                    <a:pt x="541" y="486"/>
                  </a:cubicBezTo>
                  <a:cubicBezTo>
                    <a:pt x="544" y="469"/>
                    <a:pt x="538" y="463"/>
                    <a:pt x="529" y="45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96" name="Freeform 220"/>
            <p:cNvSpPr>
              <a:spLocks/>
            </p:cNvSpPr>
            <p:nvPr/>
          </p:nvSpPr>
          <p:spPr bwMode="gray">
            <a:xfrm>
              <a:off x="4612020" y="3907361"/>
              <a:ext cx="101614" cy="173015"/>
            </a:xfrm>
            <a:custGeom>
              <a:avLst/>
              <a:gdLst/>
              <a:ahLst/>
              <a:cxnLst>
                <a:cxn ang="0">
                  <a:pos x="78" y="130"/>
                </a:cxn>
                <a:cxn ang="0">
                  <a:pos x="216" y="282"/>
                </a:cxn>
                <a:cxn ang="0">
                  <a:pos x="232" y="496"/>
                </a:cxn>
                <a:cxn ang="0">
                  <a:pos x="284" y="336"/>
                </a:cxn>
                <a:cxn ang="0">
                  <a:pos x="256" y="153"/>
                </a:cxn>
                <a:cxn ang="0">
                  <a:pos x="135" y="36"/>
                </a:cxn>
                <a:cxn ang="0">
                  <a:pos x="38" y="13"/>
                </a:cxn>
                <a:cxn ang="0">
                  <a:pos x="10" y="98"/>
                </a:cxn>
                <a:cxn ang="0">
                  <a:pos x="78" y="130"/>
                </a:cxn>
              </a:cxnLst>
              <a:rect l="0" t="0" r="r" b="b"/>
              <a:pathLst>
                <a:path w="302" h="514">
                  <a:moveTo>
                    <a:pt x="78" y="130"/>
                  </a:moveTo>
                  <a:cubicBezTo>
                    <a:pt x="136" y="173"/>
                    <a:pt x="189" y="210"/>
                    <a:pt x="216" y="282"/>
                  </a:cubicBezTo>
                  <a:cubicBezTo>
                    <a:pt x="240" y="345"/>
                    <a:pt x="241" y="427"/>
                    <a:pt x="232" y="496"/>
                  </a:cubicBezTo>
                  <a:cubicBezTo>
                    <a:pt x="289" y="514"/>
                    <a:pt x="276" y="368"/>
                    <a:pt x="284" y="336"/>
                  </a:cubicBezTo>
                  <a:cubicBezTo>
                    <a:pt x="302" y="266"/>
                    <a:pt x="300" y="217"/>
                    <a:pt x="256" y="153"/>
                  </a:cubicBezTo>
                  <a:cubicBezTo>
                    <a:pt x="224" y="105"/>
                    <a:pt x="184" y="67"/>
                    <a:pt x="135" y="36"/>
                  </a:cubicBezTo>
                  <a:cubicBezTo>
                    <a:pt x="112" y="22"/>
                    <a:pt x="65" y="0"/>
                    <a:pt x="38" y="13"/>
                  </a:cubicBezTo>
                  <a:cubicBezTo>
                    <a:pt x="14" y="25"/>
                    <a:pt x="0" y="74"/>
                    <a:pt x="10" y="98"/>
                  </a:cubicBezTo>
                  <a:cubicBezTo>
                    <a:pt x="20" y="121"/>
                    <a:pt x="56" y="129"/>
                    <a:pt x="78" y="13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97" name="Freeform 221"/>
            <p:cNvSpPr>
              <a:spLocks/>
            </p:cNvSpPr>
            <p:nvPr/>
          </p:nvSpPr>
          <p:spPr bwMode="gray">
            <a:xfrm>
              <a:off x="4512401" y="3900947"/>
              <a:ext cx="151779" cy="193965"/>
            </a:xfrm>
            <a:custGeom>
              <a:avLst/>
              <a:gdLst/>
              <a:ahLst/>
              <a:cxnLst>
                <a:cxn ang="0">
                  <a:pos x="370" y="157"/>
                </a:cxn>
                <a:cxn ang="0">
                  <a:pos x="151" y="329"/>
                </a:cxn>
                <a:cxn ang="0">
                  <a:pos x="23" y="576"/>
                </a:cxn>
                <a:cxn ang="0">
                  <a:pos x="11" y="500"/>
                </a:cxn>
                <a:cxn ang="0">
                  <a:pos x="0" y="499"/>
                </a:cxn>
                <a:cxn ang="0">
                  <a:pos x="56" y="165"/>
                </a:cxn>
                <a:cxn ang="0">
                  <a:pos x="330" y="16"/>
                </a:cxn>
                <a:cxn ang="0">
                  <a:pos x="370" y="157"/>
                </a:cxn>
              </a:cxnLst>
              <a:rect l="0" t="0" r="r" b="b"/>
              <a:pathLst>
                <a:path w="451" h="576">
                  <a:moveTo>
                    <a:pt x="370" y="157"/>
                  </a:moveTo>
                  <a:cubicBezTo>
                    <a:pt x="280" y="183"/>
                    <a:pt x="205" y="258"/>
                    <a:pt x="151" y="329"/>
                  </a:cubicBezTo>
                  <a:cubicBezTo>
                    <a:pt x="104" y="393"/>
                    <a:pt x="34" y="493"/>
                    <a:pt x="23" y="576"/>
                  </a:cubicBezTo>
                  <a:cubicBezTo>
                    <a:pt x="6" y="557"/>
                    <a:pt x="12" y="526"/>
                    <a:pt x="11" y="500"/>
                  </a:cubicBezTo>
                  <a:cubicBezTo>
                    <a:pt x="7" y="499"/>
                    <a:pt x="4" y="500"/>
                    <a:pt x="0" y="499"/>
                  </a:cubicBezTo>
                  <a:cubicBezTo>
                    <a:pt x="18" y="386"/>
                    <a:pt x="1" y="273"/>
                    <a:pt x="56" y="165"/>
                  </a:cubicBezTo>
                  <a:cubicBezTo>
                    <a:pt x="100" y="77"/>
                    <a:pt x="228" y="0"/>
                    <a:pt x="330" y="16"/>
                  </a:cubicBezTo>
                  <a:cubicBezTo>
                    <a:pt x="408" y="28"/>
                    <a:pt x="451" y="128"/>
                    <a:pt x="370" y="157"/>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98" name="Freeform 222"/>
            <p:cNvSpPr>
              <a:spLocks/>
            </p:cNvSpPr>
            <p:nvPr/>
          </p:nvSpPr>
          <p:spPr bwMode="gray">
            <a:xfrm>
              <a:off x="4534633" y="4540989"/>
              <a:ext cx="35344" cy="32636"/>
            </a:xfrm>
            <a:custGeom>
              <a:avLst/>
              <a:gdLst/>
              <a:ahLst/>
              <a:cxnLst>
                <a:cxn ang="0">
                  <a:pos x="95" y="22"/>
                </a:cxn>
                <a:cxn ang="0">
                  <a:pos x="93" y="77"/>
                </a:cxn>
                <a:cxn ang="0">
                  <a:pos x="95" y="30"/>
                </a:cxn>
              </a:cxnLst>
              <a:rect l="0" t="0" r="r" b="b"/>
              <a:pathLst>
                <a:path w="105" h="97">
                  <a:moveTo>
                    <a:pt x="95" y="22"/>
                  </a:moveTo>
                  <a:cubicBezTo>
                    <a:pt x="0" y="0"/>
                    <a:pt x="11" y="97"/>
                    <a:pt x="93" y="77"/>
                  </a:cubicBezTo>
                  <a:cubicBezTo>
                    <a:pt x="105" y="57"/>
                    <a:pt x="101" y="43"/>
                    <a:pt x="95" y="3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99" name="Freeform 223"/>
            <p:cNvSpPr>
              <a:spLocks/>
            </p:cNvSpPr>
            <p:nvPr/>
          </p:nvSpPr>
          <p:spPr bwMode="gray">
            <a:xfrm>
              <a:off x="4552733" y="4622793"/>
              <a:ext cx="20237" cy="26223"/>
            </a:xfrm>
            <a:custGeom>
              <a:avLst/>
              <a:gdLst/>
              <a:ahLst/>
              <a:cxnLst>
                <a:cxn ang="0">
                  <a:pos x="57" y="21"/>
                </a:cxn>
                <a:cxn ang="0">
                  <a:pos x="18" y="6"/>
                </a:cxn>
                <a:cxn ang="0">
                  <a:pos x="40" y="78"/>
                </a:cxn>
                <a:cxn ang="0">
                  <a:pos x="57" y="37"/>
                </a:cxn>
              </a:cxnLst>
              <a:rect l="0" t="0" r="r" b="b"/>
              <a:pathLst>
                <a:path w="60" h="78">
                  <a:moveTo>
                    <a:pt x="57" y="21"/>
                  </a:moveTo>
                  <a:cubicBezTo>
                    <a:pt x="45" y="10"/>
                    <a:pt x="38" y="0"/>
                    <a:pt x="18" y="6"/>
                  </a:cubicBezTo>
                  <a:cubicBezTo>
                    <a:pt x="0" y="35"/>
                    <a:pt x="9" y="63"/>
                    <a:pt x="40" y="78"/>
                  </a:cubicBezTo>
                  <a:cubicBezTo>
                    <a:pt x="60" y="68"/>
                    <a:pt x="57" y="57"/>
                    <a:pt x="57" y="37"/>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00" name="Freeform 224"/>
            <p:cNvSpPr>
              <a:spLocks/>
            </p:cNvSpPr>
            <p:nvPr/>
          </p:nvSpPr>
          <p:spPr bwMode="gray">
            <a:xfrm>
              <a:off x="4672304" y="4643315"/>
              <a:ext cx="105319" cy="94916"/>
            </a:xfrm>
            <a:custGeom>
              <a:avLst/>
              <a:gdLst/>
              <a:ahLst/>
              <a:cxnLst>
                <a:cxn ang="0">
                  <a:pos x="8" y="0"/>
                </a:cxn>
                <a:cxn ang="0">
                  <a:pos x="112" y="180"/>
                </a:cxn>
                <a:cxn ang="0">
                  <a:pos x="313" y="273"/>
                </a:cxn>
                <a:cxn ang="0">
                  <a:pos x="111" y="212"/>
                </a:cxn>
                <a:cxn ang="0">
                  <a:pos x="0" y="16"/>
                </a:cxn>
              </a:cxnLst>
              <a:rect l="0" t="0" r="r" b="b"/>
              <a:pathLst>
                <a:path w="313" h="282">
                  <a:moveTo>
                    <a:pt x="8" y="0"/>
                  </a:moveTo>
                  <a:cubicBezTo>
                    <a:pt x="64" y="63"/>
                    <a:pt x="12" y="138"/>
                    <a:pt x="112" y="180"/>
                  </a:cubicBezTo>
                  <a:cubicBezTo>
                    <a:pt x="169" y="203"/>
                    <a:pt x="302" y="196"/>
                    <a:pt x="313" y="273"/>
                  </a:cubicBezTo>
                  <a:cubicBezTo>
                    <a:pt x="272" y="282"/>
                    <a:pt x="151" y="228"/>
                    <a:pt x="111" y="212"/>
                  </a:cubicBezTo>
                  <a:cubicBezTo>
                    <a:pt x="27" y="178"/>
                    <a:pt x="7" y="101"/>
                    <a:pt x="0" y="1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01" name="Freeform 225"/>
            <p:cNvSpPr>
              <a:spLocks/>
            </p:cNvSpPr>
            <p:nvPr/>
          </p:nvSpPr>
          <p:spPr bwMode="gray">
            <a:xfrm>
              <a:off x="4456107" y="4637900"/>
              <a:ext cx="58004" cy="82517"/>
            </a:xfrm>
            <a:custGeom>
              <a:avLst/>
              <a:gdLst/>
              <a:ahLst/>
              <a:cxnLst>
                <a:cxn ang="0">
                  <a:pos x="110" y="0"/>
                </a:cxn>
                <a:cxn ang="0">
                  <a:pos x="0" y="226"/>
                </a:cxn>
                <a:cxn ang="0">
                  <a:pos x="118" y="16"/>
                </a:cxn>
              </a:cxnLst>
              <a:rect l="0" t="0" r="r" b="b"/>
              <a:pathLst>
                <a:path w="172" h="245">
                  <a:moveTo>
                    <a:pt x="110" y="0"/>
                  </a:moveTo>
                  <a:cubicBezTo>
                    <a:pt x="115" y="91"/>
                    <a:pt x="69" y="180"/>
                    <a:pt x="0" y="226"/>
                  </a:cubicBezTo>
                  <a:cubicBezTo>
                    <a:pt x="97" y="245"/>
                    <a:pt x="172" y="88"/>
                    <a:pt x="118" y="1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41" name="Freeform 226"/>
            <p:cNvSpPr>
              <a:spLocks/>
            </p:cNvSpPr>
            <p:nvPr/>
          </p:nvSpPr>
          <p:spPr bwMode="gray">
            <a:xfrm>
              <a:off x="3882110" y="4839865"/>
              <a:ext cx="428475" cy="913020"/>
            </a:xfrm>
            <a:custGeom>
              <a:avLst/>
              <a:gdLst/>
              <a:ahLst/>
              <a:cxnLst>
                <a:cxn ang="0">
                  <a:pos x="603" y="921"/>
                </a:cxn>
                <a:cxn ang="0">
                  <a:pos x="573" y="1072"/>
                </a:cxn>
                <a:cxn ang="0">
                  <a:pos x="535" y="1247"/>
                </a:cxn>
                <a:cxn ang="0">
                  <a:pos x="467" y="1567"/>
                </a:cxn>
                <a:cxn ang="0">
                  <a:pos x="377" y="1862"/>
                </a:cxn>
                <a:cxn ang="0">
                  <a:pos x="337" y="2019"/>
                </a:cxn>
                <a:cxn ang="0">
                  <a:pos x="185" y="2359"/>
                </a:cxn>
                <a:cxn ang="0">
                  <a:pos x="20" y="2519"/>
                </a:cxn>
                <a:cxn ang="0">
                  <a:pos x="321" y="2434"/>
                </a:cxn>
                <a:cxn ang="0">
                  <a:pos x="398" y="2322"/>
                </a:cxn>
                <a:cxn ang="0">
                  <a:pos x="514" y="2249"/>
                </a:cxn>
                <a:cxn ang="0">
                  <a:pos x="559" y="1944"/>
                </a:cxn>
                <a:cxn ang="0">
                  <a:pos x="726" y="1664"/>
                </a:cxn>
                <a:cxn ang="0">
                  <a:pos x="860" y="1284"/>
                </a:cxn>
                <a:cxn ang="0">
                  <a:pos x="946" y="951"/>
                </a:cxn>
                <a:cxn ang="0">
                  <a:pos x="1164" y="269"/>
                </a:cxn>
                <a:cxn ang="0">
                  <a:pos x="1184" y="202"/>
                </a:cxn>
                <a:cxn ang="0">
                  <a:pos x="625" y="277"/>
                </a:cxn>
                <a:cxn ang="0">
                  <a:pos x="603" y="898"/>
                </a:cxn>
              </a:cxnLst>
              <a:rect l="0" t="0" r="r" b="b"/>
              <a:pathLst>
                <a:path w="1184" h="2523">
                  <a:moveTo>
                    <a:pt x="603" y="921"/>
                  </a:moveTo>
                  <a:cubicBezTo>
                    <a:pt x="578" y="960"/>
                    <a:pt x="578" y="1023"/>
                    <a:pt x="573" y="1072"/>
                  </a:cubicBezTo>
                  <a:cubicBezTo>
                    <a:pt x="566" y="1133"/>
                    <a:pt x="550" y="1187"/>
                    <a:pt x="535" y="1247"/>
                  </a:cubicBezTo>
                  <a:cubicBezTo>
                    <a:pt x="508" y="1354"/>
                    <a:pt x="489" y="1457"/>
                    <a:pt x="467" y="1567"/>
                  </a:cubicBezTo>
                  <a:cubicBezTo>
                    <a:pt x="445" y="1672"/>
                    <a:pt x="394" y="1752"/>
                    <a:pt x="377" y="1862"/>
                  </a:cubicBezTo>
                  <a:cubicBezTo>
                    <a:pt x="369" y="1917"/>
                    <a:pt x="366" y="1969"/>
                    <a:pt x="337" y="2019"/>
                  </a:cubicBezTo>
                  <a:cubicBezTo>
                    <a:pt x="309" y="2069"/>
                    <a:pt x="221" y="2300"/>
                    <a:pt x="185" y="2359"/>
                  </a:cubicBezTo>
                  <a:cubicBezTo>
                    <a:pt x="149" y="2417"/>
                    <a:pt x="0" y="2443"/>
                    <a:pt x="20" y="2519"/>
                  </a:cubicBezTo>
                  <a:cubicBezTo>
                    <a:pt x="142" y="2523"/>
                    <a:pt x="235" y="2515"/>
                    <a:pt x="321" y="2434"/>
                  </a:cubicBezTo>
                  <a:cubicBezTo>
                    <a:pt x="356" y="2402"/>
                    <a:pt x="367" y="2356"/>
                    <a:pt x="398" y="2322"/>
                  </a:cubicBezTo>
                  <a:cubicBezTo>
                    <a:pt x="428" y="2290"/>
                    <a:pt x="483" y="2282"/>
                    <a:pt x="514" y="2249"/>
                  </a:cubicBezTo>
                  <a:cubicBezTo>
                    <a:pt x="587" y="2168"/>
                    <a:pt x="500" y="2041"/>
                    <a:pt x="559" y="1944"/>
                  </a:cubicBezTo>
                  <a:cubicBezTo>
                    <a:pt x="619" y="1846"/>
                    <a:pt x="677" y="1766"/>
                    <a:pt x="726" y="1664"/>
                  </a:cubicBezTo>
                  <a:cubicBezTo>
                    <a:pt x="784" y="1543"/>
                    <a:pt x="843" y="1422"/>
                    <a:pt x="860" y="1284"/>
                  </a:cubicBezTo>
                  <a:cubicBezTo>
                    <a:pt x="876" y="1164"/>
                    <a:pt x="918" y="1070"/>
                    <a:pt x="946" y="951"/>
                  </a:cubicBezTo>
                  <a:cubicBezTo>
                    <a:pt x="1001" y="713"/>
                    <a:pt x="1099" y="503"/>
                    <a:pt x="1164" y="269"/>
                  </a:cubicBezTo>
                  <a:cubicBezTo>
                    <a:pt x="1170" y="246"/>
                    <a:pt x="1182" y="226"/>
                    <a:pt x="1184" y="202"/>
                  </a:cubicBezTo>
                  <a:cubicBezTo>
                    <a:pt x="1012" y="178"/>
                    <a:pt x="664" y="0"/>
                    <a:pt x="625" y="277"/>
                  </a:cubicBezTo>
                  <a:cubicBezTo>
                    <a:pt x="597" y="482"/>
                    <a:pt x="676" y="704"/>
                    <a:pt x="603" y="89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42" name="Freeform 227"/>
            <p:cNvSpPr>
              <a:spLocks/>
            </p:cNvSpPr>
            <p:nvPr/>
          </p:nvSpPr>
          <p:spPr bwMode="gray">
            <a:xfrm>
              <a:off x="4322534" y="4906043"/>
              <a:ext cx="161004" cy="920220"/>
            </a:xfrm>
            <a:custGeom>
              <a:avLst/>
              <a:gdLst/>
              <a:ahLst/>
              <a:cxnLst>
                <a:cxn ang="0">
                  <a:pos x="83" y="783"/>
                </a:cxn>
                <a:cxn ang="0">
                  <a:pos x="145" y="1141"/>
                </a:cxn>
                <a:cxn ang="0">
                  <a:pos x="152" y="1554"/>
                </a:cxn>
                <a:cxn ang="0">
                  <a:pos x="159" y="1920"/>
                </a:cxn>
                <a:cxn ang="0">
                  <a:pos x="129" y="2102"/>
                </a:cxn>
                <a:cxn ang="0">
                  <a:pos x="127" y="2260"/>
                </a:cxn>
                <a:cxn ang="0">
                  <a:pos x="233" y="2436"/>
                </a:cxn>
                <a:cxn ang="0">
                  <a:pos x="289" y="2436"/>
                </a:cxn>
                <a:cxn ang="0">
                  <a:pos x="342" y="2406"/>
                </a:cxn>
                <a:cxn ang="0">
                  <a:pos x="333" y="2071"/>
                </a:cxn>
                <a:cxn ang="0">
                  <a:pos x="341" y="1715"/>
                </a:cxn>
                <a:cxn ang="0">
                  <a:pos x="409" y="1346"/>
                </a:cxn>
                <a:cxn ang="0">
                  <a:pos x="439" y="972"/>
                </a:cxn>
                <a:cxn ang="0">
                  <a:pos x="409" y="768"/>
                </a:cxn>
                <a:cxn ang="0">
                  <a:pos x="328" y="512"/>
                </a:cxn>
                <a:cxn ang="0">
                  <a:pos x="218" y="19"/>
                </a:cxn>
                <a:cxn ang="0">
                  <a:pos x="16" y="4"/>
                </a:cxn>
                <a:cxn ang="0">
                  <a:pos x="106" y="775"/>
                </a:cxn>
              </a:cxnLst>
              <a:rect l="0" t="0" r="r" b="b"/>
              <a:pathLst>
                <a:path w="445" h="2543">
                  <a:moveTo>
                    <a:pt x="83" y="783"/>
                  </a:moveTo>
                  <a:cubicBezTo>
                    <a:pt x="84" y="915"/>
                    <a:pt x="158" y="1002"/>
                    <a:pt x="145" y="1141"/>
                  </a:cubicBezTo>
                  <a:cubicBezTo>
                    <a:pt x="131" y="1290"/>
                    <a:pt x="117" y="1404"/>
                    <a:pt x="152" y="1554"/>
                  </a:cubicBezTo>
                  <a:cubicBezTo>
                    <a:pt x="176" y="1660"/>
                    <a:pt x="185" y="1822"/>
                    <a:pt x="159" y="1920"/>
                  </a:cubicBezTo>
                  <a:cubicBezTo>
                    <a:pt x="145" y="1971"/>
                    <a:pt x="129" y="2042"/>
                    <a:pt x="129" y="2102"/>
                  </a:cubicBezTo>
                  <a:cubicBezTo>
                    <a:pt x="128" y="2162"/>
                    <a:pt x="122" y="2200"/>
                    <a:pt x="127" y="2260"/>
                  </a:cubicBezTo>
                  <a:cubicBezTo>
                    <a:pt x="128" y="2282"/>
                    <a:pt x="119" y="2543"/>
                    <a:pt x="233" y="2436"/>
                  </a:cubicBezTo>
                  <a:cubicBezTo>
                    <a:pt x="248" y="2466"/>
                    <a:pt x="274" y="2466"/>
                    <a:pt x="289" y="2436"/>
                  </a:cubicBezTo>
                  <a:cubicBezTo>
                    <a:pt x="319" y="2459"/>
                    <a:pt x="339" y="2444"/>
                    <a:pt x="342" y="2406"/>
                  </a:cubicBezTo>
                  <a:cubicBezTo>
                    <a:pt x="411" y="2404"/>
                    <a:pt x="342" y="2131"/>
                    <a:pt x="333" y="2071"/>
                  </a:cubicBezTo>
                  <a:cubicBezTo>
                    <a:pt x="314" y="1937"/>
                    <a:pt x="294" y="1848"/>
                    <a:pt x="341" y="1715"/>
                  </a:cubicBezTo>
                  <a:cubicBezTo>
                    <a:pt x="382" y="1598"/>
                    <a:pt x="408" y="1477"/>
                    <a:pt x="409" y="1346"/>
                  </a:cubicBezTo>
                  <a:cubicBezTo>
                    <a:pt x="410" y="1216"/>
                    <a:pt x="445" y="1098"/>
                    <a:pt x="439" y="972"/>
                  </a:cubicBezTo>
                  <a:cubicBezTo>
                    <a:pt x="436" y="903"/>
                    <a:pt x="412" y="839"/>
                    <a:pt x="409" y="768"/>
                  </a:cubicBezTo>
                  <a:cubicBezTo>
                    <a:pt x="405" y="674"/>
                    <a:pt x="359" y="600"/>
                    <a:pt x="328" y="512"/>
                  </a:cubicBezTo>
                  <a:cubicBezTo>
                    <a:pt x="271" y="351"/>
                    <a:pt x="313" y="167"/>
                    <a:pt x="218" y="19"/>
                  </a:cubicBezTo>
                  <a:cubicBezTo>
                    <a:pt x="154" y="5"/>
                    <a:pt x="85" y="0"/>
                    <a:pt x="16" y="4"/>
                  </a:cubicBezTo>
                  <a:cubicBezTo>
                    <a:pt x="0" y="274"/>
                    <a:pt x="106" y="510"/>
                    <a:pt x="106" y="77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43" name="Freeform 228"/>
            <p:cNvSpPr>
              <a:spLocks/>
            </p:cNvSpPr>
            <p:nvPr/>
          </p:nvSpPr>
          <p:spPr bwMode="gray">
            <a:xfrm>
              <a:off x="4095199" y="5060920"/>
              <a:ext cx="142621" cy="190110"/>
            </a:xfrm>
            <a:custGeom>
              <a:avLst/>
              <a:gdLst/>
              <a:ahLst/>
              <a:cxnLst>
                <a:cxn ang="0">
                  <a:pos x="6" y="313"/>
                </a:cxn>
                <a:cxn ang="0">
                  <a:pos x="165" y="407"/>
                </a:cxn>
                <a:cxn ang="0">
                  <a:pos x="250" y="449"/>
                </a:cxn>
                <a:cxn ang="0">
                  <a:pos x="297" y="525"/>
                </a:cxn>
                <a:cxn ang="0">
                  <a:pos x="325" y="454"/>
                </a:cxn>
                <a:cxn ang="0">
                  <a:pos x="348" y="374"/>
                </a:cxn>
                <a:cxn ang="0">
                  <a:pos x="378" y="104"/>
                </a:cxn>
                <a:cxn ang="0">
                  <a:pos x="191" y="44"/>
                </a:cxn>
                <a:cxn ang="0">
                  <a:pos x="78" y="204"/>
                </a:cxn>
                <a:cxn ang="0">
                  <a:pos x="10" y="313"/>
                </a:cxn>
              </a:cxnLst>
              <a:rect l="0" t="0" r="r" b="b"/>
              <a:pathLst>
                <a:path w="394" h="525">
                  <a:moveTo>
                    <a:pt x="6" y="313"/>
                  </a:moveTo>
                  <a:cubicBezTo>
                    <a:pt x="0" y="353"/>
                    <a:pt x="134" y="395"/>
                    <a:pt x="165" y="407"/>
                  </a:cubicBezTo>
                  <a:cubicBezTo>
                    <a:pt x="195" y="418"/>
                    <a:pt x="227" y="429"/>
                    <a:pt x="250" y="449"/>
                  </a:cubicBezTo>
                  <a:cubicBezTo>
                    <a:pt x="275" y="471"/>
                    <a:pt x="276" y="505"/>
                    <a:pt x="297" y="525"/>
                  </a:cubicBezTo>
                  <a:cubicBezTo>
                    <a:pt x="300" y="500"/>
                    <a:pt x="316" y="477"/>
                    <a:pt x="325" y="454"/>
                  </a:cubicBezTo>
                  <a:cubicBezTo>
                    <a:pt x="334" y="429"/>
                    <a:pt x="341" y="400"/>
                    <a:pt x="348" y="374"/>
                  </a:cubicBezTo>
                  <a:cubicBezTo>
                    <a:pt x="369" y="300"/>
                    <a:pt x="394" y="182"/>
                    <a:pt x="378" y="104"/>
                  </a:cubicBezTo>
                  <a:cubicBezTo>
                    <a:pt x="361" y="26"/>
                    <a:pt x="248" y="0"/>
                    <a:pt x="191" y="44"/>
                  </a:cubicBezTo>
                  <a:cubicBezTo>
                    <a:pt x="139" y="84"/>
                    <a:pt x="110" y="153"/>
                    <a:pt x="78" y="204"/>
                  </a:cubicBezTo>
                  <a:cubicBezTo>
                    <a:pt x="59" y="236"/>
                    <a:pt x="17" y="278"/>
                    <a:pt x="10" y="31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44" name="Freeform 229"/>
            <p:cNvSpPr>
              <a:spLocks/>
            </p:cNvSpPr>
            <p:nvPr/>
          </p:nvSpPr>
          <p:spPr bwMode="gray">
            <a:xfrm>
              <a:off x="4338773" y="5064596"/>
              <a:ext cx="142315" cy="175557"/>
            </a:xfrm>
            <a:custGeom>
              <a:avLst/>
              <a:gdLst/>
              <a:ahLst/>
              <a:cxnLst>
                <a:cxn ang="0">
                  <a:pos x="68" y="485"/>
                </a:cxn>
                <a:cxn ang="0">
                  <a:pos x="179" y="387"/>
                </a:cxn>
                <a:cxn ang="0">
                  <a:pos x="340" y="348"/>
                </a:cxn>
                <a:cxn ang="0">
                  <a:pos x="296" y="164"/>
                </a:cxn>
                <a:cxn ang="0">
                  <a:pos x="54" y="81"/>
                </a:cxn>
                <a:cxn ang="0">
                  <a:pos x="39" y="303"/>
                </a:cxn>
                <a:cxn ang="0">
                  <a:pos x="68" y="485"/>
                </a:cxn>
              </a:cxnLst>
              <a:rect l="0" t="0" r="r" b="b"/>
              <a:pathLst>
                <a:path w="393" h="485">
                  <a:moveTo>
                    <a:pt x="68" y="485"/>
                  </a:moveTo>
                  <a:cubicBezTo>
                    <a:pt x="77" y="453"/>
                    <a:pt x="153" y="401"/>
                    <a:pt x="179" y="387"/>
                  </a:cubicBezTo>
                  <a:cubicBezTo>
                    <a:pt x="227" y="362"/>
                    <a:pt x="294" y="374"/>
                    <a:pt x="340" y="348"/>
                  </a:cubicBezTo>
                  <a:cubicBezTo>
                    <a:pt x="393" y="318"/>
                    <a:pt x="327" y="203"/>
                    <a:pt x="296" y="164"/>
                  </a:cubicBezTo>
                  <a:cubicBezTo>
                    <a:pt x="242" y="95"/>
                    <a:pt x="141" y="0"/>
                    <a:pt x="54" y="81"/>
                  </a:cubicBezTo>
                  <a:cubicBezTo>
                    <a:pt x="0" y="131"/>
                    <a:pt x="32" y="240"/>
                    <a:pt x="39" y="303"/>
                  </a:cubicBezTo>
                  <a:cubicBezTo>
                    <a:pt x="45" y="357"/>
                    <a:pt x="33" y="443"/>
                    <a:pt x="68" y="48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45" name="Freeform 230"/>
            <p:cNvSpPr>
              <a:spLocks/>
            </p:cNvSpPr>
            <p:nvPr/>
          </p:nvSpPr>
          <p:spPr bwMode="gray">
            <a:xfrm>
              <a:off x="4081565" y="4540989"/>
              <a:ext cx="428016" cy="669139"/>
            </a:xfrm>
            <a:custGeom>
              <a:avLst/>
              <a:gdLst/>
              <a:ahLst/>
              <a:cxnLst>
                <a:cxn ang="0">
                  <a:pos x="143" y="526"/>
                </a:cxn>
                <a:cxn ang="0">
                  <a:pos x="82" y="1125"/>
                </a:cxn>
                <a:cxn ang="0">
                  <a:pos x="38" y="1760"/>
                </a:cxn>
                <a:cxn ang="0">
                  <a:pos x="816" y="1806"/>
                </a:cxn>
                <a:cxn ang="0">
                  <a:pos x="1120" y="1731"/>
                </a:cxn>
                <a:cxn ang="0">
                  <a:pos x="1113" y="1527"/>
                </a:cxn>
                <a:cxn ang="0">
                  <a:pos x="1105" y="1330"/>
                </a:cxn>
                <a:cxn ang="0">
                  <a:pos x="1128" y="701"/>
                </a:cxn>
                <a:cxn ang="0">
                  <a:pos x="892" y="96"/>
                </a:cxn>
                <a:cxn ang="0">
                  <a:pos x="567" y="3"/>
                </a:cxn>
                <a:cxn ang="0">
                  <a:pos x="289" y="73"/>
                </a:cxn>
                <a:cxn ang="0">
                  <a:pos x="210" y="313"/>
                </a:cxn>
                <a:cxn ang="0">
                  <a:pos x="143" y="526"/>
                </a:cxn>
              </a:cxnLst>
              <a:rect l="0" t="0" r="r" b="b"/>
              <a:pathLst>
                <a:path w="1183" h="1849">
                  <a:moveTo>
                    <a:pt x="143" y="526"/>
                  </a:moveTo>
                  <a:cubicBezTo>
                    <a:pt x="123" y="723"/>
                    <a:pt x="99" y="926"/>
                    <a:pt x="82" y="1125"/>
                  </a:cubicBezTo>
                  <a:cubicBezTo>
                    <a:pt x="65" y="1320"/>
                    <a:pt x="0" y="1562"/>
                    <a:pt x="38" y="1760"/>
                  </a:cubicBezTo>
                  <a:cubicBezTo>
                    <a:pt x="277" y="1849"/>
                    <a:pt x="564" y="1829"/>
                    <a:pt x="816" y="1806"/>
                  </a:cubicBezTo>
                  <a:cubicBezTo>
                    <a:pt x="893" y="1798"/>
                    <a:pt x="1090" y="1805"/>
                    <a:pt x="1120" y="1731"/>
                  </a:cubicBezTo>
                  <a:cubicBezTo>
                    <a:pt x="1142" y="1680"/>
                    <a:pt x="1116" y="1580"/>
                    <a:pt x="1113" y="1527"/>
                  </a:cubicBezTo>
                  <a:cubicBezTo>
                    <a:pt x="1109" y="1461"/>
                    <a:pt x="1108" y="1392"/>
                    <a:pt x="1105" y="1330"/>
                  </a:cubicBezTo>
                  <a:cubicBezTo>
                    <a:pt x="1095" y="1122"/>
                    <a:pt x="1183" y="905"/>
                    <a:pt x="1128" y="701"/>
                  </a:cubicBezTo>
                  <a:cubicBezTo>
                    <a:pt x="1071" y="491"/>
                    <a:pt x="915" y="315"/>
                    <a:pt x="892" y="96"/>
                  </a:cubicBezTo>
                  <a:cubicBezTo>
                    <a:pt x="786" y="46"/>
                    <a:pt x="690" y="0"/>
                    <a:pt x="567" y="3"/>
                  </a:cubicBezTo>
                  <a:cubicBezTo>
                    <a:pt x="480" y="6"/>
                    <a:pt x="337" y="1"/>
                    <a:pt x="289" y="73"/>
                  </a:cubicBezTo>
                  <a:cubicBezTo>
                    <a:pt x="244" y="139"/>
                    <a:pt x="236" y="241"/>
                    <a:pt x="210" y="313"/>
                  </a:cubicBezTo>
                  <a:cubicBezTo>
                    <a:pt x="184" y="383"/>
                    <a:pt x="158" y="450"/>
                    <a:pt x="143" y="52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46" name="Freeform 231"/>
            <p:cNvSpPr>
              <a:spLocks/>
            </p:cNvSpPr>
            <p:nvPr/>
          </p:nvSpPr>
          <p:spPr bwMode="gray">
            <a:xfrm>
              <a:off x="4224492" y="4621720"/>
              <a:ext cx="98042" cy="52851"/>
            </a:xfrm>
            <a:custGeom>
              <a:avLst/>
              <a:gdLst/>
              <a:ahLst/>
              <a:cxnLst>
                <a:cxn ang="0">
                  <a:pos x="40" y="27"/>
                </a:cxn>
                <a:cxn ang="0">
                  <a:pos x="55" y="87"/>
                </a:cxn>
                <a:cxn ang="0">
                  <a:pos x="123" y="102"/>
                </a:cxn>
                <a:cxn ang="0">
                  <a:pos x="240" y="136"/>
                </a:cxn>
                <a:cxn ang="0">
                  <a:pos x="260" y="65"/>
                </a:cxn>
                <a:cxn ang="0">
                  <a:pos x="188" y="3"/>
                </a:cxn>
                <a:cxn ang="0">
                  <a:pos x="92" y="15"/>
                </a:cxn>
                <a:cxn ang="0">
                  <a:pos x="43" y="42"/>
                </a:cxn>
              </a:cxnLst>
              <a:rect l="0" t="0" r="r" b="b"/>
              <a:pathLst>
                <a:path w="271" h="146">
                  <a:moveTo>
                    <a:pt x="40" y="27"/>
                  </a:moveTo>
                  <a:cubicBezTo>
                    <a:pt x="51" y="45"/>
                    <a:pt x="43" y="71"/>
                    <a:pt x="55" y="87"/>
                  </a:cubicBezTo>
                  <a:cubicBezTo>
                    <a:pt x="73" y="112"/>
                    <a:pt x="93" y="98"/>
                    <a:pt x="123" y="102"/>
                  </a:cubicBezTo>
                  <a:cubicBezTo>
                    <a:pt x="162" y="108"/>
                    <a:pt x="200" y="146"/>
                    <a:pt x="240" y="136"/>
                  </a:cubicBezTo>
                  <a:cubicBezTo>
                    <a:pt x="251" y="115"/>
                    <a:pt x="256" y="88"/>
                    <a:pt x="260" y="65"/>
                  </a:cubicBezTo>
                  <a:cubicBezTo>
                    <a:pt x="271" y="10"/>
                    <a:pt x="244" y="8"/>
                    <a:pt x="188" y="3"/>
                  </a:cubicBezTo>
                  <a:cubicBezTo>
                    <a:pt x="154" y="0"/>
                    <a:pt x="125" y="10"/>
                    <a:pt x="92" y="15"/>
                  </a:cubicBezTo>
                  <a:cubicBezTo>
                    <a:pt x="79" y="16"/>
                    <a:pt x="0" y="19"/>
                    <a:pt x="43" y="4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47" name="Freeform 232"/>
            <p:cNvSpPr>
              <a:spLocks/>
            </p:cNvSpPr>
            <p:nvPr/>
          </p:nvSpPr>
          <p:spPr bwMode="gray">
            <a:xfrm>
              <a:off x="4119556" y="4581891"/>
              <a:ext cx="144766" cy="188578"/>
            </a:xfrm>
            <a:custGeom>
              <a:avLst/>
              <a:gdLst/>
              <a:ahLst/>
              <a:cxnLst>
                <a:cxn ang="0">
                  <a:pos x="0" y="501"/>
                </a:cxn>
                <a:cxn ang="0">
                  <a:pos x="287" y="500"/>
                </a:cxn>
                <a:cxn ang="0">
                  <a:pos x="336" y="439"/>
                </a:cxn>
                <a:cxn ang="0">
                  <a:pos x="368" y="334"/>
                </a:cxn>
                <a:cxn ang="0">
                  <a:pos x="351" y="69"/>
                </a:cxn>
                <a:cxn ang="0">
                  <a:pos x="217" y="200"/>
                </a:cxn>
                <a:cxn ang="0">
                  <a:pos x="121" y="391"/>
                </a:cxn>
                <a:cxn ang="0">
                  <a:pos x="0" y="501"/>
                </a:cxn>
              </a:cxnLst>
              <a:rect l="0" t="0" r="r" b="b"/>
              <a:pathLst>
                <a:path w="400" h="521">
                  <a:moveTo>
                    <a:pt x="0" y="501"/>
                  </a:moveTo>
                  <a:cubicBezTo>
                    <a:pt x="80" y="519"/>
                    <a:pt x="208" y="521"/>
                    <a:pt x="287" y="500"/>
                  </a:cubicBezTo>
                  <a:cubicBezTo>
                    <a:pt x="304" y="477"/>
                    <a:pt x="324" y="466"/>
                    <a:pt x="336" y="439"/>
                  </a:cubicBezTo>
                  <a:cubicBezTo>
                    <a:pt x="351" y="406"/>
                    <a:pt x="361" y="369"/>
                    <a:pt x="368" y="334"/>
                  </a:cubicBezTo>
                  <a:cubicBezTo>
                    <a:pt x="381" y="276"/>
                    <a:pt x="400" y="120"/>
                    <a:pt x="351" y="69"/>
                  </a:cubicBezTo>
                  <a:cubicBezTo>
                    <a:pt x="285" y="0"/>
                    <a:pt x="227" y="151"/>
                    <a:pt x="217" y="200"/>
                  </a:cubicBezTo>
                  <a:cubicBezTo>
                    <a:pt x="201" y="273"/>
                    <a:pt x="194" y="353"/>
                    <a:pt x="121" y="391"/>
                  </a:cubicBezTo>
                  <a:cubicBezTo>
                    <a:pt x="68" y="419"/>
                    <a:pt x="20" y="434"/>
                    <a:pt x="0" y="50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48" name="Freeform 233"/>
            <p:cNvSpPr>
              <a:spLocks/>
            </p:cNvSpPr>
            <p:nvPr/>
          </p:nvSpPr>
          <p:spPr bwMode="gray">
            <a:xfrm>
              <a:off x="4300781" y="4622793"/>
              <a:ext cx="180919" cy="177242"/>
            </a:xfrm>
            <a:custGeom>
              <a:avLst/>
              <a:gdLst/>
              <a:ahLst/>
              <a:cxnLst>
                <a:cxn ang="0">
                  <a:pos x="33" y="20"/>
                </a:cxn>
                <a:cxn ang="0">
                  <a:pos x="6" y="130"/>
                </a:cxn>
                <a:cxn ang="0">
                  <a:pos x="7" y="236"/>
                </a:cxn>
                <a:cxn ang="0">
                  <a:pos x="37" y="323"/>
                </a:cxn>
                <a:cxn ang="0">
                  <a:pos x="64" y="410"/>
                </a:cxn>
                <a:cxn ang="0">
                  <a:pos x="242" y="479"/>
                </a:cxn>
                <a:cxn ang="0">
                  <a:pos x="386" y="479"/>
                </a:cxn>
                <a:cxn ang="0">
                  <a:pos x="454" y="437"/>
                </a:cxn>
                <a:cxn ang="0">
                  <a:pos x="499" y="417"/>
                </a:cxn>
                <a:cxn ang="0">
                  <a:pos x="499" y="358"/>
                </a:cxn>
                <a:cxn ang="0">
                  <a:pos x="398" y="369"/>
                </a:cxn>
                <a:cxn ang="0">
                  <a:pos x="295" y="346"/>
                </a:cxn>
                <a:cxn ang="0">
                  <a:pos x="156" y="219"/>
                </a:cxn>
                <a:cxn ang="0">
                  <a:pos x="120" y="62"/>
                </a:cxn>
                <a:cxn ang="0">
                  <a:pos x="29" y="24"/>
                </a:cxn>
              </a:cxnLst>
              <a:rect l="0" t="0" r="r" b="b"/>
              <a:pathLst>
                <a:path w="500" h="490">
                  <a:moveTo>
                    <a:pt x="33" y="20"/>
                  </a:moveTo>
                  <a:cubicBezTo>
                    <a:pt x="37" y="59"/>
                    <a:pt x="12" y="94"/>
                    <a:pt x="6" y="130"/>
                  </a:cubicBezTo>
                  <a:cubicBezTo>
                    <a:pt x="0" y="162"/>
                    <a:pt x="0" y="203"/>
                    <a:pt x="7" y="236"/>
                  </a:cubicBezTo>
                  <a:cubicBezTo>
                    <a:pt x="12" y="266"/>
                    <a:pt x="26" y="296"/>
                    <a:pt x="37" y="323"/>
                  </a:cubicBezTo>
                  <a:cubicBezTo>
                    <a:pt x="48" y="351"/>
                    <a:pt x="52" y="385"/>
                    <a:pt x="64" y="410"/>
                  </a:cubicBezTo>
                  <a:cubicBezTo>
                    <a:pt x="96" y="470"/>
                    <a:pt x="182" y="478"/>
                    <a:pt x="242" y="479"/>
                  </a:cubicBezTo>
                  <a:cubicBezTo>
                    <a:pt x="282" y="479"/>
                    <a:pt x="349" y="490"/>
                    <a:pt x="386" y="479"/>
                  </a:cubicBezTo>
                  <a:cubicBezTo>
                    <a:pt x="411" y="471"/>
                    <a:pt x="428" y="446"/>
                    <a:pt x="454" y="437"/>
                  </a:cubicBezTo>
                  <a:cubicBezTo>
                    <a:pt x="475" y="429"/>
                    <a:pt x="489" y="439"/>
                    <a:pt x="499" y="417"/>
                  </a:cubicBezTo>
                  <a:cubicBezTo>
                    <a:pt x="500" y="398"/>
                    <a:pt x="500" y="377"/>
                    <a:pt x="499" y="358"/>
                  </a:cubicBezTo>
                  <a:cubicBezTo>
                    <a:pt x="466" y="356"/>
                    <a:pt x="433" y="369"/>
                    <a:pt x="398" y="369"/>
                  </a:cubicBezTo>
                  <a:cubicBezTo>
                    <a:pt x="361" y="368"/>
                    <a:pt x="329" y="358"/>
                    <a:pt x="295" y="346"/>
                  </a:cubicBezTo>
                  <a:cubicBezTo>
                    <a:pt x="219" y="320"/>
                    <a:pt x="167" y="303"/>
                    <a:pt x="156" y="219"/>
                  </a:cubicBezTo>
                  <a:cubicBezTo>
                    <a:pt x="148" y="166"/>
                    <a:pt x="151" y="108"/>
                    <a:pt x="120" y="62"/>
                  </a:cubicBezTo>
                  <a:cubicBezTo>
                    <a:pt x="106" y="39"/>
                    <a:pt x="43" y="0"/>
                    <a:pt x="29" y="2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49" name="Freeform 234"/>
            <p:cNvSpPr>
              <a:spLocks/>
            </p:cNvSpPr>
            <p:nvPr/>
          </p:nvSpPr>
          <p:spPr bwMode="gray">
            <a:xfrm>
              <a:off x="4042501" y="4103168"/>
              <a:ext cx="494960" cy="673735"/>
            </a:xfrm>
            <a:custGeom>
              <a:avLst/>
              <a:gdLst/>
              <a:ahLst/>
              <a:cxnLst>
                <a:cxn ang="0">
                  <a:pos x="660" y="152"/>
                </a:cxn>
                <a:cxn ang="0">
                  <a:pos x="488" y="215"/>
                </a:cxn>
                <a:cxn ang="0">
                  <a:pos x="340" y="257"/>
                </a:cxn>
                <a:cxn ang="0">
                  <a:pos x="91" y="448"/>
                </a:cxn>
                <a:cxn ang="0">
                  <a:pos x="46" y="798"/>
                </a:cxn>
                <a:cxn ang="0">
                  <a:pos x="1" y="1168"/>
                </a:cxn>
                <a:cxn ang="0">
                  <a:pos x="56" y="1356"/>
                </a:cxn>
                <a:cxn ang="0">
                  <a:pos x="235" y="1412"/>
                </a:cxn>
                <a:cxn ang="0">
                  <a:pos x="205" y="1585"/>
                </a:cxn>
                <a:cxn ang="0">
                  <a:pos x="184" y="1781"/>
                </a:cxn>
                <a:cxn ang="0">
                  <a:pos x="425" y="1812"/>
                </a:cxn>
                <a:cxn ang="0">
                  <a:pos x="532" y="1668"/>
                </a:cxn>
                <a:cxn ang="0">
                  <a:pos x="516" y="1412"/>
                </a:cxn>
                <a:cxn ang="0">
                  <a:pos x="548" y="1116"/>
                </a:cxn>
                <a:cxn ang="0">
                  <a:pos x="818" y="1056"/>
                </a:cxn>
                <a:cxn ang="0">
                  <a:pos x="834" y="1229"/>
                </a:cxn>
                <a:cxn ang="0">
                  <a:pos x="796" y="1382"/>
                </a:cxn>
                <a:cxn ang="0">
                  <a:pos x="758" y="1706"/>
                </a:cxn>
                <a:cxn ang="0">
                  <a:pos x="963" y="1858"/>
                </a:cxn>
                <a:cxn ang="0">
                  <a:pos x="1273" y="1788"/>
                </a:cxn>
                <a:cxn ang="0">
                  <a:pos x="1174" y="1403"/>
                </a:cxn>
                <a:cxn ang="0">
                  <a:pos x="1128" y="1091"/>
                </a:cxn>
                <a:cxn ang="0">
                  <a:pos x="1266" y="819"/>
                </a:cxn>
                <a:cxn ang="0">
                  <a:pos x="1359" y="495"/>
                </a:cxn>
                <a:cxn ang="0">
                  <a:pos x="1364" y="427"/>
                </a:cxn>
                <a:cxn ang="0">
                  <a:pos x="1033" y="228"/>
                </a:cxn>
                <a:cxn ang="0">
                  <a:pos x="630" y="160"/>
                </a:cxn>
              </a:cxnLst>
              <a:rect l="0" t="0" r="r" b="b"/>
              <a:pathLst>
                <a:path w="1368" h="1862">
                  <a:moveTo>
                    <a:pt x="660" y="152"/>
                  </a:moveTo>
                  <a:cubicBezTo>
                    <a:pt x="620" y="178"/>
                    <a:pt x="539" y="189"/>
                    <a:pt x="488" y="215"/>
                  </a:cubicBezTo>
                  <a:cubicBezTo>
                    <a:pt x="439" y="240"/>
                    <a:pt x="391" y="246"/>
                    <a:pt x="340" y="257"/>
                  </a:cubicBezTo>
                  <a:cubicBezTo>
                    <a:pt x="220" y="283"/>
                    <a:pt x="130" y="325"/>
                    <a:pt x="91" y="448"/>
                  </a:cubicBezTo>
                  <a:cubicBezTo>
                    <a:pt x="58" y="554"/>
                    <a:pt x="64" y="682"/>
                    <a:pt x="46" y="798"/>
                  </a:cubicBezTo>
                  <a:cubicBezTo>
                    <a:pt x="28" y="923"/>
                    <a:pt x="1" y="1035"/>
                    <a:pt x="1" y="1168"/>
                  </a:cubicBezTo>
                  <a:cubicBezTo>
                    <a:pt x="1" y="1237"/>
                    <a:pt x="0" y="1307"/>
                    <a:pt x="56" y="1356"/>
                  </a:cubicBezTo>
                  <a:cubicBezTo>
                    <a:pt x="109" y="1402"/>
                    <a:pt x="171" y="1389"/>
                    <a:pt x="235" y="1412"/>
                  </a:cubicBezTo>
                  <a:cubicBezTo>
                    <a:pt x="194" y="1455"/>
                    <a:pt x="205" y="1526"/>
                    <a:pt x="205" y="1585"/>
                  </a:cubicBezTo>
                  <a:cubicBezTo>
                    <a:pt x="205" y="1648"/>
                    <a:pt x="174" y="1724"/>
                    <a:pt x="184" y="1781"/>
                  </a:cubicBezTo>
                  <a:cubicBezTo>
                    <a:pt x="250" y="1810"/>
                    <a:pt x="348" y="1824"/>
                    <a:pt x="425" y="1812"/>
                  </a:cubicBezTo>
                  <a:cubicBezTo>
                    <a:pt x="517" y="1798"/>
                    <a:pt x="536" y="1763"/>
                    <a:pt x="532" y="1668"/>
                  </a:cubicBezTo>
                  <a:cubicBezTo>
                    <a:pt x="527" y="1585"/>
                    <a:pt x="515" y="1501"/>
                    <a:pt x="516" y="1412"/>
                  </a:cubicBezTo>
                  <a:cubicBezTo>
                    <a:pt x="517" y="1312"/>
                    <a:pt x="549" y="1213"/>
                    <a:pt x="548" y="1116"/>
                  </a:cubicBezTo>
                  <a:cubicBezTo>
                    <a:pt x="638" y="1096"/>
                    <a:pt x="722" y="1063"/>
                    <a:pt x="818" y="1056"/>
                  </a:cubicBezTo>
                  <a:cubicBezTo>
                    <a:pt x="825" y="1114"/>
                    <a:pt x="839" y="1167"/>
                    <a:pt x="834" y="1229"/>
                  </a:cubicBezTo>
                  <a:cubicBezTo>
                    <a:pt x="830" y="1290"/>
                    <a:pt x="808" y="1322"/>
                    <a:pt x="796" y="1382"/>
                  </a:cubicBezTo>
                  <a:cubicBezTo>
                    <a:pt x="776" y="1480"/>
                    <a:pt x="736" y="1601"/>
                    <a:pt x="758" y="1706"/>
                  </a:cubicBezTo>
                  <a:cubicBezTo>
                    <a:pt x="780" y="1812"/>
                    <a:pt x="865" y="1854"/>
                    <a:pt x="963" y="1858"/>
                  </a:cubicBezTo>
                  <a:cubicBezTo>
                    <a:pt x="1089" y="1862"/>
                    <a:pt x="1161" y="1807"/>
                    <a:pt x="1273" y="1788"/>
                  </a:cubicBezTo>
                  <a:cubicBezTo>
                    <a:pt x="1284" y="1663"/>
                    <a:pt x="1216" y="1519"/>
                    <a:pt x="1174" y="1403"/>
                  </a:cubicBezTo>
                  <a:cubicBezTo>
                    <a:pt x="1135" y="1297"/>
                    <a:pt x="1064" y="1202"/>
                    <a:pt x="1128" y="1091"/>
                  </a:cubicBezTo>
                  <a:cubicBezTo>
                    <a:pt x="1188" y="986"/>
                    <a:pt x="1247" y="942"/>
                    <a:pt x="1266" y="819"/>
                  </a:cubicBezTo>
                  <a:cubicBezTo>
                    <a:pt x="1284" y="711"/>
                    <a:pt x="1341" y="603"/>
                    <a:pt x="1359" y="495"/>
                  </a:cubicBezTo>
                  <a:cubicBezTo>
                    <a:pt x="1363" y="474"/>
                    <a:pt x="1368" y="450"/>
                    <a:pt x="1364" y="427"/>
                  </a:cubicBezTo>
                  <a:cubicBezTo>
                    <a:pt x="1259" y="370"/>
                    <a:pt x="1139" y="295"/>
                    <a:pt x="1033" y="228"/>
                  </a:cubicBezTo>
                  <a:cubicBezTo>
                    <a:pt x="941" y="170"/>
                    <a:pt x="716" y="0"/>
                    <a:pt x="630" y="16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50" name="Freeform 235"/>
            <p:cNvSpPr>
              <a:spLocks/>
            </p:cNvSpPr>
            <p:nvPr/>
          </p:nvSpPr>
          <p:spPr bwMode="gray">
            <a:xfrm>
              <a:off x="4364509" y="4644086"/>
              <a:ext cx="149361" cy="43047"/>
            </a:xfrm>
            <a:custGeom>
              <a:avLst/>
              <a:gdLst/>
              <a:ahLst/>
              <a:cxnLst>
                <a:cxn ang="0">
                  <a:pos x="0" y="14"/>
                </a:cxn>
                <a:cxn ang="0">
                  <a:pos x="142" y="110"/>
                </a:cxn>
                <a:cxn ang="0">
                  <a:pos x="222" y="100"/>
                </a:cxn>
                <a:cxn ang="0">
                  <a:pos x="338" y="104"/>
                </a:cxn>
                <a:cxn ang="0">
                  <a:pos x="232" y="19"/>
                </a:cxn>
                <a:cxn ang="0">
                  <a:pos x="16" y="0"/>
                </a:cxn>
                <a:cxn ang="0">
                  <a:pos x="15" y="29"/>
                </a:cxn>
              </a:cxnLst>
              <a:rect l="0" t="0" r="r" b="b"/>
              <a:pathLst>
                <a:path w="413" h="119">
                  <a:moveTo>
                    <a:pt x="0" y="14"/>
                  </a:moveTo>
                  <a:cubicBezTo>
                    <a:pt x="27" y="70"/>
                    <a:pt x="74" y="119"/>
                    <a:pt x="142" y="110"/>
                  </a:cubicBezTo>
                  <a:cubicBezTo>
                    <a:pt x="175" y="106"/>
                    <a:pt x="185" y="97"/>
                    <a:pt x="222" y="100"/>
                  </a:cubicBezTo>
                  <a:cubicBezTo>
                    <a:pt x="261" y="103"/>
                    <a:pt x="298" y="106"/>
                    <a:pt x="338" y="104"/>
                  </a:cubicBezTo>
                  <a:cubicBezTo>
                    <a:pt x="413" y="50"/>
                    <a:pt x="274" y="19"/>
                    <a:pt x="232" y="19"/>
                  </a:cubicBezTo>
                  <a:cubicBezTo>
                    <a:pt x="161" y="19"/>
                    <a:pt x="74" y="32"/>
                    <a:pt x="16" y="0"/>
                  </a:cubicBezTo>
                  <a:cubicBezTo>
                    <a:pt x="15" y="9"/>
                    <a:pt x="14" y="20"/>
                    <a:pt x="15" y="29"/>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51" name="Freeform 236"/>
            <p:cNvSpPr>
              <a:spLocks/>
            </p:cNvSpPr>
            <p:nvPr/>
          </p:nvSpPr>
          <p:spPr bwMode="gray">
            <a:xfrm>
              <a:off x="4247318" y="4934384"/>
              <a:ext cx="236221" cy="257668"/>
            </a:xfrm>
            <a:custGeom>
              <a:avLst/>
              <a:gdLst/>
              <a:ahLst/>
              <a:cxnLst>
                <a:cxn ang="0">
                  <a:pos x="428" y="643"/>
                </a:cxn>
                <a:cxn ang="0">
                  <a:pos x="410" y="446"/>
                </a:cxn>
                <a:cxn ang="0">
                  <a:pos x="337" y="382"/>
                </a:cxn>
                <a:cxn ang="0">
                  <a:pos x="382" y="344"/>
                </a:cxn>
                <a:cxn ang="0">
                  <a:pos x="416" y="424"/>
                </a:cxn>
                <a:cxn ang="0">
                  <a:pos x="456" y="488"/>
                </a:cxn>
                <a:cxn ang="0">
                  <a:pos x="505" y="551"/>
                </a:cxn>
                <a:cxn ang="0">
                  <a:pos x="524" y="492"/>
                </a:cxn>
                <a:cxn ang="0">
                  <a:pos x="560" y="513"/>
                </a:cxn>
                <a:cxn ang="0">
                  <a:pos x="579" y="395"/>
                </a:cxn>
                <a:cxn ang="0">
                  <a:pos x="591" y="268"/>
                </a:cxn>
                <a:cxn ang="0">
                  <a:pos x="611" y="207"/>
                </a:cxn>
                <a:cxn ang="0">
                  <a:pos x="629" y="116"/>
                </a:cxn>
                <a:cxn ang="0">
                  <a:pos x="634" y="0"/>
                </a:cxn>
                <a:cxn ang="0">
                  <a:pos x="640" y="186"/>
                </a:cxn>
                <a:cxn ang="0">
                  <a:pos x="625" y="343"/>
                </a:cxn>
                <a:cxn ang="0">
                  <a:pos x="591" y="600"/>
                </a:cxn>
                <a:cxn ang="0">
                  <a:pos x="523" y="661"/>
                </a:cxn>
                <a:cxn ang="0">
                  <a:pos x="488" y="676"/>
                </a:cxn>
                <a:cxn ang="0">
                  <a:pos x="437" y="684"/>
                </a:cxn>
                <a:cxn ang="0">
                  <a:pos x="371" y="696"/>
                </a:cxn>
                <a:cxn ang="0">
                  <a:pos x="256" y="692"/>
                </a:cxn>
                <a:cxn ang="0">
                  <a:pos x="68" y="711"/>
                </a:cxn>
                <a:cxn ang="0">
                  <a:pos x="8" y="670"/>
                </a:cxn>
                <a:cxn ang="0">
                  <a:pos x="122" y="673"/>
                </a:cxn>
                <a:cxn ang="0">
                  <a:pos x="225" y="684"/>
                </a:cxn>
                <a:cxn ang="0">
                  <a:pos x="374" y="669"/>
                </a:cxn>
                <a:cxn ang="0">
                  <a:pos x="440" y="639"/>
                </a:cxn>
              </a:cxnLst>
              <a:rect l="0" t="0" r="r" b="b"/>
              <a:pathLst>
                <a:path w="653" h="712">
                  <a:moveTo>
                    <a:pt x="428" y="643"/>
                  </a:moveTo>
                  <a:cubicBezTo>
                    <a:pt x="497" y="609"/>
                    <a:pt x="444" y="484"/>
                    <a:pt x="410" y="446"/>
                  </a:cubicBezTo>
                  <a:cubicBezTo>
                    <a:pt x="389" y="421"/>
                    <a:pt x="350" y="412"/>
                    <a:pt x="337" y="382"/>
                  </a:cubicBezTo>
                  <a:cubicBezTo>
                    <a:pt x="322" y="345"/>
                    <a:pt x="349" y="316"/>
                    <a:pt x="382" y="344"/>
                  </a:cubicBezTo>
                  <a:cubicBezTo>
                    <a:pt x="400" y="359"/>
                    <a:pt x="407" y="405"/>
                    <a:pt x="416" y="424"/>
                  </a:cubicBezTo>
                  <a:cubicBezTo>
                    <a:pt x="427" y="447"/>
                    <a:pt x="441" y="467"/>
                    <a:pt x="456" y="488"/>
                  </a:cubicBezTo>
                  <a:cubicBezTo>
                    <a:pt x="466" y="504"/>
                    <a:pt x="485" y="546"/>
                    <a:pt x="505" y="551"/>
                  </a:cubicBezTo>
                  <a:cubicBezTo>
                    <a:pt x="544" y="562"/>
                    <a:pt x="530" y="511"/>
                    <a:pt x="524" y="492"/>
                  </a:cubicBezTo>
                  <a:cubicBezTo>
                    <a:pt x="535" y="499"/>
                    <a:pt x="548" y="509"/>
                    <a:pt x="560" y="513"/>
                  </a:cubicBezTo>
                  <a:cubicBezTo>
                    <a:pt x="563" y="467"/>
                    <a:pt x="564" y="438"/>
                    <a:pt x="579" y="395"/>
                  </a:cubicBezTo>
                  <a:cubicBezTo>
                    <a:pt x="594" y="353"/>
                    <a:pt x="580" y="310"/>
                    <a:pt x="591" y="268"/>
                  </a:cubicBezTo>
                  <a:cubicBezTo>
                    <a:pt x="596" y="245"/>
                    <a:pt x="607" y="232"/>
                    <a:pt x="611" y="207"/>
                  </a:cubicBezTo>
                  <a:cubicBezTo>
                    <a:pt x="616" y="177"/>
                    <a:pt x="625" y="146"/>
                    <a:pt x="629" y="116"/>
                  </a:cubicBezTo>
                  <a:cubicBezTo>
                    <a:pt x="635" y="78"/>
                    <a:pt x="631" y="38"/>
                    <a:pt x="634" y="0"/>
                  </a:cubicBezTo>
                  <a:cubicBezTo>
                    <a:pt x="653" y="50"/>
                    <a:pt x="644" y="132"/>
                    <a:pt x="640" y="186"/>
                  </a:cubicBezTo>
                  <a:cubicBezTo>
                    <a:pt x="637" y="238"/>
                    <a:pt x="631" y="291"/>
                    <a:pt x="625" y="343"/>
                  </a:cubicBezTo>
                  <a:cubicBezTo>
                    <a:pt x="616" y="431"/>
                    <a:pt x="597" y="511"/>
                    <a:pt x="591" y="600"/>
                  </a:cubicBezTo>
                  <a:cubicBezTo>
                    <a:pt x="587" y="660"/>
                    <a:pt x="571" y="653"/>
                    <a:pt x="523" y="661"/>
                  </a:cubicBezTo>
                  <a:cubicBezTo>
                    <a:pt x="504" y="664"/>
                    <a:pt x="504" y="669"/>
                    <a:pt x="488" y="676"/>
                  </a:cubicBezTo>
                  <a:cubicBezTo>
                    <a:pt x="466" y="686"/>
                    <a:pt x="464" y="684"/>
                    <a:pt x="437" y="684"/>
                  </a:cubicBezTo>
                  <a:cubicBezTo>
                    <a:pt x="413" y="685"/>
                    <a:pt x="395" y="694"/>
                    <a:pt x="371" y="696"/>
                  </a:cubicBezTo>
                  <a:cubicBezTo>
                    <a:pt x="333" y="699"/>
                    <a:pt x="295" y="691"/>
                    <a:pt x="256" y="692"/>
                  </a:cubicBezTo>
                  <a:cubicBezTo>
                    <a:pt x="194" y="694"/>
                    <a:pt x="130" y="710"/>
                    <a:pt x="68" y="711"/>
                  </a:cubicBezTo>
                  <a:cubicBezTo>
                    <a:pt x="42" y="712"/>
                    <a:pt x="0" y="705"/>
                    <a:pt x="8" y="670"/>
                  </a:cubicBezTo>
                  <a:cubicBezTo>
                    <a:pt x="39" y="657"/>
                    <a:pt x="88" y="671"/>
                    <a:pt x="122" y="673"/>
                  </a:cubicBezTo>
                  <a:cubicBezTo>
                    <a:pt x="156" y="675"/>
                    <a:pt x="191" y="682"/>
                    <a:pt x="225" y="684"/>
                  </a:cubicBezTo>
                  <a:cubicBezTo>
                    <a:pt x="274" y="686"/>
                    <a:pt x="329" y="688"/>
                    <a:pt x="374" y="669"/>
                  </a:cubicBezTo>
                  <a:cubicBezTo>
                    <a:pt x="389" y="663"/>
                    <a:pt x="428" y="652"/>
                    <a:pt x="440" y="639"/>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52" name="Freeform 237"/>
            <p:cNvSpPr>
              <a:spLocks/>
            </p:cNvSpPr>
            <p:nvPr/>
          </p:nvSpPr>
          <p:spPr bwMode="gray">
            <a:xfrm>
              <a:off x="4414143" y="4246095"/>
              <a:ext cx="193480" cy="433838"/>
            </a:xfrm>
            <a:custGeom>
              <a:avLst/>
              <a:gdLst/>
              <a:ahLst/>
              <a:cxnLst>
                <a:cxn ang="0">
                  <a:pos x="255" y="0"/>
                </a:cxn>
                <a:cxn ang="0">
                  <a:pos x="345" y="250"/>
                </a:cxn>
                <a:cxn ang="0">
                  <a:pos x="414" y="531"/>
                </a:cxn>
                <a:cxn ang="0">
                  <a:pos x="392" y="1100"/>
                </a:cxn>
                <a:cxn ang="0">
                  <a:pos x="110" y="1145"/>
                </a:cxn>
                <a:cxn ang="0">
                  <a:pos x="35" y="1046"/>
                </a:cxn>
                <a:cxn ang="0">
                  <a:pos x="0" y="894"/>
                </a:cxn>
                <a:cxn ang="0">
                  <a:pos x="162" y="908"/>
                </a:cxn>
                <a:cxn ang="0">
                  <a:pos x="165" y="888"/>
                </a:cxn>
                <a:cxn ang="0">
                  <a:pos x="193" y="885"/>
                </a:cxn>
                <a:cxn ang="0">
                  <a:pos x="180" y="864"/>
                </a:cxn>
                <a:cxn ang="0">
                  <a:pos x="188" y="627"/>
                </a:cxn>
                <a:cxn ang="0">
                  <a:pos x="141" y="538"/>
                </a:cxn>
                <a:cxn ang="0">
                  <a:pos x="133" y="468"/>
                </a:cxn>
                <a:cxn ang="0">
                  <a:pos x="86" y="419"/>
                </a:cxn>
                <a:cxn ang="0">
                  <a:pos x="239" y="0"/>
                </a:cxn>
              </a:cxnLst>
              <a:rect l="0" t="0" r="r" b="b"/>
              <a:pathLst>
                <a:path w="535" h="1199">
                  <a:moveTo>
                    <a:pt x="255" y="0"/>
                  </a:moveTo>
                  <a:cubicBezTo>
                    <a:pt x="371" y="74"/>
                    <a:pt x="349" y="133"/>
                    <a:pt x="345" y="250"/>
                  </a:cubicBezTo>
                  <a:cubicBezTo>
                    <a:pt x="342" y="350"/>
                    <a:pt x="410" y="426"/>
                    <a:pt x="414" y="531"/>
                  </a:cubicBezTo>
                  <a:cubicBezTo>
                    <a:pt x="417" y="628"/>
                    <a:pt x="535" y="1090"/>
                    <a:pt x="392" y="1100"/>
                  </a:cubicBezTo>
                  <a:cubicBezTo>
                    <a:pt x="338" y="1199"/>
                    <a:pt x="200" y="1164"/>
                    <a:pt x="110" y="1145"/>
                  </a:cubicBezTo>
                  <a:cubicBezTo>
                    <a:pt x="34" y="1129"/>
                    <a:pt x="31" y="1124"/>
                    <a:pt x="35" y="1046"/>
                  </a:cubicBezTo>
                  <a:cubicBezTo>
                    <a:pt x="37" y="994"/>
                    <a:pt x="50" y="925"/>
                    <a:pt x="0" y="894"/>
                  </a:cubicBezTo>
                  <a:cubicBezTo>
                    <a:pt x="58" y="890"/>
                    <a:pt x="105" y="919"/>
                    <a:pt x="162" y="908"/>
                  </a:cubicBezTo>
                  <a:cubicBezTo>
                    <a:pt x="166" y="905"/>
                    <a:pt x="163" y="892"/>
                    <a:pt x="165" y="888"/>
                  </a:cubicBezTo>
                  <a:cubicBezTo>
                    <a:pt x="173" y="888"/>
                    <a:pt x="186" y="889"/>
                    <a:pt x="193" y="885"/>
                  </a:cubicBezTo>
                  <a:cubicBezTo>
                    <a:pt x="188" y="874"/>
                    <a:pt x="189" y="876"/>
                    <a:pt x="180" y="864"/>
                  </a:cubicBezTo>
                  <a:cubicBezTo>
                    <a:pt x="186" y="811"/>
                    <a:pt x="205" y="677"/>
                    <a:pt x="188" y="627"/>
                  </a:cubicBezTo>
                  <a:cubicBezTo>
                    <a:pt x="178" y="596"/>
                    <a:pt x="151" y="572"/>
                    <a:pt x="141" y="538"/>
                  </a:cubicBezTo>
                  <a:cubicBezTo>
                    <a:pt x="133" y="514"/>
                    <a:pt x="144" y="489"/>
                    <a:pt x="133" y="468"/>
                  </a:cubicBezTo>
                  <a:cubicBezTo>
                    <a:pt x="123" y="447"/>
                    <a:pt x="98" y="438"/>
                    <a:pt x="86" y="419"/>
                  </a:cubicBezTo>
                  <a:cubicBezTo>
                    <a:pt x="17" y="306"/>
                    <a:pt x="122" y="49"/>
                    <a:pt x="239"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53" name="Freeform 238"/>
            <p:cNvSpPr>
              <a:spLocks/>
            </p:cNvSpPr>
            <p:nvPr/>
          </p:nvSpPr>
          <p:spPr bwMode="gray">
            <a:xfrm>
              <a:off x="4123080" y="4599967"/>
              <a:ext cx="112902" cy="110298"/>
            </a:xfrm>
            <a:custGeom>
              <a:avLst/>
              <a:gdLst/>
              <a:ahLst/>
              <a:cxnLst>
                <a:cxn ang="0">
                  <a:pos x="0" y="146"/>
                </a:cxn>
                <a:cxn ang="0">
                  <a:pos x="217" y="202"/>
                </a:cxn>
                <a:cxn ang="0">
                  <a:pos x="196" y="297"/>
                </a:cxn>
                <a:cxn ang="0">
                  <a:pos x="262" y="223"/>
                </a:cxn>
                <a:cxn ang="0">
                  <a:pos x="268" y="247"/>
                </a:cxn>
                <a:cxn ang="0">
                  <a:pos x="244" y="50"/>
                </a:cxn>
                <a:cxn ang="0">
                  <a:pos x="11" y="127"/>
                </a:cxn>
                <a:cxn ang="0">
                  <a:pos x="10" y="151"/>
                </a:cxn>
              </a:cxnLst>
              <a:rect l="0" t="0" r="r" b="b"/>
              <a:pathLst>
                <a:path w="312" h="305">
                  <a:moveTo>
                    <a:pt x="0" y="146"/>
                  </a:moveTo>
                  <a:cubicBezTo>
                    <a:pt x="36" y="159"/>
                    <a:pt x="211" y="160"/>
                    <a:pt x="217" y="202"/>
                  </a:cubicBezTo>
                  <a:cubicBezTo>
                    <a:pt x="223" y="235"/>
                    <a:pt x="38" y="305"/>
                    <a:pt x="196" y="297"/>
                  </a:cubicBezTo>
                  <a:cubicBezTo>
                    <a:pt x="207" y="274"/>
                    <a:pt x="233" y="221"/>
                    <a:pt x="262" y="223"/>
                  </a:cubicBezTo>
                  <a:cubicBezTo>
                    <a:pt x="263" y="230"/>
                    <a:pt x="267" y="241"/>
                    <a:pt x="268" y="247"/>
                  </a:cubicBezTo>
                  <a:cubicBezTo>
                    <a:pt x="312" y="212"/>
                    <a:pt x="285" y="72"/>
                    <a:pt x="244" y="50"/>
                  </a:cubicBezTo>
                  <a:cubicBezTo>
                    <a:pt x="147" y="0"/>
                    <a:pt x="91" y="112"/>
                    <a:pt x="11" y="127"/>
                  </a:cubicBezTo>
                  <a:cubicBezTo>
                    <a:pt x="10" y="134"/>
                    <a:pt x="9" y="144"/>
                    <a:pt x="10" y="15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54" name="Freeform 239"/>
            <p:cNvSpPr>
              <a:spLocks/>
            </p:cNvSpPr>
            <p:nvPr/>
          </p:nvSpPr>
          <p:spPr bwMode="gray">
            <a:xfrm>
              <a:off x="4114807" y="4740444"/>
              <a:ext cx="42740" cy="234383"/>
            </a:xfrm>
            <a:custGeom>
              <a:avLst/>
              <a:gdLst/>
              <a:ahLst/>
              <a:cxnLst>
                <a:cxn ang="0">
                  <a:pos x="4" y="640"/>
                </a:cxn>
                <a:cxn ang="0">
                  <a:pos x="70" y="326"/>
                </a:cxn>
                <a:cxn ang="0">
                  <a:pos x="92" y="98"/>
                </a:cxn>
                <a:cxn ang="0">
                  <a:pos x="114" y="0"/>
                </a:cxn>
                <a:cxn ang="0">
                  <a:pos x="100" y="80"/>
                </a:cxn>
                <a:cxn ang="0">
                  <a:pos x="99" y="177"/>
                </a:cxn>
                <a:cxn ang="0">
                  <a:pos x="84" y="359"/>
                </a:cxn>
                <a:cxn ang="0">
                  <a:pos x="53" y="520"/>
                </a:cxn>
                <a:cxn ang="0">
                  <a:pos x="8" y="648"/>
                </a:cxn>
                <a:cxn ang="0">
                  <a:pos x="4" y="640"/>
                </a:cxn>
              </a:cxnLst>
              <a:rect l="0" t="0" r="r" b="b"/>
              <a:pathLst>
                <a:path w="118" h="648">
                  <a:moveTo>
                    <a:pt x="4" y="640"/>
                  </a:moveTo>
                  <a:cubicBezTo>
                    <a:pt x="0" y="535"/>
                    <a:pt x="56" y="429"/>
                    <a:pt x="70" y="326"/>
                  </a:cubicBezTo>
                  <a:cubicBezTo>
                    <a:pt x="80" y="251"/>
                    <a:pt x="75" y="172"/>
                    <a:pt x="92" y="98"/>
                  </a:cubicBezTo>
                  <a:cubicBezTo>
                    <a:pt x="100" y="64"/>
                    <a:pt x="110" y="35"/>
                    <a:pt x="114" y="0"/>
                  </a:cubicBezTo>
                  <a:cubicBezTo>
                    <a:pt x="118" y="32"/>
                    <a:pt x="105" y="52"/>
                    <a:pt x="100" y="80"/>
                  </a:cubicBezTo>
                  <a:cubicBezTo>
                    <a:pt x="93" y="113"/>
                    <a:pt x="98" y="145"/>
                    <a:pt x="99" y="177"/>
                  </a:cubicBezTo>
                  <a:cubicBezTo>
                    <a:pt x="102" y="241"/>
                    <a:pt x="93" y="301"/>
                    <a:pt x="84" y="359"/>
                  </a:cubicBezTo>
                  <a:cubicBezTo>
                    <a:pt x="75" y="414"/>
                    <a:pt x="68" y="468"/>
                    <a:pt x="53" y="520"/>
                  </a:cubicBezTo>
                  <a:cubicBezTo>
                    <a:pt x="40" y="565"/>
                    <a:pt x="37" y="612"/>
                    <a:pt x="8" y="648"/>
                  </a:cubicBezTo>
                  <a:cubicBezTo>
                    <a:pt x="1" y="646"/>
                    <a:pt x="7" y="644"/>
                    <a:pt x="4" y="64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55" name="Freeform 240"/>
            <p:cNvSpPr>
              <a:spLocks/>
            </p:cNvSpPr>
            <p:nvPr/>
          </p:nvSpPr>
          <p:spPr bwMode="gray">
            <a:xfrm>
              <a:off x="4165513" y="4229704"/>
              <a:ext cx="17004" cy="116885"/>
            </a:xfrm>
            <a:custGeom>
              <a:avLst/>
              <a:gdLst/>
              <a:ahLst/>
              <a:cxnLst>
                <a:cxn ang="0">
                  <a:pos x="43" y="0"/>
                </a:cxn>
                <a:cxn ang="0">
                  <a:pos x="28" y="159"/>
                </a:cxn>
                <a:cxn ang="0">
                  <a:pos x="43" y="321"/>
                </a:cxn>
                <a:cxn ang="0">
                  <a:pos x="17" y="321"/>
                </a:cxn>
                <a:cxn ang="0">
                  <a:pos x="6" y="147"/>
                </a:cxn>
                <a:cxn ang="0">
                  <a:pos x="43" y="3"/>
                </a:cxn>
              </a:cxnLst>
              <a:rect l="0" t="0" r="r" b="b"/>
              <a:pathLst>
                <a:path w="47" h="323">
                  <a:moveTo>
                    <a:pt x="43" y="0"/>
                  </a:moveTo>
                  <a:cubicBezTo>
                    <a:pt x="43" y="55"/>
                    <a:pt x="28" y="102"/>
                    <a:pt x="28" y="159"/>
                  </a:cubicBezTo>
                  <a:cubicBezTo>
                    <a:pt x="28" y="213"/>
                    <a:pt x="47" y="273"/>
                    <a:pt x="43" y="321"/>
                  </a:cubicBezTo>
                  <a:cubicBezTo>
                    <a:pt x="37" y="323"/>
                    <a:pt x="24" y="323"/>
                    <a:pt x="17" y="321"/>
                  </a:cubicBezTo>
                  <a:cubicBezTo>
                    <a:pt x="15" y="263"/>
                    <a:pt x="0" y="209"/>
                    <a:pt x="6" y="147"/>
                  </a:cubicBezTo>
                  <a:cubicBezTo>
                    <a:pt x="11" y="96"/>
                    <a:pt x="32" y="52"/>
                    <a:pt x="43" y="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56" name="Freeform 241"/>
            <p:cNvSpPr>
              <a:spLocks/>
            </p:cNvSpPr>
            <p:nvPr/>
          </p:nvSpPr>
          <p:spPr bwMode="gray">
            <a:xfrm>
              <a:off x="4486755" y="4556614"/>
              <a:ext cx="89464" cy="24204"/>
            </a:xfrm>
            <a:custGeom>
              <a:avLst/>
              <a:gdLst/>
              <a:ahLst/>
              <a:cxnLst>
                <a:cxn ang="0">
                  <a:pos x="0" y="36"/>
                </a:cxn>
                <a:cxn ang="0">
                  <a:pos x="126" y="14"/>
                </a:cxn>
                <a:cxn ang="0">
                  <a:pos x="231" y="62"/>
                </a:cxn>
                <a:cxn ang="0">
                  <a:pos x="133" y="2"/>
                </a:cxn>
                <a:cxn ang="0">
                  <a:pos x="0" y="36"/>
                </a:cxn>
              </a:cxnLst>
              <a:rect l="0" t="0" r="r" b="b"/>
              <a:pathLst>
                <a:path w="247" h="67">
                  <a:moveTo>
                    <a:pt x="0" y="36"/>
                  </a:moveTo>
                  <a:cubicBezTo>
                    <a:pt x="44" y="35"/>
                    <a:pt x="81" y="7"/>
                    <a:pt x="126" y="14"/>
                  </a:cubicBezTo>
                  <a:cubicBezTo>
                    <a:pt x="166" y="19"/>
                    <a:pt x="190" y="67"/>
                    <a:pt x="231" y="62"/>
                  </a:cubicBezTo>
                  <a:cubicBezTo>
                    <a:pt x="247" y="11"/>
                    <a:pt x="166" y="4"/>
                    <a:pt x="133" y="2"/>
                  </a:cubicBezTo>
                  <a:cubicBezTo>
                    <a:pt x="80" y="0"/>
                    <a:pt x="48" y="26"/>
                    <a:pt x="0" y="3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57" name="Freeform 242"/>
            <p:cNvSpPr>
              <a:spLocks/>
            </p:cNvSpPr>
            <p:nvPr/>
          </p:nvSpPr>
          <p:spPr bwMode="gray">
            <a:xfrm>
              <a:off x="4483232" y="4505142"/>
              <a:ext cx="55608" cy="38451"/>
            </a:xfrm>
            <a:custGeom>
              <a:avLst/>
              <a:gdLst/>
              <a:ahLst/>
              <a:cxnLst>
                <a:cxn ang="0">
                  <a:pos x="154" y="68"/>
                </a:cxn>
                <a:cxn ang="0">
                  <a:pos x="13" y="56"/>
                </a:cxn>
                <a:cxn ang="0">
                  <a:pos x="70" y="94"/>
                </a:cxn>
                <a:cxn ang="0">
                  <a:pos x="102" y="72"/>
                </a:cxn>
                <a:cxn ang="0">
                  <a:pos x="154" y="68"/>
                </a:cxn>
              </a:cxnLst>
              <a:rect l="0" t="0" r="r" b="b"/>
              <a:pathLst>
                <a:path w="154" h="106">
                  <a:moveTo>
                    <a:pt x="154" y="68"/>
                  </a:moveTo>
                  <a:cubicBezTo>
                    <a:pt x="140" y="19"/>
                    <a:pt x="32" y="0"/>
                    <a:pt x="13" y="56"/>
                  </a:cubicBezTo>
                  <a:cubicBezTo>
                    <a:pt x="0" y="98"/>
                    <a:pt x="38" y="106"/>
                    <a:pt x="70" y="94"/>
                  </a:cubicBezTo>
                  <a:cubicBezTo>
                    <a:pt x="82" y="90"/>
                    <a:pt x="90" y="77"/>
                    <a:pt x="102" y="72"/>
                  </a:cubicBezTo>
                  <a:cubicBezTo>
                    <a:pt x="119" y="67"/>
                    <a:pt x="137" y="68"/>
                    <a:pt x="154" y="6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58" name="Freeform 243"/>
            <p:cNvSpPr>
              <a:spLocks/>
            </p:cNvSpPr>
            <p:nvPr/>
          </p:nvSpPr>
          <p:spPr bwMode="gray">
            <a:xfrm>
              <a:off x="4534857" y="4387185"/>
              <a:ext cx="26808" cy="19149"/>
            </a:xfrm>
            <a:custGeom>
              <a:avLst/>
              <a:gdLst/>
              <a:ahLst/>
              <a:cxnLst>
                <a:cxn ang="0">
                  <a:pos x="0" y="4"/>
                </a:cxn>
                <a:cxn ang="0">
                  <a:pos x="52" y="41"/>
                </a:cxn>
                <a:cxn ang="0">
                  <a:pos x="0" y="0"/>
                </a:cxn>
              </a:cxnLst>
              <a:rect l="0" t="0" r="r" b="b"/>
              <a:pathLst>
                <a:path w="74" h="53">
                  <a:moveTo>
                    <a:pt x="0" y="4"/>
                  </a:moveTo>
                  <a:cubicBezTo>
                    <a:pt x="14" y="14"/>
                    <a:pt x="29" y="53"/>
                    <a:pt x="52" y="41"/>
                  </a:cubicBezTo>
                  <a:cubicBezTo>
                    <a:pt x="74" y="31"/>
                    <a:pt x="6" y="4"/>
                    <a:pt x="0"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59" name="Freeform 244"/>
            <p:cNvSpPr>
              <a:spLocks/>
            </p:cNvSpPr>
            <p:nvPr/>
          </p:nvSpPr>
          <p:spPr bwMode="gray">
            <a:xfrm>
              <a:off x="4094126" y="4252989"/>
              <a:ext cx="42740" cy="98349"/>
            </a:xfrm>
            <a:custGeom>
              <a:avLst/>
              <a:gdLst/>
              <a:ahLst/>
              <a:cxnLst>
                <a:cxn ang="0">
                  <a:pos x="47" y="0"/>
                </a:cxn>
                <a:cxn ang="0">
                  <a:pos x="74" y="136"/>
                </a:cxn>
                <a:cxn ang="0">
                  <a:pos x="107" y="272"/>
                </a:cxn>
                <a:cxn ang="0">
                  <a:pos x="51" y="4"/>
                </a:cxn>
              </a:cxnLst>
              <a:rect l="0" t="0" r="r" b="b"/>
              <a:pathLst>
                <a:path w="118" h="272">
                  <a:moveTo>
                    <a:pt x="47" y="0"/>
                  </a:moveTo>
                  <a:cubicBezTo>
                    <a:pt x="90" y="13"/>
                    <a:pt x="72" y="101"/>
                    <a:pt x="74" y="136"/>
                  </a:cubicBezTo>
                  <a:cubicBezTo>
                    <a:pt x="76" y="184"/>
                    <a:pt x="108" y="227"/>
                    <a:pt x="107" y="272"/>
                  </a:cubicBezTo>
                  <a:cubicBezTo>
                    <a:pt x="0" y="257"/>
                    <a:pt x="118" y="44"/>
                    <a:pt x="51" y="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60" name="Freeform 245"/>
            <p:cNvSpPr>
              <a:spLocks/>
            </p:cNvSpPr>
            <p:nvPr/>
          </p:nvSpPr>
          <p:spPr bwMode="gray">
            <a:xfrm>
              <a:off x="4524134" y="4406333"/>
              <a:ext cx="33549" cy="38451"/>
            </a:xfrm>
            <a:custGeom>
              <a:avLst/>
              <a:gdLst/>
              <a:ahLst/>
              <a:cxnLst>
                <a:cxn ang="0">
                  <a:pos x="0" y="0"/>
                </a:cxn>
                <a:cxn ang="0">
                  <a:pos x="75" y="87"/>
                </a:cxn>
                <a:cxn ang="0">
                  <a:pos x="4" y="4"/>
                </a:cxn>
              </a:cxnLst>
              <a:rect l="0" t="0" r="r" b="b"/>
              <a:pathLst>
                <a:path w="93" h="106">
                  <a:moveTo>
                    <a:pt x="0" y="0"/>
                  </a:moveTo>
                  <a:cubicBezTo>
                    <a:pt x="24" y="16"/>
                    <a:pt x="93" y="52"/>
                    <a:pt x="75" y="87"/>
                  </a:cubicBezTo>
                  <a:cubicBezTo>
                    <a:pt x="32" y="106"/>
                    <a:pt x="7" y="39"/>
                    <a:pt x="4" y="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61" name="Freeform 246"/>
            <p:cNvSpPr>
              <a:spLocks/>
            </p:cNvSpPr>
            <p:nvPr/>
          </p:nvSpPr>
          <p:spPr bwMode="gray">
            <a:xfrm>
              <a:off x="4357921" y="4560597"/>
              <a:ext cx="90230" cy="110604"/>
            </a:xfrm>
            <a:custGeom>
              <a:avLst/>
              <a:gdLst/>
              <a:ahLst/>
              <a:cxnLst>
                <a:cxn ang="0">
                  <a:pos x="8" y="154"/>
                </a:cxn>
                <a:cxn ang="0">
                  <a:pos x="137" y="306"/>
                </a:cxn>
                <a:cxn ang="0">
                  <a:pos x="220" y="162"/>
                </a:cxn>
                <a:cxn ang="0">
                  <a:pos x="121" y="3"/>
                </a:cxn>
                <a:cxn ang="0">
                  <a:pos x="0" y="169"/>
                </a:cxn>
              </a:cxnLst>
              <a:rect l="0" t="0" r="r" b="b"/>
              <a:pathLst>
                <a:path w="249" h="306">
                  <a:moveTo>
                    <a:pt x="8" y="154"/>
                  </a:moveTo>
                  <a:cubicBezTo>
                    <a:pt x="8" y="249"/>
                    <a:pt x="31" y="306"/>
                    <a:pt x="137" y="306"/>
                  </a:cubicBezTo>
                  <a:cubicBezTo>
                    <a:pt x="249" y="306"/>
                    <a:pt x="228" y="246"/>
                    <a:pt x="220" y="162"/>
                  </a:cubicBezTo>
                  <a:cubicBezTo>
                    <a:pt x="212" y="84"/>
                    <a:pt x="221" y="6"/>
                    <a:pt x="121" y="3"/>
                  </a:cubicBezTo>
                  <a:cubicBezTo>
                    <a:pt x="52" y="0"/>
                    <a:pt x="3" y="105"/>
                    <a:pt x="0" y="169"/>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62" name="Freeform 247"/>
            <p:cNvSpPr>
              <a:spLocks/>
            </p:cNvSpPr>
            <p:nvPr/>
          </p:nvSpPr>
          <p:spPr bwMode="gray">
            <a:xfrm>
              <a:off x="4229547" y="4014777"/>
              <a:ext cx="167132" cy="356782"/>
            </a:xfrm>
            <a:custGeom>
              <a:avLst/>
              <a:gdLst/>
              <a:ahLst/>
              <a:cxnLst>
                <a:cxn ang="0">
                  <a:pos x="135" y="252"/>
                </a:cxn>
                <a:cxn ang="0">
                  <a:pos x="35" y="563"/>
                </a:cxn>
                <a:cxn ang="0">
                  <a:pos x="141" y="904"/>
                </a:cxn>
                <a:cxn ang="0">
                  <a:pos x="302" y="844"/>
                </a:cxn>
                <a:cxn ang="0">
                  <a:pos x="454" y="563"/>
                </a:cxn>
                <a:cxn ang="0">
                  <a:pos x="213" y="42"/>
                </a:cxn>
                <a:cxn ang="0">
                  <a:pos x="135" y="275"/>
                </a:cxn>
              </a:cxnLst>
              <a:rect l="0" t="0" r="r" b="b"/>
              <a:pathLst>
                <a:path w="462" h="986">
                  <a:moveTo>
                    <a:pt x="135" y="252"/>
                  </a:moveTo>
                  <a:cubicBezTo>
                    <a:pt x="147" y="366"/>
                    <a:pt x="0" y="457"/>
                    <a:pt x="35" y="563"/>
                  </a:cubicBezTo>
                  <a:cubicBezTo>
                    <a:pt x="80" y="700"/>
                    <a:pt x="44" y="807"/>
                    <a:pt x="141" y="904"/>
                  </a:cubicBezTo>
                  <a:cubicBezTo>
                    <a:pt x="223" y="986"/>
                    <a:pt x="233" y="951"/>
                    <a:pt x="302" y="844"/>
                  </a:cubicBezTo>
                  <a:cubicBezTo>
                    <a:pt x="367" y="742"/>
                    <a:pt x="399" y="672"/>
                    <a:pt x="454" y="563"/>
                  </a:cubicBezTo>
                  <a:cubicBezTo>
                    <a:pt x="425" y="419"/>
                    <a:pt x="462" y="0"/>
                    <a:pt x="213" y="42"/>
                  </a:cubicBezTo>
                  <a:cubicBezTo>
                    <a:pt x="174" y="109"/>
                    <a:pt x="79" y="184"/>
                    <a:pt x="135" y="27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63" name="Freeform 248"/>
            <p:cNvSpPr>
              <a:spLocks/>
            </p:cNvSpPr>
            <p:nvPr/>
          </p:nvSpPr>
          <p:spPr bwMode="gray">
            <a:xfrm>
              <a:off x="4152799" y="4119713"/>
              <a:ext cx="322008" cy="335795"/>
            </a:xfrm>
            <a:custGeom>
              <a:avLst/>
              <a:gdLst/>
              <a:ahLst/>
              <a:cxnLst>
                <a:cxn ang="0">
                  <a:pos x="325" y="53"/>
                </a:cxn>
                <a:cxn ang="0">
                  <a:pos x="323" y="313"/>
                </a:cxn>
                <a:cxn ang="0">
                  <a:pos x="410" y="553"/>
                </a:cxn>
                <a:cxn ang="0">
                  <a:pos x="583" y="336"/>
                </a:cxn>
                <a:cxn ang="0">
                  <a:pos x="629" y="17"/>
                </a:cxn>
                <a:cxn ang="0">
                  <a:pos x="734" y="220"/>
                </a:cxn>
                <a:cxn ang="0">
                  <a:pos x="890" y="409"/>
                </a:cxn>
                <a:cxn ang="0">
                  <a:pos x="658" y="318"/>
                </a:cxn>
                <a:cxn ang="0">
                  <a:pos x="590" y="448"/>
                </a:cxn>
                <a:cxn ang="0">
                  <a:pos x="552" y="599"/>
                </a:cxn>
                <a:cxn ang="0">
                  <a:pos x="410" y="850"/>
                </a:cxn>
                <a:cxn ang="0">
                  <a:pos x="257" y="607"/>
                </a:cxn>
                <a:cxn ang="0">
                  <a:pos x="257" y="417"/>
                </a:cxn>
                <a:cxn ang="0">
                  <a:pos x="217" y="268"/>
                </a:cxn>
                <a:cxn ang="0">
                  <a:pos x="119" y="264"/>
                </a:cxn>
                <a:cxn ang="0">
                  <a:pos x="0" y="249"/>
                </a:cxn>
                <a:cxn ang="0">
                  <a:pos x="164" y="142"/>
                </a:cxn>
                <a:cxn ang="0">
                  <a:pos x="317" y="31"/>
                </a:cxn>
              </a:cxnLst>
              <a:rect l="0" t="0" r="r" b="b"/>
              <a:pathLst>
                <a:path w="890" h="928">
                  <a:moveTo>
                    <a:pt x="325" y="53"/>
                  </a:moveTo>
                  <a:cubicBezTo>
                    <a:pt x="337" y="149"/>
                    <a:pt x="286" y="214"/>
                    <a:pt x="323" y="313"/>
                  </a:cubicBezTo>
                  <a:cubicBezTo>
                    <a:pt x="352" y="391"/>
                    <a:pt x="400" y="467"/>
                    <a:pt x="410" y="553"/>
                  </a:cubicBezTo>
                  <a:cubicBezTo>
                    <a:pt x="478" y="511"/>
                    <a:pt x="536" y="412"/>
                    <a:pt x="583" y="336"/>
                  </a:cubicBezTo>
                  <a:cubicBezTo>
                    <a:pt x="649" y="227"/>
                    <a:pt x="619" y="144"/>
                    <a:pt x="629" y="17"/>
                  </a:cubicBezTo>
                  <a:cubicBezTo>
                    <a:pt x="734" y="0"/>
                    <a:pt x="702" y="161"/>
                    <a:pt x="734" y="220"/>
                  </a:cubicBezTo>
                  <a:cubicBezTo>
                    <a:pt x="772" y="292"/>
                    <a:pt x="833" y="355"/>
                    <a:pt x="890" y="409"/>
                  </a:cubicBezTo>
                  <a:cubicBezTo>
                    <a:pt x="813" y="402"/>
                    <a:pt x="727" y="351"/>
                    <a:pt x="658" y="318"/>
                  </a:cubicBezTo>
                  <a:cubicBezTo>
                    <a:pt x="615" y="366"/>
                    <a:pt x="604" y="385"/>
                    <a:pt x="590" y="448"/>
                  </a:cubicBezTo>
                  <a:cubicBezTo>
                    <a:pt x="578" y="499"/>
                    <a:pt x="570" y="551"/>
                    <a:pt x="552" y="599"/>
                  </a:cubicBezTo>
                  <a:cubicBezTo>
                    <a:pt x="531" y="657"/>
                    <a:pt x="454" y="824"/>
                    <a:pt x="410" y="850"/>
                  </a:cubicBezTo>
                  <a:cubicBezTo>
                    <a:pt x="278" y="928"/>
                    <a:pt x="260" y="680"/>
                    <a:pt x="257" y="607"/>
                  </a:cubicBezTo>
                  <a:cubicBezTo>
                    <a:pt x="253" y="544"/>
                    <a:pt x="257" y="480"/>
                    <a:pt x="257" y="417"/>
                  </a:cubicBezTo>
                  <a:cubicBezTo>
                    <a:pt x="256" y="335"/>
                    <a:pt x="266" y="325"/>
                    <a:pt x="217" y="268"/>
                  </a:cubicBezTo>
                  <a:cubicBezTo>
                    <a:pt x="178" y="222"/>
                    <a:pt x="147" y="189"/>
                    <a:pt x="119" y="264"/>
                  </a:cubicBezTo>
                  <a:cubicBezTo>
                    <a:pt x="79" y="267"/>
                    <a:pt x="30" y="276"/>
                    <a:pt x="0" y="249"/>
                  </a:cubicBezTo>
                  <a:cubicBezTo>
                    <a:pt x="36" y="206"/>
                    <a:pt x="115" y="181"/>
                    <a:pt x="164" y="142"/>
                  </a:cubicBezTo>
                  <a:cubicBezTo>
                    <a:pt x="210" y="107"/>
                    <a:pt x="261" y="45"/>
                    <a:pt x="317" y="3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64" name="Freeform 249"/>
            <p:cNvSpPr>
              <a:spLocks/>
            </p:cNvSpPr>
            <p:nvPr/>
          </p:nvSpPr>
          <p:spPr bwMode="gray">
            <a:xfrm>
              <a:off x="4214381" y="3894675"/>
              <a:ext cx="209412" cy="267012"/>
            </a:xfrm>
            <a:custGeom>
              <a:avLst/>
              <a:gdLst/>
              <a:ahLst/>
              <a:cxnLst>
                <a:cxn ang="0">
                  <a:pos x="261" y="62"/>
                </a:cxn>
                <a:cxn ang="0">
                  <a:pos x="101" y="363"/>
                </a:cxn>
                <a:cxn ang="0">
                  <a:pos x="65" y="366"/>
                </a:cxn>
                <a:cxn ang="0">
                  <a:pos x="146" y="548"/>
                </a:cxn>
                <a:cxn ang="0">
                  <a:pos x="382" y="683"/>
                </a:cxn>
                <a:cxn ang="0">
                  <a:pos x="507" y="463"/>
                </a:cxn>
                <a:cxn ang="0">
                  <a:pos x="564" y="335"/>
                </a:cxn>
                <a:cxn ang="0">
                  <a:pos x="524" y="177"/>
                </a:cxn>
                <a:cxn ang="0">
                  <a:pos x="253" y="62"/>
                </a:cxn>
              </a:cxnLst>
              <a:rect l="0" t="0" r="r" b="b"/>
              <a:pathLst>
                <a:path w="579" h="738">
                  <a:moveTo>
                    <a:pt x="261" y="62"/>
                  </a:moveTo>
                  <a:cubicBezTo>
                    <a:pt x="157" y="92"/>
                    <a:pt x="0" y="242"/>
                    <a:pt x="101" y="363"/>
                  </a:cubicBezTo>
                  <a:cubicBezTo>
                    <a:pt x="90" y="362"/>
                    <a:pt x="76" y="367"/>
                    <a:pt x="65" y="366"/>
                  </a:cubicBezTo>
                  <a:cubicBezTo>
                    <a:pt x="57" y="411"/>
                    <a:pt x="97" y="552"/>
                    <a:pt x="146" y="548"/>
                  </a:cubicBezTo>
                  <a:cubicBezTo>
                    <a:pt x="155" y="673"/>
                    <a:pt x="285" y="738"/>
                    <a:pt x="382" y="683"/>
                  </a:cubicBezTo>
                  <a:cubicBezTo>
                    <a:pt x="460" y="639"/>
                    <a:pt x="516" y="547"/>
                    <a:pt x="507" y="463"/>
                  </a:cubicBezTo>
                  <a:cubicBezTo>
                    <a:pt x="579" y="432"/>
                    <a:pt x="574" y="372"/>
                    <a:pt x="564" y="335"/>
                  </a:cubicBezTo>
                  <a:cubicBezTo>
                    <a:pt x="547" y="273"/>
                    <a:pt x="562" y="234"/>
                    <a:pt x="524" y="177"/>
                  </a:cubicBezTo>
                  <a:cubicBezTo>
                    <a:pt x="474" y="101"/>
                    <a:pt x="347" y="0"/>
                    <a:pt x="253" y="6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65" name="Freeform 250"/>
            <p:cNvSpPr>
              <a:spLocks/>
            </p:cNvSpPr>
            <p:nvPr/>
          </p:nvSpPr>
          <p:spPr bwMode="gray">
            <a:xfrm>
              <a:off x="4214381" y="3883798"/>
              <a:ext cx="236987" cy="267166"/>
            </a:xfrm>
            <a:custGeom>
              <a:avLst/>
              <a:gdLst/>
              <a:ahLst/>
              <a:cxnLst>
                <a:cxn ang="0">
                  <a:pos x="261" y="61"/>
                </a:cxn>
                <a:cxn ang="0">
                  <a:pos x="101" y="363"/>
                </a:cxn>
                <a:cxn ang="0">
                  <a:pos x="65" y="366"/>
                </a:cxn>
                <a:cxn ang="0">
                  <a:pos x="131" y="547"/>
                </a:cxn>
                <a:cxn ang="0">
                  <a:pos x="382" y="683"/>
                </a:cxn>
                <a:cxn ang="0">
                  <a:pos x="583" y="463"/>
                </a:cxn>
                <a:cxn ang="0">
                  <a:pos x="564" y="334"/>
                </a:cxn>
                <a:cxn ang="0">
                  <a:pos x="524" y="177"/>
                </a:cxn>
                <a:cxn ang="0">
                  <a:pos x="253" y="61"/>
                </a:cxn>
              </a:cxnLst>
              <a:rect l="0" t="0" r="r" b="b"/>
              <a:pathLst>
                <a:path w="655" h="738">
                  <a:moveTo>
                    <a:pt x="261" y="61"/>
                  </a:moveTo>
                  <a:cubicBezTo>
                    <a:pt x="157" y="91"/>
                    <a:pt x="0" y="242"/>
                    <a:pt x="101" y="363"/>
                  </a:cubicBezTo>
                  <a:cubicBezTo>
                    <a:pt x="90" y="362"/>
                    <a:pt x="76" y="366"/>
                    <a:pt x="65" y="366"/>
                  </a:cubicBezTo>
                  <a:cubicBezTo>
                    <a:pt x="57" y="411"/>
                    <a:pt x="82" y="551"/>
                    <a:pt x="131" y="547"/>
                  </a:cubicBezTo>
                  <a:cubicBezTo>
                    <a:pt x="140" y="672"/>
                    <a:pt x="285" y="738"/>
                    <a:pt x="382" y="683"/>
                  </a:cubicBezTo>
                  <a:cubicBezTo>
                    <a:pt x="460" y="638"/>
                    <a:pt x="592" y="547"/>
                    <a:pt x="583" y="463"/>
                  </a:cubicBezTo>
                  <a:cubicBezTo>
                    <a:pt x="655" y="431"/>
                    <a:pt x="574" y="372"/>
                    <a:pt x="564" y="334"/>
                  </a:cubicBezTo>
                  <a:cubicBezTo>
                    <a:pt x="547" y="273"/>
                    <a:pt x="562" y="233"/>
                    <a:pt x="524" y="177"/>
                  </a:cubicBezTo>
                  <a:cubicBezTo>
                    <a:pt x="474" y="100"/>
                    <a:pt x="347" y="0"/>
                    <a:pt x="253" y="6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66" name="Freeform 251"/>
            <p:cNvSpPr>
              <a:spLocks/>
            </p:cNvSpPr>
            <p:nvPr/>
          </p:nvSpPr>
          <p:spPr bwMode="gray">
            <a:xfrm>
              <a:off x="3886399" y="5586059"/>
              <a:ext cx="220136" cy="168204"/>
            </a:xfrm>
            <a:custGeom>
              <a:avLst/>
              <a:gdLst/>
              <a:ahLst/>
              <a:cxnLst>
                <a:cxn ang="0">
                  <a:pos x="523" y="18"/>
                </a:cxn>
                <a:cxn ang="0">
                  <a:pos x="575" y="207"/>
                </a:cxn>
                <a:cxn ang="0">
                  <a:pos x="533" y="415"/>
                </a:cxn>
                <a:cxn ang="0">
                  <a:pos x="489" y="415"/>
                </a:cxn>
                <a:cxn ang="0">
                  <a:pos x="457" y="244"/>
                </a:cxn>
                <a:cxn ang="0">
                  <a:pos x="357" y="356"/>
                </a:cxn>
                <a:cxn ang="0">
                  <a:pos x="49" y="461"/>
                </a:cxn>
                <a:cxn ang="0">
                  <a:pos x="0" y="453"/>
                </a:cxn>
                <a:cxn ang="0">
                  <a:pos x="4" y="428"/>
                </a:cxn>
                <a:cxn ang="0">
                  <a:pos x="125" y="340"/>
                </a:cxn>
                <a:cxn ang="0">
                  <a:pos x="256" y="281"/>
                </a:cxn>
                <a:cxn ang="0">
                  <a:pos x="523" y="18"/>
                </a:cxn>
              </a:cxnLst>
              <a:rect l="0" t="0" r="r" b="b"/>
              <a:pathLst>
                <a:path w="608" h="465">
                  <a:moveTo>
                    <a:pt x="523" y="18"/>
                  </a:moveTo>
                  <a:cubicBezTo>
                    <a:pt x="584" y="54"/>
                    <a:pt x="608" y="152"/>
                    <a:pt x="575" y="207"/>
                  </a:cubicBezTo>
                  <a:cubicBezTo>
                    <a:pt x="538" y="268"/>
                    <a:pt x="549" y="346"/>
                    <a:pt x="533" y="415"/>
                  </a:cubicBezTo>
                  <a:cubicBezTo>
                    <a:pt x="519" y="416"/>
                    <a:pt x="504" y="416"/>
                    <a:pt x="489" y="415"/>
                  </a:cubicBezTo>
                  <a:cubicBezTo>
                    <a:pt x="487" y="378"/>
                    <a:pt x="513" y="237"/>
                    <a:pt x="457" y="244"/>
                  </a:cubicBezTo>
                  <a:cubicBezTo>
                    <a:pt x="432" y="248"/>
                    <a:pt x="370" y="336"/>
                    <a:pt x="357" y="356"/>
                  </a:cubicBezTo>
                  <a:cubicBezTo>
                    <a:pt x="285" y="465"/>
                    <a:pt x="174" y="463"/>
                    <a:pt x="49" y="461"/>
                  </a:cubicBezTo>
                  <a:cubicBezTo>
                    <a:pt x="31" y="461"/>
                    <a:pt x="15" y="465"/>
                    <a:pt x="0" y="453"/>
                  </a:cubicBezTo>
                  <a:cubicBezTo>
                    <a:pt x="0" y="449"/>
                    <a:pt x="2" y="433"/>
                    <a:pt x="4" y="428"/>
                  </a:cubicBezTo>
                  <a:cubicBezTo>
                    <a:pt x="41" y="382"/>
                    <a:pt x="89" y="366"/>
                    <a:pt x="125" y="340"/>
                  </a:cubicBezTo>
                  <a:cubicBezTo>
                    <a:pt x="166" y="312"/>
                    <a:pt x="217" y="316"/>
                    <a:pt x="256" y="281"/>
                  </a:cubicBezTo>
                  <a:cubicBezTo>
                    <a:pt x="340" y="206"/>
                    <a:pt x="486" y="0"/>
                    <a:pt x="523" y="1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67" name="Freeform 252"/>
            <p:cNvSpPr>
              <a:spLocks/>
            </p:cNvSpPr>
            <p:nvPr/>
          </p:nvSpPr>
          <p:spPr bwMode="gray">
            <a:xfrm>
              <a:off x="4344288" y="5683029"/>
              <a:ext cx="124085" cy="141855"/>
            </a:xfrm>
            <a:custGeom>
              <a:avLst/>
              <a:gdLst/>
              <a:ahLst/>
              <a:cxnLst>
                <a:cxn ang="0">
                  <a:pos x="68" y="0"/>
                </a:cxn>
                <a:cxn ang="0">
                  <a:pos x="109" y="327"/>
                </a:cxn>
                <a:cxn ang="0">
                  <a:pos x="313" y="191"/>
                </a:cxn>
                <a:cxn ang="0">
                  <a:pos x="306" y="108"/>
                </a:cxn>
                <a:cxn ang="0">
                  <a:pos x="260" y="204"/>
                </a:cxn>
                <a:cxn ang="0">
                  <a:pos x="139" y="206"/>
                </a:cxn>
                <a:cxn ang="0">
                  <a:pos x="70" y="142"/>
                </a:cxn>
                <a:cxn ang="0">
                  <a:pos x="68" y="12"/>
                </a:cxn>
              </a:cxnLst>
              <a:rect l="0" t="0" r="r" b="b"/>
              <a:pathLst>
                <a:path w="343" h="392">
                  <a:moveTo>
                    <a:pt x="68" y="0"/>
                  </a:moveTo>
                  <a:cubicBezTo>
                    <a:pt x="68" y="102"/>
                    <a:pt x="0" y="261"/>
                    <a:pt x="109" y="327"/>
                  </a:cubicBezTo>
                  <a:cubicBezTo>
                    <a:pt x="215" y="392"/>
                    <a:pt x="343" y="303"/>
                    <a:pt x="313" y="191"/>
                  </a:cubicBezTo>
                  <a:cubicBezTo>
                    <a:pt x="306" y="163"/>
                    <a:pt x="318" y="137"/>
                    <a:pt x="306" y="108"/>
                  </a:cubicBezTo>
                  <a:cubicBezTo>
                    <a:pt x="281" y="137"/>
                    <a:pt x="307" y="183"/>
                    <a:pt x="260" y="204"/>
                  </a:cubicBezTo>
                  <a:cubicBezTo>
                    <a:pt x="226" y="220"/>
                    <a:pt x="173" y="217"/>
                    <a:pt x="139" y="206"/>
                  </a:cubicBezTo>
                  <a:cubicBezTo>
                    <a:pt x="102" y="194"/>
                    <a:pt x="81" y="184"/>
                    <a:pt x="70" y="142"/>
                  </a:cubicBezTo>
                  <a:cubicBezTo>
                    <a:pt x="62" y="111"/>
                    <a:pt x="70" y="41"/>
                    <a:pt x="68" y="1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68" name="Freeform 253"/>
            <p:cNvSpPr>
              <a:spLocks/>
            </p:cNvSpPr>
            <p:nvPr/>
          </p:nvSpPr>
          <p:spPr bwMode="gray">
            <a:xfrm>
              <a:off x="4388407" y="5763301"/>
              <a:ext cx="56068" cy="26196"/>
            </a:xfrm>
            <a:custGeom>
              <a:avLst/>
              <a:gdLst/>
              <a:ahLst/>
              <a:cxnLst>
                <a:cxn ang="0">
                  <a:pos x="0" y="3"/>
                </a:cxn>
                <a:cxn ang="0">
                  <a:pos x="155" y="33"/>
                </a:cxn>
                <a:cxn ang="0">
                  <a:pos x="86" y="43"/>
                </a:cxn>
                <a:cxn ang="0">
                  <a:pos x="100" y="68"/>
                </a:cxn>
                <a:cxn ang="0">
                  <a:pos x="70" y="39"/>
                </a:cxn>
                <a:cxn ang="0">
                  <a:pos x="5" y="8"/>
                </a:cxn>
              </a:cxnLst>
              <a:rect l="0" t="0" r="r" b="b"/>
              <a:pathLst>
                <a:path w="155" h="72">
                  <a:moveTo>
                    <a:pt x="0" y="3"/>
                  </a:moveTo>
                  <a:cubicBezTo>
                    <a:pt x="34" y="21"/>
                    <a:pt x="152" y="0"/>
                    <a:pt x="155" y="33"/>
                  </a:cubicBezTo>
                  <a:cubicBezTo>
                    <a:pt x="132" y="34"/>
                    <a:pt x="101" y="27"/>
                    <a:pt x="86" y="43"/>
                  </a:cubicBezTo>
                  <a:cubicBezTo>
                    <a:pt x="99" y="54"/>
                    <a:pt x="94" y="59"/>
                    <a:pt x="100" y="68"/>
                  </a:cubicBezTo>
                  <a:cubicBezTo>
                    <a:pt x="77" y="72"/>
                    <a:pt x="67" y="62"/>
                    <a:pt x="70" y="39"/>
                  </a:cubicBezTo>
                  <a:cubicBezTo>
                    <a:pt x="42" y="43"/>
                    <a:pt x="15" y="35"/>
                    <a:pt x="5" y="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69" name="Freeform 254"/>
            <p:cNvSpPr>
              <a:spLocks/>
            </p:cNvSpPr>
            <p:nvPr/>
          </p:nvSpPr>
          <p:spPr bwMode="gray">
            <a:xfrm>
              <a:off x="4048169" y="4323151"/>
              <a:ext cx="323233" cy="336561"/>
            </a:xfrm>
            <a:custGeom>
              <a:avLst/>
              <a:gdLst/>
              <a:ahLst/>
              <a:cxnLst>
                <a:cxn ang="0">
                  <a:pos x="0" y="143"/>
                </a:cxn>
                <a:cxn ang="0">
                  <a:pos x="22" y="333"/>
                </a:cxn>
                <a:cxn ang="0">
                  <a:pos x="68" y="522"/>
                </a:cxn>
                <a:cxn ang="0">
                  <a:pos x="137" y="930"/>
                </a:cxn>
                <a:cxn ang="0">
                  <a:pos x="305" y="901"/>
                </a:cxn>
                <a:cxn ang="0">
                  <a:pos x="492" y="878"/>
                </a:cxn>
                <a:cxn ang="0">
                  <a:pos x="878" y="870"/>
                </a:cxn>
                <a:cxn ang="0">
                  <a:pos x="879" y="431"/>
                </a:cxn>
                <a:cxn ang="0">
                  <a:pos x="832" y="0"/>
                </a:cxn>
                <a:cxn ang="0">
                  <a:pos x="422" y="67"/>
                </a:cxn>
                <a:cxn ang="0">
                  <a:pos x="0" y="136"/>
                </a:cxn>
              </a:cxnLst>
              <a:rect l="0" t="0" r="r" b="b"/>
              <a:pathLst>
                <a:path w="893" h="930">
                  <a:moveTo>
                    <a:pt x="0" y="143"/>
                  </a:moveTo>
                  <a:cubicBezTo>
                    <a:pt x="18" y="201"/>
                    <a:pt x="13" y="273"/>
                    <a:pt x="22" y="333"/>
                  </a:cubicBezTo>
                  <a:cubicBezTo>
                    <a:pt x="33" y="396"/>
                    <a:pt x="56" y="458"/>
                    <a:pt x="68" y="522"/>
                  </a:cubicBezTo>
                  <a:cubicBezTo>
                    <a:pt x="94" y="658"/>
                    <a:pt x="110" y="794"/>
                    <a:pt x="137" y="930"/>
                  </a:cubicBezTo>
                  <a:cubicBezTo>
                    <a:pt x="192" y="929"/>
                    <a:pt x="244" y="905"/>
                    <a:pt x="305" y="901"/>
                  </a:cubicBezTo>
                  <a:cubicBezTo>
                    <a:pt x="371" y="897"/>
                    <a:pt x="426" y="881"/>
                    <a:pt x="492" y="878"/>
                  </a:cubicBezTo>
                  <a:cubicBezTo>
                    <a:pt x="623" y="872"/>
                    <a:pt x="749" y="876"/>
                    <a:pt x="878" y="870"/>
                  </a:cubicBezTo>
                  <a:cubicBezTo>
                    <a:pt x="891" y="722"/>
                    <a:pt x="893" y="578"/>
                    <a:pt x="879" y="431"/>
                  </a:cubicBezTo>
                  <a:cubicBezTo>
                    <a:pt x="865" y="291"/>
                    <a:pt x="883" y="133"/>
                    <a:pt x="832" y="0"/>
                  </a:cubicBezTo>
                  <a:cubicBezTo>
                    <a:pt x="699" y="2"/>
                    <a:pt x="559" y="47"/>
                    <a:pt x="422" y="67"/>
                  </a:cubicBezTo>
                  <a:cubicBezTo>
                    <a:pt x="286" y="87"/>
                    <a:pt x="128" y="94"/>
                    <a:pt x="0" y="13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70" name="Freeform 255"/>
            <p:cNvSpPr>
              <a:spLocks/>
            </p:cNvSpPr>
            <p:nvPr/>
          </p:nvSpPr>
          <p:spPr bwMode="gray">
            <a:xfrm>
              <a:off x="4334024" y="4348887"/>
              <a:ext cx="19915" cy="176936"/>
            </a:xfrm>
            <a:custGeom>
              <a:avLst/>
              <a:gdLst/>
              <a:ahLst/>
              <a:cxnLst>
                <a:cxn ang="0">
                  <a:pos x="21" y="0"/>
                </a:cxn>
                <a:cxn ang="0">
                  <a:pos x="32" y="257"/>
                </a:cxn>
                <a:cxn ang="0">
                  <a:pos x="50" y="489"/>
                </a:cxn>
                <a:cxn ang="0">
                  <a:pos x="21" y="394"/>
                </a:cxn>
                <a:cxn ang="0">
                  <a:pos x="6" y="265"/>
                </a:cxn>
                <a:cxn ang="0">
                  <a:pos x="44" y="144"/>
                </a:cxn>
                <a:cxn ang="0">
                  <a:pos x="32" y="19"/>
                </a:cxn>
              </a:cxnLst>
              <a:rect l="0" t="0" r="r" b="b"/>
              <a:pathLst>
                <a:path w="55" h="489">
                  <a:moveTo>
                    <a:pt x="21" y="0"/>
                  </a:moveTo>
                  <a:cubicBezTo>
                    <a:pt x="52" y="66"/>
                    <a:pt x="32" y="182"/>
                    <a:pt x="32" y="257"/>
                  </a:cubicBezTo>
                  <a:cubicBezTo>
                    <a:pt x="32" y="337"/>
                    <a:pt x="55" y="411"/>
                    <a:pt x="50" y="489"/>
                  </a:cubicBezTo>
                  <a:cubicBezTo>
                    <a:pt x="14" y="472"/>
                    <a:pt x="24" y="430"/>
                    <a:pt x="21" y="394"/>
                  </a:cubicBezTo>
                  <a:cubicBezTo>
                    <a:pt x="17" y="351"/>
                    <a:pt x="0" y="310"/>
                    <a:pt x="6" y="265"/>
                  </a:cubicBezTo>
                  <a:cubicBezTo>
                    <a:pt x="11" y="223"/>
                    <a:pt x="38" y="186"/>
                    <a:pt x="44" y="144"/>
                  </a:cubicBezTo>
                  <a:cubicBezTo>
                    <a:pt x="50" y="100"/>
                    <a:pt x="31" y="61"/>
                    <a:pt x="32" y="19"/>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71" name="Freeform 256"/>
            <p:cNvSpPr>
              <a:spLocks/>
            </p:cNvSpPr>
            <p:nvPr/>
          </p:nvSpPr>
          <p:spPr bwMode="gray">
            <a:xfrm>
              <a:off x="4287454" y="4546350"/>
              <a:ext cx="83489" cy="87932"/>
            </a:xfrm>
            <a:custGeom>
              <a:avLst/>
              <a:gdLst/>
              <a:ahLst/>
              <a:cxnLst>
                <a:cxn ang="0">
                  <a:pos x="36" y="26"/>
                </a:cxn>
                <a:cxn ang="0">
                  <a:pos x="0" y="42"/>
                </a:cxn>
                <a:cxn ang="0">
                  <a:pos x="27" y="108"/>
                </a:cxn>
                <a:cxn ang="0">
                  <a:pos x="57" y="158"/>
                </a:cxn>
                <a:cxn ang="0">
                  <a:pos x="86" y="204"/>
                </a:cxn>
                <a:cxn ang="0">
                  <a:pos x="212" y="243"/>
                </a:cxn>
                <a:cxn ang="0">
                  <a:pos x="204" y="47"/>
                </a:cxn>
                <a:cxn ang="0">
                  <a:pos x="31" y="26"/>
                </a:cxn>
              </a:cxnLst>
              <a:rect l="0" t="0" r="r" b="b"/>
              <a:pathLst>
                <a:path w="231" h="243">
                  <a:moveTo>
                    <a:pt x="36" y="26"/>
                  </a:moveTo>
                  <a:cubicBezTo>
                    <a:pt x="22" y="26"/>
                    <a:pt x="9" y="32"/>
                    <a:pt x="0" y="42"/>
                  </a:cubicBezTo>
                  <a:cubicBezTo>
                    <a:pt x="16" y="52"/>
                    <a:pt x="97" y="102"/>
                    <a:pt x="27" y="108"/>
                  </a:cubicBezTo>
                  <a:cubicBezTo>
                    <a:pt x="18" y="140"/>
                    <a:pt x="42" y="139"/>
                    <a:pt x="57" y="158"/>
                  </a:cubicBezTo>
                  <a:cubicBezTo>
                    <a:pt x="69" y="174"/>
                    <a:pt x="66" y="189"/>
                    <a:pt x="86" y="204"/>
                  </a:cubicBezTo>
                  <a:cubicBezTo>
                    <a:pt x="114" y="225"/>
                    <a:pt x="175" y="240"/>
                    <a:pt x="212" y="243"/>
                  </a:cubicBezTo>
                  <a:cubicBezTo>
                    <a:pt x="197" y="188"/>
                    <a:pt x="231" y="98"/>
                    <a:pt x="204" y="47"/>
                  </a:cubicBezTo>
                  <a:cubicBezTo>
                    <a:pt x="185" y="10"/>
                    <a:pt x="69" y="0"/>
                    <a:pt x="31" y="2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72" name="Freeform 257"/>
            <p:cNvSpPr>
              <a:spLocks/>
            </p:cNvSpPr>
            <p:nvPr/>
          </p:nvSpPr>
          <p:spPr bwMode="gray">
            <a:xfrm>
              <a:off x="4294960" y="4534095"/>
              <a:ext cx="146910" cy="138178"/>
            </a:xfrm>
            <a:custGeom>
              <a:avLst/>
              <a:gdLst/>
              <a:ahLst/>
              <a:cxnLst>
                <a:cxn ang="0">
                  <a:pos x="326" y="189"/>
                </a:cxn>
                <a:cxn ang="0">
                  <a:pos x="310" y="159"/>
                </a:cxn>
                <a:cxn ang="0">
                  <a:pos x="274" y="81"/>
                </a:cxn>
                <a:cxn ang="0">
                  <a:pos x="264" y="24"/>
                </a:cxn>
                <a:cxn ang="0">
                  <a:pos x="1" y="39"/>
                </a:cxn>
                <a:cxn ang="0">
                  <a:pos x="8" y="69"/>
                </a:cxn>
                <a:cxn ang="0">
                  <a:pos x="92" y="83"/>
                </a:cxn>
                <a:cxn ang="0">
                  <a:pos x="9" y="122"/>
                </a:cxn>
                <a:cxn ang="0">
                  <a:pos x="14" y="157"/>
                </a:cxn>
                <a:cxn ang="0">
                  <a:pos x="52" y="160"/>
                </a:cxn>
                <a:cxn ang="0">
                  <a:pos x="112" y="198"/>
                </a:cxn>
                <a:cxn ang="0">
                  <a:pos x="211" y="244"/>
                </a:cxn>
                <a:cxn ang="0">
                  <a:pos x="326" y="204"/>
                </a:cxn>
              </a:cxnLst>
              <a:rect l="0" t="0" r="r" b="b"/>
              <a:pathLst>
                <a:path w="406" h="382">
                  <a:moveTo>
                    <a:pt x="326" y="189"/>
                  </a:moveTo>
                  <a:cubicBezTo>
                    <a:pt x="320" y="179"/>
                    <a:pt x="320" y="168"/>
                    <a:pt x="310" y="159"/>
                  </a:cubicBezTo>
                  <a:cubicBezTo>
                    <a:pt x="328" y="127"/>
                    <a:pt x="306" y="96"/>
                    <a:pt x="274" y="81"/>
                  </a:cubicBezTo>
                  <a:cubicBezTo>
                    <a:pt x="285" y="53"/>
                    <a:pt x="278" y="36"/>
                    <a:pt x="264" y="24"/>
                  </a:cubicBezTo>
                  <a:cubicBezTo>
                    <a:pt x="249" y="15"/>
                    <a:pt x="58" y="0"/>
                    <a:pt x="1" y="39"/>
                  </a:cubicBezTo>
                  <a:cubicBezTo>
                    <a:pt x="0" y="49"/>
                    <a:pt x="7" y="59"/>
                    <a:pt x="8" y="69"/>
                  </a:cubicBezTo>
                  <a:cubicBezTo>
                    <a:pt x="38" y="80"/>
                    <a:pt x="67" y="73"/>
                    <a:pt x="92" y="83"/>
                  </a:cubicBezTo>
                  <a:cubicBezTo>
                    <a:pt x="71" y="101"/>
                    <a:pt x="37" y="115"/>
                    <a:pt x="9" y="122"/>
                  </a:cubicBezTo>
                  <a:cubicBezTo>
                    <a:pt x="6" y="134"/>
                    <a:pt x="12" y="146"/>
                    <a:pt x="14" y="157"/>
                  </a:cubicBezTo>
                  <a:cubicBezTo>
                    <a:pt x="26" y="155"/>
                    <a:pt x="39" y="163"/>
                    <a:pt x="52" y="160"/>
                  </a:cubicBezTo>
                  <a:cubicBezTo>
                    <a:pt x="49" y="198"/>
                    <a:pt x="79" y="205"/>
                    <a:pt x="112" y="198"/>
                  </a:cubicBezTo>
                  <a:cubicBezTo>
                    <a:pt x="112" y="254"/>
                    <a:pt x="173" y="228"/>
                    <a:pt x="211" y="244"/>
                  </a:cubicBezTo>
                  <a:cubicBezTo>
                    <a:pt x="223" y="382"/>
                    <a:pt x="406" y="311"/>
                    <a:pt x="326" y="20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73" name="Freeform 258"/>
            <p:cNvSpPr>
              <a:spLocks/>
            </p:cNvSpPr>
            <p:nvPr/>
          </p:nvSpPr>
          <p:spPr bwMode="gray">
            <a:xfrm>
              <a:off x="4295420" y="4548188"/>
              <a:ext cx="146451" cy="124085"/>
            </a:xfrm>
            <a:custGeom>
              <a:avLst/>
              <a:gdLst/>
              <a:ahLst/>
              <a:cxnLst>
                <a:cxn ang="0">
                  <a:pos x="326" y="165"/>
                </a:cxn>
                <a:cxn ang="0">
                  <a:pos x="287" y="274"/>
                </a:cxn>
                <a:cxn ang="0">
                  <a:pos x="213" y="199"/>
                </a:cxn>
                <a:cxn ang="0">
                  <a:pos x="139" y="188"/>
                </a:cxn>
                <a:cxn ang="0">
                  <a:pos x="112" y="159"/>
                </a:cxn>
                <a:cxn ang="0">
                  <a:pos x="78" y="154"/>
                </a:cxn>
                <a:cxn ang="0">
                  <a:pos x="55" y="114"/>
                </a:cxn>
                <a:cxn ang="0">
                  <a:pos x="15" y="91"/>
                </a:cxn>
                <a:cxn ang="0">
                  <a:pos x="104" y="41"/>
                </a:cxn>
                <a:cxn ang="0">
                  <a:pos x="96" y="37"/>
                </a:cxn>
                <a:cxn ang="0">
                  <a:pos x="1" y="0"/>
                </a:cxn>
                <a:cxn ang="0">
                  <a:pos x="8" y="30"/>
                </a:cxn>
                <a:cxn ang="0">
                  <a:pos x="92" y="44"/>
                </a:cxn>
                <a:cxn ang="0">
                  <a:pos x="9" y="83"/>
                </a:cxn>
                <a:cxn ang="0">
                  <a:pos x="14" y="118"/>
                </a:cxn>
                <a:cxn ang="0">
                  <a:pos x="52" y="121"/>
                </a:cxn>
                <a:cxn ang="0">
                  <a:pos x="112" y="159"/>
                </a:cxn>
                <a:cxn ang="0">
                  <a:pos x="211" y="205"/>
                </a:cxn>
                <a:cxn ang="0">
                  <a:pos x="326" y="165"/>
                </a:cxn>
              </a:cxnLst>
              <a:rect l="0" t="0" r="r" b="b"/>
              <a:pathLst>
                <a:path w="405" h="343">
                  <a:moveTo>
                    <a:pt x="326" y="165"/>
                  </a:moveTo>
                  <a:cubicBezTo>
                    <a:pt x="325" y="164"/>
                    <a:pt x="376" y="255"/>
                    <a:pt x="287" y="274"/>
                  </a:cubicBezTo>
                  <a:cubicBezTo>
                    <a:pt x="217" y="281"/>
                    <a:pt x="227" y="202"/>
                    <a:pt x="213" y="199"/>
                  </a:cubicBezTo>
                  <a:cubicBezTo>
                    <a:pt x="196" y="197"/>
                    <a:pt x="157" y="191"/>
                    <a:pt x="139" y="188"/>
                  </a:cubicBezTo>
                  <a:cubicBezTo>
                    <a:pt x="118" y="188"/>
                    <a:pt x="127" y="162"/>
                    <a:pt x="112" y="159"/>
                  </a:cubicBezTo>
                  <a:cubicBezTo>
                    <a:pt x="97" y="156"/>
                    <a:pt x="92" y="157"/>
                    <a:pt x="78" y="154"/>
                  </a:cubicBezTo>
                  <a:cubicBezTo>
                    <a:pt x="62" y="150"/>
                    <a:pt x="67" y="118"/>
                    <a:pt x="55" y="114"/>
                  </a:cubicBezTo>
                  <a:cubicBezTo>
                    <a:pt x="32" y="106"/>
                    <a:pt x="17" y="99"/>
                    <a:pt x="15" y="91"/>
                  </a:cubicBezTo>
                  <a:cubicBezTo>
                    <a:pt x="3" y="84"/>
                    <a:pt x="116" y="46"/>
                    <a:pt x="104" y="41"/>
                  </a:cubicBezTo>
                  <a:cubicBezTo>
                    <a:pt x="101" y="39"/>
                    <a:pt x="98" y="38"/>
                    <a:pt x="96" y="37"/>
                  </a:cubicBezTo>
                  <a:cubicBezTo>
                    <a:pt x="7" y="28"/>
                    <a:pt x="15" y="4"/>
                    <a:pt x="1" y="0"/>
                  </a:cubicBezTo>
                  <a:cubicBezTo>
                    <a:pt x="0" y="10"/>
                    <a:pt x="7" y="20"/>
                    <a:pt x="8" y="30"/>
                  </a:cubicBezTo>
                  <a:cubicBezTo>
                    <a:pt x="37" y="41"/>
                    <a:pt x="67" y="34"/>
                    <a:pt x="92" y="44"/>
                  </a:cubicBezTo>
                  <a:cubicBezTo>
                    <a:pt x="71" y="62"/>
                    <a:pt x="37" y="76"/>
                    <a:pt x="9" y="83"/>
                  </a:cubicBezTo>
                  <a:cubicBezTo>
                    <a:pt x="6" y="95"/>
                    <a:pt x="11" y="107"/>
                    <a:pt x="14" y="118"/>
                  </a:cubicBezTo>
                  <a:cubicBezTo>
                    <a:pt x="26" y="116"/>
                    <a:pt x="39" y="124"/>
                    <a:pt x="52" y="121"/>
                  </a:cubicBezTo>
                  <a:cubicBezTo>
                    <a:pt x="49" y="159"/>
                    <a:pt x="78" y="166"/>
                    <a:pt x="112" y="159"/>
                  </a:cubicBezTo>
                  <a:cubicBezTo>
                    <a:pt x="111" y="215"/>
                    <a:pt x="172" y="189"/>
                    <a:pt x="211" y="205"/>
                  </a:cubicBezTo>
                  <a:cubicBezTo>
                    <a:pt x="223" y="343"/>
                    <a:pt x="405" y="272"/>
                    <a:pt x="326" y="16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74" name="Freeform 259"/>
            <p:cNvSpPr>
              <a:spLocks/>
            </p:cNvSpPr>
            <p:nvPr/>
          </p:nvSpPr>
          <p:spPr bwMode="gray">
            <a:xfrm>
              <a:off x="4170875" y="3851628"/>
              <a:ext cx="327216" cy="352799"/>
            </a:xfrm>
            <a:custGeom>
              <a:avLst/>
              <a:gdLst/>
              <a:ahLst/>
              <a:cxnLst>
                <a:cxn ang="0">
                  <a:pos x="426" y="188"/>
                </a:cxn>
                <a:cxn ang="0">
                  <a:pos x="273" y="300"/>
                </a:cxn>
                <a:cxn ang="0">
                  <a:pos x="185" y="469"/>
                </a:cxn>
                <a:cxn ang="0">
                  <a:pos x="216" y="585"/>
                </a:cxn>
                <a:cxn ang="0">
                  <a:pos x="294" y="750"/>
                </a:cxn>
                <a:cxn ang="0">
                  <a:pos x="159" y="838"/>
                </a:cxn>
                <a:cxn ang="0">
                  <a:pos x="10" y="907"/>
                </a:cxn>
                <a:cxn ang="0">
                  <a:pos x="47" y="757"/>
                </a:cxn>
                <a:cxn ang="0">
                  <a:pos x="23" y="786"/>
                </a:cxn>
                <a:cxn ang="0">
                  <a:pos x="1" y="779"/>
                </a:cxn>
                <a:cxn ang="0">
                  <a:pos x="38" y="542"/>
                </a:cxn>
                <a:cxn ang="0">
                  <a:pos x="124" y="348"/>
                </a:cxn>
                <a:cxn ang="0">
                  <a:pos x="434" y="113"/>
                </a:cxn>
                <a:cxn ang="0">
                  <a:pos x="775" y="347"/>
                </a:cxn>
                <a:cxn ang="0">
                  <a:pos x="843" y="597"/>
                </a:cxn>
                <a:cxn ang="0">
                  <a:pos x="860" y="726"/>
                </a:cxn>
                <a:cxn ang="0">
                  <a:pos x="829" y="796"/>
                </a:cxn>
                <a:cxn ang="0">
                  <a:pos x="825" y="932"/>
                </a:cxn>
                <a:cxn ang="0">
                  <a:pos x="776" y="901"/>
                </a:cxn>
                <a:cxn ang="0">
                  <a:pos x="795" y="975"/>
                </a:cxn>
                <a:cxn ang="0">
                  <a:pos x="641" y="809"/>
                </a:cxn>
                <a:cxn ang="0">
                  <a:pos x="586" y="725"/>
                </a:cxn>
                <a:cxn ang="0">
                  <a:pos x="640" y="599"/>
                </a:cxn>
                <a:cxn ang="0">
                  <a:pos x="692" y="452"/>
                </a:cxn>
                <a:cxn ang="0">
                  <a:pos x="647" y="467"/>
                </a:cxn>
                <a:cxn ang="0">
                  <a:pos x="601" y="277"/>
                </a:cxn>
                <a:cxn ang="0">
                  <a:pos x="411" y="188"/>
                </a:cxn>
              </a:cxnLst>
              <a:rect l="0" t="0" r="r" b="b"/>
              <a:pathLst>
                <a:path w="904" h="975">
                  <a:moveTo>
                    <a:pt x="426" y="188"/>
                  </a:moveTo>
                  <a:cubicBezTo>
                    <a:pt x="381" y="224"/>
                    <a:pt x="302" y="256"/>
                    <a:pt x="273" y="300"/>
                  </a:cubicBezTo>
                  <a:cubicBezTo>
                    <a:pt x="232" y="363"/>
                    <a:pt x="221" y="452"/>
                    <a:pt x="185" y="469"/>
                  </a:cubicBezTo>
                  <a:cubicBezTo>
                    <a:pt x="180" y="519"/>
                    <a:pt x="196" y="554"/>
                    <a:pt x="216" y="585"/>
                  </a:cubicBezTo>
                  <a:cubicBezTo>
                    <a:pt x="251" y="638"/>
                    <a:pt x="272" y="654"/>
                    <a:pt x="294" y="750"/>
                  </a:cubicBezTo>
                  <a:cubicBezTo>
                    <a:pt x="232" y="765"/>
                    <a:pt x="211" y="799"/>
                    <a:pt x="159" y="838"/>
                  </a:cubicBezTo>
                  <a:cubicBezTo>
                    <a:pt x="114" y="872"/>
                    <a:pt x="74" y="921"/>
                    <a:pt x="10" y="907"/>
                  </a:cubicBezTo>
                  <a:cubicBezTo>
                    <a:pt x="29" y="857"/>
                    <a:pt x="94" y="820"/>
                    <a:pt x="47" y="757"/>
                  </a:cubicBezTo>
                  <a:cubicBezTo>
                    <a:pt x="37" y="768"/>
                    <a:pt x="31" y="770"/>
                    <a:pt x="23" y="786"/>
                  </a:cubicBezTo>
                  <a:cubicBezTo>
                    <a:pt x="17" y="785"/>
                    <a:pt x="0" y="779"/>
                    <a:pt x="1" y="779"/>
                  </a:cubicBezTo>
                  <a:cubicBezTo>
                    <a:pt x="63" y="731"/>
                    <a:pt x="17" y="612"/>
                    <a:pt x="38" y="542"/>
                  </a:cubicBezTo>
                  <a:cubicBezTo>
                    <a:pt x="60" y="467"/>
                    <a:pt x="107" y="426"/>
                    <a:pt x="124" y="348"/>
                  </a:cubicBezTo>
                  <a:cubicBezTo>
                    <a:pt x="147" y="239"/>
                    <a:pt x="291" y="0"/>
                    <a:pt x="434" y="113"/>
                  </a:cubicBezTo>
                  <a:cubicBezTo>
                    <a:pt x="599" y="23"/>
                    <a:pt x="740" y="211"/>
                    <a:pt x="775" y="347"/>
                  </a:cubicBezTo>
                  <a:cubicBezTo>
                    <a:pt x="798" y="436"/>
                    <a:pt x="843" y="491"/>
                    <a:pt x="843" y="597"/>
                  </a:cubicBezTo>
                  <a:cubicBezTo>
                    <a:pt x="843" y="646"/>
                    <a:pt x="853" y="684"/>
                    <a:pt x="860" y="726"/>
                  </a:cubicBezTo>
                  <a:cubicBezTo>
                    <a:pt x="865" y="754"/>
                    <a:pt x="904" y="806"/>
                    <a:pt x="829" y="796"/>
                  </a:cubicBezTo>
                  <a:cubicBezTo>
                    <a:pt x="831" y="845"/>
                    <a:pt x="797" y="886"/>
                    <a:pt x="825" y="932"/>
                  </a:cubicBezTo>
                  <a:cubicBezTo>
                    <a:pt x="813" y="921"/>
                    <a:pt x="790" y="914"/>
                    <a:pt x="776" y="901"/>
                  </a:cubicBezTo>
                  <a:cubicBezTo>
                    <a:pt x="771" y="929"/>
                    <a:pt x="778" y="953"/>
                    <a:pt x="795" y="975"/>
                  </a:cubicBezTo>
                  <a:cubicBezTo>
                    <a:pt x="652" y="967"/>
                    <a:pt x="675" y="902"/>
                    <a:pt x="641" y="809"/>
                  </a:cubicBezTo>
                  <a:cubicBezTo>
                    <a:pt x="612" y="759"/>
                    <a:pt x="575" y="788"/>
                    <a:pt x="586" y="725"/>
                  </a:cubicBezTo>
                  <a:cubicBezTo>
                    <a:pt x="592" y="690"/>
                    <a:pt x="631" y="633"/>
                    <a:pt x="640" y="599"/>
                  </a:cubicBezTo>
                  <a:cubicBezTo>
                    <a:pt x="686" y="603"/>
                    <a:pt x="719" y="490"/>
                    <a:pt x="692" y="452"/>
                  </a:cubicBezTo>
                  <a:cubicBezTo>
                    <a:pt x="679" y="454"/>
                    <a:pt x="672" y="431"/>
                    <a:pt x="647" y="467"/>
                  </a:cubicBezTo>
                  <a:cubicBezTo>
                    <a:pt x="636" y="407"/>
                    <a:pt x="639" y="325"/>
                    <a:pt x="601" y="277"/>
                  </a:cubicBezTo>
                  <a:cubicBezTo>
                    <a:pt x="563" y="230"/>
                    <a:pt x="467" y="198"/>
                    <a:pt x="411" y="18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75" name="Freeform 260"/>
            <p:cNvSpPr>
              <a:spLocks/>
            </p:cNvSpPr>
            <p:nvPr/>
          </p:nvSpPr>
          <p:spPr bwMode="gray">
            <a:xfrm>
              <a:off x="4237820" y="3960241"/>
              <a:ext cx="31864" cy="77055"/>
            </a:xfrm>
            <a:custGeom>
              <a:avLst/>
              <a:gdLst/>
              <a:ahLst/>
              <a:cxnLst>
                <a:cxn ang="0">
                  <a:pos x="88" y="0"/>
                </a:cxn>
                <a:cxn ang="0">
                  <a:pos x="44" y="213"/>
                </a:cxn>
                <a:cxn ang="0">
                  <a:pos x="0" y="169"/>
                </a:cxn>
              </a:cxnLst>
              <a:rect l="0" t="0" r="r" b="b"/>
              <a:pathLst>
                <a:path w="88" h="213">
                  <a:moveTo>
                    <a:pt x="88" y="0"/>
                  </a:moveTo>
                  <a:cubicBezTo>
                    <a:pt x="47" y="63"/>
                    <a:pt x="80" y="134"/>
                    <a:pt x="44" y="213"/>
                  </a:cubicBezTo>
                  <a:cubicBezTo>
                    <a:pt x="12" y="198"/>
                    <a:pt x="36" y="152"/>
                    <a:pt x="0" y="169"/>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76" name="Freeform 261"/>
            <p:cNvSpPr>
              <a:spLocks/>
            </p:cNvSpPr>
            <p:nvPr/>
          </p:nvSpPr>
          <p:spPr bwMode="gray">
            <a:xfrm>
              <a:off x="4194773" y="3896207"/>
              <a:ext cx="117957" cy="205429"/>
            </a:xfrm>
            <a:custGeom>
              <a:avLst/>
              <a:gdLst/>
              <a:ahLst/>
              <a:cxnLst>
                <a:cxn ang="0">
                  <a:pos x="322" y="0"/>
                </a:cxn>
                <a:cxn ang="0">
                  <a:pos x="102" y="243"/>
                </a:cxn>
                <a:cxn ang="0">
                  <a:pos x="69" y="315"/>
                </a:cxn>
                <a:cxn ang="0">
                  <a:pos x="64" y="424"/>
                </a:cxn>
                <a:cxn ang="0">
                  <a:pos x="0" y="568"/>
                </a:cxn>
                <a:cxn ang="0">
                  <a:pos x="38" y="505"/>
                </a:cxn>
                <a:cxn ang="0">
                  <a:pos x="45" y="414"/>
                </a:cxn>
                <a:cxn ang="0">
                  <a:pos x="76" y="232"/>
                </a:cxn>
                <a:cxn ang="0">
                  <a:pos x="149" y="92"/>
                </a:cxn>
                <a:cxn ang="0">
                  <a:pos x="295" y="16"/>
                </a:cxn>
                <a:cxn ang="0">
                  <a:pos x="326" y="4"/>
                </a:cxn>
              </a:cxnLst>
              <a:rect l="0" t="0" r="r" b="b"/>
              <a:pathLst>
                <a:path w="326" h="568">
                  <a:moveTo>
                    <a:pt x="322" y="0"/>
                  </a:moveTo>
                  <a:cubicBezTo>
                    <a:pt x="206" y="0"/>
                    <a:pt x="132" y="155"/>
                    <a:pt x="102" y="243"/>
                  </a:cubicBezTo>
                  <a:cubicBezTo>
                    <a:pt x="94" y="269"/>
                    <a:pt x="76" y="287"/>
                    <a:pt x="69" y="315"/>
                  </a:cubicBezTo>
                  <a:cubicBezTo>
                    <a:pt x="60" y="349"/>
                    <a:pt x="66" y="388"/>
                    <a:pt x="64" y="424"/>
                  </a:cubicBezTo>
                  <a:cubicBezTo>
                    <a:pt x="62" y="483"/>
                    <a:pt x="38" y="526"/>
                    <a:pt x="0" y="568"/>
                  </a:cubicBezTo>
                  <a:cubicBezTo>
                    <a:pt x="10" y="545"/>
                    <a:pt x="29" y="527"/>
                    <a:pt x="38" y="505"/>
                  </a:cubicBezTo>
                  <a:cubicBezTo>
                    <a:pt x="49" y="477"/>
                    <a:pt x="44" y="445"/>
                    <a:pt x="45" y="414"/>
                  </a:cubicBezTo>
                  <a:cubicBezTo>
                    <a:pt x="48" y="355"/>
                    <a:pt x="53" y="284"/>
                    <a:pt x="76" y="232"/>
                  </a:cubicBezTo>
                  <a:cubicBezTo>
                    <a:pt x="96" y="184"/>
                    <a:pt x="110" y="130"/>
                    <a:pt x="149" y="92"/>
                  </a:cubicBezTo>
                  <a:cubicBezTo>
                    <a:pt x="191" y="51"/>
                    <a:pt x="239" y="29"/>
                    <a:pt x="295" y="16"/>
                  </a:cubicBezTo>
                  <a:cubicBezTo>
                    <a:pt x="309" y="12"/>
                    <a:pt x="317" y="15"/>
                    <a:pt x="326" y="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77" name="Freeform 262"/>
            <p:cNvSpPr>
              <a:spLocks/>
            </p:cNvSpPr>
            <p:nvPr/>
          </p:nvSpPr>
          <p:spPr bwMode="gray">
            <a:xfrm>
              <a:off x="4177003" y="4090759"/>
              <a:ext cx="62962" cy="86859"/>
            </a:xfrm>
            <a:custGeom>
              <a:avLst/>
              <a:gdLst/>
              <a:ahLst/>
              <a:cxnLst>
                <a:cxn ang="0">
                  <a:pos x="4" y="240"/>
                </a:cxn>
                <a:cxn ang="0">
                  <a:pos x="122" y="158"/>
                </a:cxn>
                <a:cxn ang="0">
                  <a:pos x="162" y="88"/>
                </a:cxn>
                <a:cxn ang="0">
                  <a:pos x="174" y="0"/>
                </a:cxn>
                <a:cxn ang="0">
                  <a:pos x="107" y="122"/>
                </a:cxn>
                <a:cxn ang="0">
                  <a:pos x="12" y="221"/>
                </a:cxn>
                <a:cxn ang="0">
                  <a:pos x="0" y="236"/>
                </a:cxn>
              </a:cxnLst>
              <a:rect l="0" t="0" r="r" b="b"/>
              <a:pathLst>
                <a:path w="174" h="240">
                  <a:moveTo>
                    <a:pt x="4" y="240"/>
                  </a:moveTo>
                  <a:cubicBezTo>
                    <a:pt x="54" y="232"/>
                    <a:pt x="92" y="197"/>
                    <a:pt x="122" y="158"/>
                  </a:cubicBezTo>
                  <a:cubicBezTo>
                    <a:pt x="138" y="138"/>
                    <a:pt x="155" y="114"/>
                    <a:pt x="162" y="88"/>
                  </a:cubicBezTo>
                  <a:cubicBezTo>
                    <a:pt x="169" y="63"/>
                    <a:pt x="165" y="17"/>
                    <a:pt x="174" y="0"/>
                  </a:cubicBezTo>
                  <a:cubicBezTo>
                    <a:pt x="168" y="41"/>
                    <a:pt x="133" y="87"/>
                    <a:pt x="107" y="122"/>
                  </a:cubicBezTo>
                  <a:cubicBezTo>
                    <a:pt x="85" y="152"/>
                    <a:pt x="47" y="215"/>
                    <a:pt x="12" y="221"/>
                  </a:cubicBezTo>
                  <a:cubicBezTo>
                    <a:pt x="11" y="232"/>
                    <a:pt x="5" y="231"/>
                    <a:pt x="0" y="23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78" name="Freeform 263"/>
            <p:cNvSpPr>
              <a:spLocks/>
            </p:cNvSpPr>
            <p:nvPr/>
          </p:nvSpPr>
          <p:spPr bwMode="gray">
            <a:xfrm>
              <a:off x="4422415" y="3960853"/>
              <a:ext cx="54689" cy="218298"/>
            </a:xfrm>
            <a:custGeom>
              <a:avLst/>
              <a:gdLst/>
              <a:ahLst/>
              <a:cxnLst>
                <a:cxn ang="0">
                  <a:pos x="0" y="15"/>
                </a:cxn>
                <a:cxn ang="0">
                  <a:pos x="56" y="303"/>
                </a:cxn>
                <a:cxn ang="0">
                  <a:pos x="114" y="603"/>
                </a:cxn>
                <a:cxn ang="0">
                  <a:pos x="85" y="544"/>
                </a:cxn>
                <a:cxn ang="0">
                  <a:pos x="68" y="473"/>
                </a:cxn>
                <a:cxn ang="0">
                  <a:pos x="77" y="303"/>
                </a:cxn>
                <a:cxn ang="0">
                  <a:pos x="151" y="488"/>
                </a:cxn>
                <a:cxn ang="0">
                  <a:pos x="99" y="239"/>
                </a:cxn>
                <a:cxn ang="0">
                  <a:pos x="5" y="0"/>
                </a:cxn>
                <a:cxn ang="0">
                  <a:pos x="4" y="11"/>
                </a:cxn>
              </a:cxnLst>
              <a:rect l="0" t="0" r="r" b="b"/>
              <a:pathLst>
                <a:path w="151" h="603">
                  <a:moveTo>
                    <a:pt x="0" y="15"/>
                  </a:moveTo>
                  <a:cubicBezTo>
                    <a:pt x="88" y="81"/>
                    <a:pt x="66" y="208"/>
                    <a:pt x="56" y="303"/>
                  </a:cubicBezTo>
                  <a:cubicBezTo>
                    <a:pt x="46" y="402"/>
                    <a:pt x="53" y="531"/>
                    <a:pt x="114" y="603"/>
                  </a:cubicBezTo>
                  <a:cubicBezTo>
                    <a:pt x="113" y="578"/>
                    <a:pt x="94" y="565"/>
                    <a:pt x="85" y="544"/>
                  </a:cubicBezTo>
                  <a:cubicBezTo>
                    <a:pt x="73" y="520"/>
                    <a:pt x="71" y="501"/>
                    <a:pt x="68" y="473"/>
                  </a:cubicBezTo>
                  <a:cubicBezTo>
                    <a:pt x="62" y="413"/>
                    <a:pt x="70" y="360"/>
                    <a:pt x="77" y="303"/>
                  </a:cubicBezTo>
                  <a:cubicBezTo>
                    <a:pt x="98" y="347"/>
                    <a:pt x="86" y="475"/>
                    <a:pt x="151" y="488"/>
                  </a:cubicBezTo>
                  <a:cubicBezTo>
                    <a:pt x="105" y="428"/>
                    <a:pt x="105" y="314"/>
                    <a:pt x="99" y="239"/>
                  </a:cubicBezTo>
                  <a:cubicBezTo>
                    <a:pt x="92" y="154"/>
                    <a:pt x="81" y="52"/>
                    <a:pt x="5" y="0"/>
                  </a:cubicBezTo>
                  <a:cubicBezTo>
                    <a:pt x="4" y="4"/>
                    <a:pt x="5" y="7"/>
                    <a:pt x="4" y="1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79" name="Freeform 264"/>
            <p:cNvSpPr>
              <a:spLocks/>
            </p:cNvSpPr>
            <p:nvPr/>
          </p:nvSpPr>
          <p:spPr bwMode="gray">
            <a:xfrm>
              <a:off x="4398517" y="4288376"/>
              <a:ext cx="124851" cy="283710"/>
            </a:xfrm>
            <a:custGeom>
              <a:avLst/>
              <a:gdLst/>
              <a:ahLst/>
              <a:cxnLst>
                <a:cxn ang="0">
                  <a:pos x="184" y="520"/>
                </a:cxn>
                <a:cxn ang="0">
                  <a:pos x="157" y="273"/>
                </a:cxn>
                <a:cxn ang="0">
                  <a:pos x="206" y="402"/>
                </a:cxn>
                <a:cxn ang="0">
                  <a:pos x="339" y="0"/>
                </a:cxn>
                <a:cxn ang="0">
                  <a:pos x="286" y="105"/>
                </a:cxn>
                <a:cxn ang="0">
                  <a:pos x="263" y="232"/>
                </a:cxn>
                <a:cxn ang="0">
                  <a:pos x="237" y="376"/>
                </a:cxn>
                <a:cxn ang="0">
                  <a:pos x="207" y="494"/>
                </a:cxn>
                <a:cxn ang="0">
                  <a:pos x="145" y="784"/>
                </a:cxn>
                <a:cxn ang="0">
                  <a:pos x="113" y="634"/>
                </a:cxn>
                <a:cxn ang="0">
                  <a:pos x="17" y="547"/>
                </a:cxn>
                <a:cxn ang="0">
                  <a:pos x="118" y="577"/>
                </a:cxn>
                <a:cxn ang="0">
                  <a:pos x="195" y="520"/>
                </a:cxn>
              </a:cxnLst>
              <a:rect l="0" t="0" r="r" b="b"/>
              <a:pathLst>
                <a:path w="345" h="784">
                  <a:moveTo>
                    <a:pt x="184" y="520"/>
                  </a:moveTo>
                  <a:cubicBezTo>
                    <a:pt x="263" y="493"/>
                    <a:pt x="98" y="327"/>
                    <a:pt x="157" y="273"/>
                  </a:cubicBezTo>
                  <a:cubicBezTo>
                    <a:pt x="186" y="305"/>
                    <a:pt x="160" y="371"/>
                    <a:pt x="206" y="402"/>
                  </a:cubicBezTo>
                  <a:cubicBezTo>
                    <a:pt x="263" y="268"/>
                    <a:pt x="280" y="128"/>
                    <a:pt x="339" y="0"/>
                  </a:cubicBezTo>
                  <a:cubicBezTo>
                    <a:pt x="345" y="33"/>
                    <a:pt x="302" y="74"/>
                    <a:pt x="286" y="105"/>
                  </a:cubicBezTo>
                  <a:cubicBezTo>
                    <a:pt x="266" y="143"/>
                    <a:pt x="273" y="188"/>
                    <a:pt x="263" y="232"/>
                  </a:cubicBezTo>
                  <a:cubicBezTo>
                    <a:pt x="253" y="280"/>
                    <a:pt x="241" y="326"/>
                    <a:pt x="237" y="376"/>
                  </a:cubicBezTo>
                  <a:cubicBezTo>
                    <a:pt x="234" y="414"/>
                    <a:pt x="237" y="469"/>
                    <a:pt x="207" y="494"/>
                  </a:cubicBezTo>
                  <a:cubicBezTo>
                    <a:pt x="177" y="598"/>
                    <a:pt x="90" y="673"/>
                    <a:pt x="145" y="784"/>
                  </a:cubicBezTo>
                  <a:cubicBezTo>
                    <a:pt x="81" y="763"/>
                    <a:pt x="95" y="678"/>
                    <a:pt x="113" y="634"/>
                  </a:cubicBezTo>
                  <a:cubicBezTo>
                    <a:pt x="151" y="540"/>
                    <a:pt x="0" y="636"/>
                    <a:pt x="17" y="547"/>
                  </a:cubicBezTo>
                  <a:cubicBezTo>
                    <a:pt x="74" y="535"/>
                    <a:pt x="74" y="564"/>
                    <a:pt x="118" y="577"/>
                  </a:cubicBezTo>
                  <a:cubicBezTo>
                    <a:pt x="155" y="588"/>
                    <a:pt x="177" y="544"/>
                    <a:pt x="195" y="52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80" name="Freeform 265"/>
            <p:cNvSpPr>
              <a:spLocks/>
            </p:cNvSpPr>
            <p:nvPr/>
          </p:nvSpPr>
          <p:spPr bwMode="gray">
            <a:xfrm>
              <a:off x="4357921" y="4247934"/>
              <a:ext cx="149514" cy="305004"/>
            </a:xfrm>
            <a:custGeom>
              <a:avLst/>
              <a:gdLst/>
              <a:ahLst/>
              <a:cxnLst>
                <a:cxn ang="0">
                  <a:pos x="27" y="514"/>
                </a:cxn>
                <a:cxn ang="0">
                  <a:pos x="98" y="381"/>
                </a:cxn>
                <a:cxn ang="0">
                  <a:pos x="171" y="249"/>
                </a:cxn>
                <a:cxn ang="0">
                  <a:pos x="228" y="117"/>
                </a:cxn>
                <a:cxn ang="0">
                  <a:pos x="292" y="94"/>
                </a:cxn>
                <a:cxn ang="0">
                  <a:pos x="382" y="106"/>
                </a:cxn>
                <a:cxn ang="0">
                  <a:pos x="386" y="108"/>
                </a:cxn>
                <a:cxn ang="0">
                  <a:pos x="307" y="0"/>
                </a:cxn>
                <a:cxn ang="0">
                  <a:pos x="413" y="127"/>
                </a:cxn>
                <a:cxn ang="0">
                  <a:pos x="247" y="131"/>
                </a:cxn>
                <a:cxn ang="0">
                  <a:pos x="212" y="200"/>
                </a:cxn>
                <a:cxn ang="0">
                  <a:pos x="174" y="272"/>
                </a:cxn>
                <a:cxn ang="0">
                  <a:pos x="106" y="419"/>
                </a:cxn>
                <a:cxn ang="0">
                  <a:pos x="68" y="483"/>
                </a:cxn>
                <a:cxn ang="0">
                  <a:pos x="64" y="571"/>
                </a:cxn>
                <a:cxn ang="0">
                  <a:pos x="109" y="784"/>
                </a:cxn>
                <a:cxn ang="0">
                  <a:pos x="23" y="518"/>
                </a:cxn>
              </a:cxnLst>
              <a:rect l="0" t="0" r="r" b="b"/>
              <a:pathLst>
                <a:path w="413" h="843">
                  <a:moveTo>
                    <a:pt x="27" y="514"/>
                  </a:moveTo>
                  <a:cubicBezTo>
                    <a:pt x="67" y="497"/>
                    <a:pt x="76" y="416"/>
                    <a:pt x="98" y="381"/>
                  </a:cubicBezTo>
                  <a:cubicBezTo>
                    <a:pt x="125" y="337"/>
                    <a:pt x="151" y="296"/>
                    <a:pt x="171" y="249"/>
                  </a:cubicBezTo>
                  <a:cubicBezTo>
                    <a:pt x="189" y="206"/>
                    <a:pt x="203" y="156"/>
                    <a:pt x="228" y="117"/>
                  </a:cubicBezTo>
                  <a:cubicBezTo>
                    <a:pt x="248" y="87"/>
                    <a:pt x="255" y="90"/>
                    <a:pt x="292" y="94"/>
                  </a:cubicBezTo>
                  <a:cubicBezTo>
                    <a:pt x="306" y="95"/>
                    <a:pt x="373" y="112"/>
                    <a:pt x="382" y="106"/>
                  </a:cubicBezTo>
                  <a:cubicBezTo>
                    <a:pt x="383" y="108"/>
                    <a:pt x="384" y="109"/>
                    <a:pt x="386" y="108"/>
                  </a:cubicBezTo>
                  <a:cubicBezTo>
                    <a:pt x="375" y="71"/>
                    <a:pt x="330" y="35"/>
                    <a:pt x="307" y="0"/>
                  </a:cubicBezTo>
                  <a:cubicBezTo>
                    <a:pt x="343" y="40"/>
                    <a:pt x="389" y="79"/>
                    <a:pt x="413" y="127"/>
                  </a:cubicBezTo>
                  <a:cubicBezTo>
                    <a:pt x="374" y="116"/>
                    <a:pt x="272" y="102"/>
                    <a:pt x="247" y="131"/>
                  </a:cubicBezTo>
                  <a:cubicBezTo>
                    <a:pt x="231" y="149"/>
                    <a:pt x="224" y="181"/>
                    <a:pt x="212" y="200"/>
                  </a:cubicBezTo>
                  <a:cubicBezTo>
                    <a:pt x="196" y="224"/>
                    <a:pt x="185" y="246"/>
                    <a:pt x="174" y="272"/>
                  </a:cubicBezTo>
                  <a:cubicBezTo>
                    <a:pt x="154" y="323"/>
                    <a:pt x="132" y="370"/>
                    <a:pt x="106" y="419"/>
                  </a:cubicBezTo>
                  <a:cubicBezTo>
                    <a:pt x="94" y="443"/>
                    <a:pt x="81" y="460"/>
                    <a:pt x="68" y="483"/>
                  </a:cubicBezTo>
                  <a:cubicBezTo>
                    <a:pt x="48" y="516"/>
                    <a:pt x="56" y="533"/>
                    <a:pt x="64" y="571"/>
                  </a:cubicBezTo>
                  <a:cubicBezTo>
                    <a:pt x="79" y="649"/>
                    <a:pt x="74" y="714"/>
                    <a:pt x="109" y="784"/>
                  </a:cubicBezTo>
                  <a:cubicBezTo>
                    <a:pt x="139" y="843"/>
                    <a:pt x="0" y="557"/>
                    <a:pt x="23" y="51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81" name="Freeform 266"/>
            <p:cNvSpPr>
              <a:spLocks/>
            </p:cNvSpPr>
            <p:nvPr/>
          </p:nvSpPr>
          <p:spPr bwMode="gray">
            <a:xfrm>
              <a:off x="3917191" y="5664187"/>
              <a:ext cx="126689" cy="82570"/>
            </a:xfrm>
            <a:custGeom>
              <a:avLst/>
              <a:gdLst/>
              <a:ahLst/>
              <a:cxnLst>
                <a:cxn ang="0">
                  <a:pos x="0" y="228"/>
                </a:cxn>
                <a:cxn ang="0">
                  <a:pos x="94" y="208"/>
                </a:cxn>
                <a:cxn ang="0">
                  <a:pos x="209" y="149"/>
                </a:cxn>
                <a:cxn ang="0">
                  <a:pos x="329" y="0"/>
                </a:cxn>
                <a:cxn ang="0">
                  <a:pos x="192" y="132"/>
                </a:cxn>
                <a:cxn ang="0">
                  <a:pos x="112" y="183"/>
                </a:cxn>
                <a:cxn ang="0">
                  <a:pos x="31" y="223"/>
                </a:cxn>
              </a:cxnLst>
              <a:rect l="0" t="0" r="r" b="b"/>
              <a:pathLst>
                <a:path w="350" h="228">
                  <a:moveTo>
                    <a:pt x="0" y="228"/>
                  </a:moveTo>
                  <a:cubicBezTo>
                    <a:pt x="28" y="207"/>
                    <a:pt x="61" y="217"/>
                    <a:pt x="94" y="208"/>
                  </a:cubicBezTo>
                  <a:cubicBezTo>
                    <a:pt x="135" y="196"/>
                    <a:pt x="171" y="168"/>
                    <a:pt x="209" y="149"/>
                  </a:cubicBezTo>
                  <a:cubicBezTo>
                    <a:pt x="242" y="131"/>
                    <a:pt x="350" y="34"/>
                    <a:pt x="329" y="0"/>
                  </a:cubicBezTo>
                  <a:cubicBezTo>
                    <a:pt x="290" y="51"/>
                    <a:pt x="248" y="95"/>
                    <a:pt x="192" y="132"/>
                  </a:cubicBezTo>
                  <a:cubicBezTo>
                    <a:pt x="168" y="148"/>
                    <a:pt x="144" y="172"/>
                    <a:pt x="112" y="183"/>
                  </a:cubicBezTo>
                  <a:cubicBezTo>
                    <a:pt x="79" y="193"/>
                    <a:pt x="44" y="183"/>
                    <a:pt x="31" y="22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86" name="Freeform 150"/>
            <p:cNvSpPr>
              <a:spLocks/>
            </p:cNvSpPr>
            <p:nvPr/>
          </p:nvSpPr>
          <p:spPr bwMode="gray">
            <a:xfrm>
              <a:off x="5811252" y="4786891"/>
              <a:ext cx="150189" cy="183056"/>
            </a:xfrm>
            <a:custGeom>
              <a:avLst/>
              <a:gdLst/>
              <a:ahLst/>
              <a:cxnLst>
                <a:cxn ang="0">
                  <a:pos x="345" y="369"/>
                </a:cxn>
                <a:cxn ang="0">
                  <a:pos x="288" y="396"/>
                </a:cxn>
                <a:cxn ang="0">
                  <a:pos x="76" y="488"/>
                </a:cxn>
                <a:cxn ang="0">
                  <a:pos x="91" y="245"/>
                </a:cxn>
                <a:cxn ang="0">
                  <a:pos x="130" y="103"/>
                </a:cxn>
                <a:cxn ang="0">
                  <a:pos x="272" y="4"/>
                </a:cxn>
                <a:cxn ang="0">
                  <a:pos x="409" y="290"/>
                </a:cxn>
                <a:cxn ang="0">
                  <a:pos x="300" y="382"/>
                </a:cxn>
              </a:cxnLst>
              <a:rect l="0" t="0" r="r" b="b"/>
              <a:pathLst>
                <a:path w="414" h="515">
                  <a:moveTo>
                    <a:pt x="345" y="369"/>
                  </a:moveTo>
                  <a:cubicBezTo>
                    <a:pt x="332" y="386"/>
                    <a:pt x="310" y="396"/>
                    <a:pt x="288" y="396"/>
                  </a:cubicBezTo>
                  <a:cubicBezTo>
                    <a:pt x="262" y="441"/>
                    <a:pt x="123" y="515"/>
                    <a:pt x="76" y="488"/>
                  </a:cubicBezTo>
                  <a:cubicBezTo>
                    <a:pt x="0" y="445"/>
                    <a:pt x="80" y="316"/>
                    <a:pt x="91" y="245"/>
                  </a:cubicBezTo>
                  <a:cubicBezTo>
                    <a:pt x="100" y="184"/>
                    <a:pt x="85" y="149"/>
                    <a:pt x="130" y="103"/>
                  </a:cubicBezTo>
                  <a:cubicBezTo>
                    <a:pt x="159" y="73"/>
                    <a:pt x="230" y="5"/>
                    <a:pt x="272" y="4"/>
                  </a:cubicBezTo>
                  <a:cubicBezTo>
                    <a:pt x="378" y="0"/>
                    <a:pt x="414" y="213"/>
                    <a:pt x="409" y="290"/>
                  </a:cubicBezTo>
                  <a:cubicBezTo>
                    <a:pt x="367" y="312"/>
                    <a:pt x="329" y="343"/>
                    <a:pt x="300" y="38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87" name="Freeform 151"/>
            <p:cNvSpPr>
              <a:spLocks/>
            </p:cNvSpPr>
            <p:nvPr/>
          </p:nvSpPr>
          <p:spPr bwMode="gray">
            <a:xfrm>
              <a:off x="6268578" y="4781176"/>
              <a:ext cx="109647" cy="141090"/>
            </a:xfrm>
            <a:custGeom>
              <a:avLst/>
              <a:gdLst/>
              <a:ahLst/>
              <a:cxnLst>
                <a:cxn ang="0">
                  <a:pos x="102" y="33"/>
                </a:cxn>
                <a:cxn ang="0">
                  <a:pos x="228" y="207"/>
                </a:cxn>
                <a:cxn ang="0">
                  <a:pos x="290" y="301"/>
                </a:cxn>
                <a:cxn ang="0">
                  <a:pos x="227" y="367"/>
                </a:cxn>
                <a:cxn ang="0">
                  <a:pos x="19" y="272"/>
                </a:cxn>
                <a:cxn ang="0">
                  <a:pos x="115" y="0"/>
                </a:cxn>
              </a:cxnLst>
              <a:rect l="0" t="0" r="r" b="b"/>
              <a:pathLst>
                <a:path w="302" h="397">
                  <a:moveTo>
                    <a:pt x="102" y="33"/>
                  </a:moveTo>
                  <a:cubicBezTo>
                    <a:pt x="180" y="65"/>
                    <a:pt x="180" y="144"/>
                    <a:pt x="228" y="207"/>
                  </a:cubicBezTo>
                  <a:cubicBezTo>
                    <a:pt x="246" y="232"/>
                    <a:pt x="283" y="268"/>
                    <a:pt x="290" y="301"/>
                  </a:cubicBezTo>
                  <a:cubicBezTo>
                    <a:pt x="302" y="363"/>
                    <a:pt x="275" y="349"/>
                    <a:pt x="227" y="367"/>
                  </a:cubicBezTo>
                  <a:cubicBezTo>
                    <a:pt x="140" y="397"/>
                    <a:pt x="43" y="395"/>
                    <a:pt x="19" y="272"/>
                  </a:cubicBezTo>
                  <a:cubicBezTo>
                    <a:pt x="0" y="178"/>
                    <a:pt x="10" y="32"/>
                    <a:pt x="115"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88" name="Freeform 152"/>
            <p:cNvSpPr>
              <a:spLocks/>
            </p:cNvSpPr>
            <p:nvPr/>
          </p:nvSpPr>
          <p:spPr bwMode="gray">
            <a:xfrm>
              <a:off x="5934875" y="5658850"/>
              <a:ext cx="160018" cy="167413"/>
            </a:xfrm>
            <a:custGeom>
              <a:avLst/>
              <a:gdLst/>
              <a:ahLst/>
              <a:cxnLst>
                <a:cxn ang="0">
                  <a:pos x="436" y="9"/>
                </a:cxn>
                <a:cxn ang="0">
                  <a:pos x="423" y="172"/>
                </a:cxn>
                <a:cxn ang="0">
                  <a:pos x="345" y="277"/>
                </a:cxn>
                <a:cxn ang="0">
                  <a:pos x="112" y="446"/>
                </a:cxn>
                <a:cxn ang="0">
                  <a:pos x="77" y="223"/>
                </a:cxn>
                <a:cxn ang="0">
                  <a:pos x="293" y="3"/>
                </a:cxn>
                <a:cxn ang="0">
                  <a:pos x="423" y="42"/>
                </a:cxn>
              </a:cxnLst>
              <a:rect l="0" t="0" r="r" b="b"/>
              <a:pathLst>
                <a:path w="441" h="471">
                  <a:moveTo>
                    <a:pt x="436" y="9"/>
                  </a:moveTo>
                  <a:cubicBezTo>
                    <a:pt x="436" y="57"/>
                    <a:pt x="441" y="129"/>
                    <a:pt x="423" y="172"/>
                  </a:cubicBezTo>
                  <a:cubicBezTo>
                    <a:pt x="407" y="211"/>
                    <a:pt x="367" y="232"/>
                    <a:pt x="345" y="277"/>
                  </a:cubicBezTo>
                  <a:cubicBezTo>
                    <a:pt x="304" y="362"/>
                    <a:pt x="234" y="471"/>
                    <a:pt x="112" y="446"/>
                  </a:cubicBezTo>
                  <a:cubicBezTo>
                    <a:pt x="0" y="423"/>
                    <a:pt x="31" y="295"/>
                    <a:pt x="77" y="223"/>
                  </a:cubicBezTo>
                  <a:cubicBezTo>
                    <a:pt x="145" y="121"/>
                    <a:pt x="154" y="7"/>
                    <a:pt x="293" y="3"/>
                  </a:cubicBezTo>
                  <a:cubicBezTo>
                    <a:pt x="355" y="0"/>
                    <a:pt x="373" y="25"/>
                    <a:pt x="423" y="4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89" name="Freeform 153"/>
            <p:cNvSpPr>
              <a:spLocks/>
            </p:cNvSpPr>
            <p:nvPr/>
          </p:nvSpPr>
          <p:spPr bwMode="gray">
            <a:xfrm>
              <a:off x="6195786" y="5640801"/>
              <a:ext cx="278112" cy="159892"/>
            </a:xfrm>
            <a:custGeom>
              <a:avLst/>
              <a:gdLst/>
              <a:ahLst/>
              <a:cxnLst>
                <a:cxn ang="0">
                  <a:pos x="50" y="60"/>
                </a:cxn>
                <a:cxn ang="0">
                  <a:pos x="5" y="229"/>
                </a:cxn>
                <a:cxn ang="0">
                  <a:pos x="135" y="283"/>
                </a:cxn>
                <a:cxn ang="0">
                  <a:pos x="238" y="270"/>
                </a:cxn>
                <a:cxn ang="0">
                  <a:pos x="332" y="345"/>
                </a:cxn>
                <a:cxn ang="0">
                  <a:pos x="468" y="386"/>
                </a:cxn>
                <a:cxn ang="0">
                  <a:pos x="663" y="321"/>
                </a:cxn>
                <a:cxn ang="0">
                  <a:pos x="539" y="238"/>
                </a:cxn>
                <a:cxn ang="0">
                  <a:pos x="447" y="140"/>
                </a:cxn>
                <a:cxn ang="0">
                  <a:pos x="267" y="13"/>
                </a:cxn>
                <a:cxn ang="0">
                  <a:pos x="24" y="60"/>
                </a:cxn>
              </a:cxnLst>
              <a:rect l="0" t="0" r="r" b="b"/>
              <a:pathLst>
                <a:path w="767" h="450">
                  <a:moveTo>
                    <a:pt x="50" y="60"/>
                  </a:moveTo>
                  <a:cubicBezTo>
                    <a:pt x="14" y="107"/>
                    <a:pt x="0" y="167"/>
                    <a:pt x="5" y="229"/>
                  </a:cubicBezTo>
                  <a:cubicBezTo>
                    <a:pt x="48" y="241"/>
                    <a:pt x="91" y="278"/>
                    <a:pt x="135" y="283"/>
                  </a:cubicBezTo>
                  <a:cubicBezTo>
                    <a:pt x="190" y="291"/>
                    <a:pt x="183" y="242"/>
                    <a:pt x="238" y="270"/>
                  </a:cubicBezTo>
                  <a:cubicBezTo>
                    <a:pt x="271" y="288"/>
                    <a:pt x="300" y="327"/>
                    <a:pt x="332" y="345"/>
                  </a:cubicBezTo>
                  <a:cubicBezTo>
                    <a:pt x="384" y="375"/>
                    <a:pt x="410" y="375"/>
                    <a:pt x="468" y="386"/>
                  </a:cubicBezTo>
                  <a:cubicBezTo>
                    <a:pt x="528" y="397"/>
                    <a:pt x="767" y="450"/>
                    <a:pt x="663" y="321"/>
                  </a:cubicBezTo>
                  <a:cubicBezTo>
                    <a:pt x="633" y="284"/>
                    <a:pt x="578" y="270"/>
                    <a:pt x="539" y="238"/>
                  </a:cubicBezTo>
                  <a:cubicBezTo>
                    <a:pt x="504" y="208"/>
                    <a:pt x="479" y="171"/>
                    <a:pt x="447" y="140"/>
                  </a:cubicBezTo>
                  <a:cubicBezTo>
                    <a:pt x="396" y="91"/>
                    <a:pt x="336" y="27"/>
                    <a:pt x="267" y="13"/>
                  </a:cubicBezTo>
                  <a:cubicBezTo>
                    <a:pt x="205" y="0"/>
                    <a:pt x="67" y="12"/>
                    <a:pt x="24" y="6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90" name="Freeform 154"/>
            <p:cNvSpPr>
              <a:spLocks/>
            </p:cNvSpPr>
            <p:nvPr/>
          </p:nvSpPr>
          <p:spPr bwMode="gray">
            <a:xfrm>
              <a:off x="5874369" y="4648058"/>
              <a:ext cx="511842" cy="1060129"/>
            </a:xfrm>
            <a:custGeom>
              <a:avLst/>
              <a:gdLst/>
              <a:ahLst/>
              <a:cxnLst>
                <a:cxn ang="0">
                  <a:pos x="197" y="75"/>
                </a:cxn>
                <a:cxn ang="0">
                  <a:pos x="73" y="356"/>
                </a:cxn>
                <a:cxn ang="0">
                  <a:pos x="32" y="651"/>
                </a:cxn>
                <a:cxn ang="0">
                  <a:pos x="80" y="787"/>
                </a:cxn>
                <a:cxn ang="0">
                  <a:pos x="86" y="962"/>
                </a:cxn>
                <a:cxn ang="0">
                  <a:pos x="88" y="1135"/>
                </a:cxn>
                <a:cxn ang="0">
                  <a:pos x="132" y="1295"/>
                </a:cxn>
                <a:cxn ang="0">
                  <a:pos x="190" y="1972"/>
                </a:cxn>
                <a:cxn ang="0">
                  <a:pos x="224" y="2117"/>
                </a:cxn>
                <a:cxn ang="0">
                  <a:pos x="210" y="2319"/>
                </a:cxn>
                <a:cxn ang="0">
                  <a:pos x="276" y="2456"/>
                </a:cxn>
                <a:cxn ang="0">
                  <a:pos x="308" y="2632"/>
                </a:cxn>
                <a:cxn ang="0">
                  <a:pos x="346" y="2921"/>
                </a:cxn>
                <a:cxn ang="0">
                  <a:pos x="620" y="2885"/>
                </a:cxn>
                <a:cxn ang="0">
                  <a:pos x="630" y="2593"/>
                </a:cxn>
                <a:cxn ang="0">
                  <a:pos x="568" y="2451"/>
                </a:cxn>
                <a:cxn ang="0">
                  <a:pos x="607" y="2311"/>
                </a:cxn>
                <a:cxn ang="0">
                  <a:pos x="595" y="1999"/>
                </a:cxn>
                <a:cxn ang="0">
                  <a:pos x="602" y="1654"/>
                </a:cxn>
                <a:cxn ang="0">
                  <a:pos x="608" y="1282"/>
                </a:cxn>
                <a:cxn ang="0">
                  <a:pos x="608" y="1104"/>
                </a:cxn>
                <a:cxn ang="0">
                  <a:pos x="621" y="949"/>
                </a:cxn>
                <a:cxn ang="0">
                  <a:pos x="623" y="924"/>
                </a:cxn>
                <a:cxn ang="0">
                  <a:pos x="732" y="1106"/>
                </a:cxn>
                <a:cxn ang="0">
                  <a:pos x="804" y="1360"/>
                </a:cxn>
                <a:cxn ang="0">
                  <a:pos x="909" y="1829"/>
                </a:cxn>
                <a:cxn ang="0">
                  <a:pos x="921" y="2047"/>
                </a:cxn>
                <a:cxn ang="0">
                  <a:pos x="946" y="2333"/>
                </a:cxn>
                <a:cxn ang="0">
                  <a:pos x="909" y="2879"/>
                </a:cxn>
                <a:cxn ang="0">
                  <a:pos x="1243" y="2895"/>
                </a:cxn>
                <a:cxn ang="0">
                  <a:pos x="1287" y="2771"/>
                </a:cxn>
                <a:cxn ang="0">
                  <a:pos x="1308" y="2593"/>
                </a:cxn>
                <a:cxn ang="0">
                  <a:pos x="1313" y="2188"/>
                </a:cxn>
                <a:cxn ang="0">
                  <a:pos x="1385" y="1791"/>
                </a:cxn>
                <a:cxn ang="0">
                  <a:pos x="1347" y="1445"/>
                </a:cxn>
                <a:cxn ang="0">
                  <a:pos x="1293" y="1036"/>
                </a:cxn>
                <a:cxn ang="0">
                  <a:pos x="1241" y="879"/>
                </a:cxn>
                <a:cxn ang="0">
                  <a:pos x="1182" y="736"/>
                </a:cxn>
                <a:cxn ang="0">
                  <a:pos x="1182" y="643"/>
                </a:cxn>
                <a:cxn ang="0">
                  <a:pos x="1207" y="564"/>
                </a:cxn>
                <a:cxn ang="0">
                  <a:pos x="1138" y="447"/>
                </a:cxn>
                <a:cxn ang="0">
                  <a:pos x="1053" y="263"/>
                </a:cxn>
                <a:cxn ang="0">
                  <a:pos x="959" y="83"/>
                </a:cxn>
                <a:cxn ang="0">
                  <a:pos x="493" y="11"/>
                </a:cxn>
                <a:cxn ang="0">
                  <a:pos x="191" y="82"/>
                </a:cxn>
              </a:cxnLst>
              <a:rect l="0" t="0" r="r" b="b"/>
              <a:pathLst>
                <a:path w="1411" h="2984">
                  <a:moveTo>
                    <a:pt x="197" y="75"/>
                  </a:moveTo>
                  <a:cubicBezTo>
                    <a:pt x="107" y="162"/>
                    <a:pt x="73" y="221"/>
                    <a:pt x="73" y="356"/>
                  </a:cubicBezTo>
                  <a:cubicBezTo>
                    <a:pt x="74" y="455"/>
                    <a:pt x="0" y="550"/>
                    <a:pt x="32" y="651"/>
                  </a:cubicBezTo>
                  <a:cubicBezTo>
                    <a:pt x="48" y="699"/>
                    <a:pt x="72" y="735"/>
                    <a:pt x="80" y="787"/>
                  </a:cubicBezTo>
                  <a:cubicBezTo>
                    <a:pt x="88" y="845"/>
                    <a:pt x="86" y="903"/>
                    <a:pt x="86" y="962"/>
                  </a:cubicBezTo>
                  <a:cubicBezTo>
                    <a:pt x="86" y="1017"/>
                    <a:pt x="77" y="1082"/>
                    <a:pt x="88" y="1135"/>
                  </a:cubicBezTo>
                  <a:cubicBezTo>
                    <a:pt x="100" y="1196"/>
                    <a:pt x="131" y="1230"/>
                    <a:pt x="132" y="1295"/>
                  </a:cubicBezTo>
                  <a:cubicBezTo>
                    <a:pt x="134" y="1517"/>
                    <a:pt x="134" y="1760"/>
                    <a:pt x="190" y="1972"/>
                  </a:cubicBezTo>
                  <a:cubicBezTo>
                    <a:pt x="203" y="2021"/>
                    <a:pt x="227" y="2060"/>
                    <a:pt x="224" y="2117"/>
                  </a:cubicBezTo>
                  <a:cubicBezTo>
                    <a:pt x="220" y="2182"/>
                    <a:pt x="198" y="2251"/>
                    <a:pt x="210" y="2319"/>
                  </a:cubicBezTo>
                  <a:cubicBezTo>
                    <a:pt x="220" y="2371"/>
                    <a:pt x="262" y="2406"/>
                    <a:pt x="276" y="2456"/>
                  </a:cubicBezTo>
                  <a:cubicBezTo>
                    <a:pt x="290" y="2510"/>
                    <a:pt x="303" y="2576"/>
                    <a:pt x="308" y="2632"/>
                  </a:cubicBezTo>
                  <a:cubicBezTo>
                    <a:pt x="318" y="2735"/>
                    <a:pt x="251" y="2849"/>
                    <a:pt x="346" y="2921"/>
                  </a:cubicBezTo>
                  <a:cubicBezTo>
                    <a:pt x="429" y="2984"/>
                    <a:pt x="570" y="2964"/>
                    <a:pt x="620" y="2885"/>
                  </a:cubicBezTo>
                  <a:cubicBezTo>
                    <a:pt x="688" y="2777"/>
                    <a:pt x="671" y="2704"/>
                    <a:pt x="630" y="2593"/>
                  </a:cubicBezTo>
                  <a:cubicBezTo>
                    <a:pt x="612" y="2547"/>
                    <a:pt x="575" y="2500"/>
                    <a:pt x="568" y="2451"/>
                  </a:cubicBezTo>
                  <a:cubicBezTo>
                    <a:pt x="559" y="2394"/>
                    <a:pt x="593" y="2359"/>
                    <a:pt x="607" y="2311"/>
                  </a:cubicBezTo>
                  <a:cubicBezTo>
                    <a:pt x="640" y="2199"/>
                    <a:pt x="605" y="2104"/>
                    <a:pt x="595" y="1999"/>
                  </a:cubicBezTo>
                  <a:cubicBezTo>
                    <a:pt x="585" y="1880"/>
                    <a:pt x="602" y="1772"/>
                    <a:pt x="602" y="1654"/>
                  </a:cubicBezTo>
                  <a:cubicBezTo>
                    <a:pt x="602" y="1528"/>
                    <a:pt x="615" y="1407"/>
                    <a:pt x="608" y="1282"/>
                  </a:cubicBezTo>
                  <a:cubicBezTo>
                    <a:pt x="605" y="1224"/>
                    <a:pt x="606" y="1162"/>
                    <a:pt x="608" y="1104"/>
                  </a:cubicBezTo>
                  <a:cubicBezTo>
                    <a:pt x="610" y="1067"/>
                    <a:pt x="606" y="982"/>
                    <a:pt x="621" y="949"/>
                  </a:cubicBezTo>
                  <a:cubicBezTo>
                    <a:pt x="624" y="944"/>
                    <a:pt x="622" y="929"/>
                    <a:pt x="623" y="924"/>
                  </a:cubicBezTo>
                  <a:cubicBezTo>
                    <a:pt x="684" y="947"/>
                    <a:pt x="715" y="1047"/>
                    <a:pt x="732" y="1106"/>
                  </a:cubicBezTo>
                  <a:cubicBezTo>
                    <a:pt x="757" y="1191"/>
                    <a:pt x="789" y="1273"/>
                    <a:pt x="804" y="1360"/>
                  </a:cubicBezTo>
                  <a:cubicBezTo>
                    <a:pt x="832" y="1520"/>
                    <a:pt x="886" y="1669"/>
                    <a:pt x="909" y="1829"/>
                  </a:cubicBezTo>
                  <a:cubicBezTo>
                    <a:pt x="1006" y="1843"/>
                    <a:pt x="928" y="1994"/>
                    <a:pt x="921" y="2047"/>
                  </a:cubicBezTo>
                  <a:cubicBezTo>
                    <a:pt x="910" y="2146"/>
                    <a:pt x="955" y="2232"/>
                    <a:pt x="946" y="2333"/>
                  </a:cubicBezTo>
                  <a:cubicBezTo>
                    <a:pt x="930" y="2511"/>
                    <a:pt x="902" y="2701"/>
                    <a:pt x="909" y="2879"/>
                  </a:cubicBezTo>
                  <a:cubicBezTo>
                    <a:pt x="1023" y="2891"/>
                    <a:pt x="1134" y="2965"/>
                    <a:pt x="1243" y="2895"/>
                  </a:cubicBezTo>
                  <a:cubicBezTo>
                    <a:pt x="1296" y="2860"/>
                    <a:pt x="1284" y="2844"/>
                    <a:pt x="1287" y="2771"/>
                  </a:cubicBezTo>
                  <a:cubicBezTo>
                    <a:pt x="1289" y="2708"/>
                    <a:pt x="1299" y="2652"/>
                    <a:pt x="1308" y="2593"/>
                  </a:cubicBezTo>
                  <a:cubicBezTo>
                    <a:pt x="1327" y="2462"/>
                    <a:pt x="1306" y="2322"/>
                    <a:pt x="1313" y="2188"/>
                  </a:cubicBezTo>
                  <a:cubicBezTo>
                    <a:pt x="1320" y="2053"/>
                    <a:pt x="1356" y="1920"/>
                    <a:pt x="1385" y="1791"/>
                  </a:cubicBezTo>
                  <a:cubicBezTo>
                    <a:pt x="1411" y="1673"/>
                    <a:pt x="1390" y="1551"/>
                    <a:pt x="1347" y="1445"/>
                  </a:cubicBezTo>
                  <a:cubicBezTo>
                    <a:pt x="1296" y="1315"/>
                    <a:pt x="1312" y="1172"/>
                    <a:pt x="1293" y="1036"/>
                  </a:cubicBezTo>
                  <a:cubicBezTo>
                    <a:pt x="1284" y="969"/>
                    <a:pt x="1279" y="933"/>
                    <a:pt x="1241" y="879"/>
                  </a:cubicBezTo>
                  <a:cubicBezTo>
                    <a:pt x="1208" y="832"/>
                    <a:pt x="1186" y="795"/>
                    <a:pt x="1182" y="736"/>
                  </a:cubicBezTo>
                  <a:cubicBezTo>
                    <a:pt x="1181" y="707"/>
                    <a:pt x="1178" y="671"/>
                    <a:pt x="1182" y="643"/>
                  </a:cubicBezTo>
                  <a:cubicBezTo>
                    <a:pt x="1187" y="615"/>
                    <a:pt x="1206" y="590"/>
                    <a:pt x="1207" y="564"/>
                  </a:cubicBezTo>
                  <a:cubicBezTo>
                    <a:pt x="1209" y="513"/>
                    <a:pt x="1170" y="484"/>
                    <a:pt x="1138" y="447"/>
                  </a:cubicBezTo>
                  <a:cubicBezTo>
                    <a:pt x="1090" y="389"/>
                    <a:pt x="1066" y="337"/>
                    <a:pt x="1053" y="263"/>
                  </a:cubicBezTo>
                  <a:cubicBezTo>
                    <a:pt x="1039" y="178"/>
                    <a:pt x="1004" y="148"/>
                    <a:pt x="959" y="83"/>
                  </a:cubicBezTo>
                  <a:cubicBezTo>
                    <a:pt x="810" y="57"/>
                    <a:pt x="650" y="33"/>
                    <a:pt x="493" y="11"/>
                  </a:cubicBezTo>
                  <a:cubicBezTo>
                    <a:pt x="414" y="0"/>
                    <a:pt x="247" y="15"/>
                    <a:pt x="191" y="8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91" name="Freeform 155"/>
            <p:cNvSpPr>
              <a:spLocks/>
            </p:cNvSpPr>
            <p:nvPr/>
          </p:nvSpPr>
          <p:spPr bwMode="gray">
            <a:xfrm>
              <a:off x="6208840" y="5289279"/>
              <a:ext cx="28564" cy="88896"/>
            </a:xfrm>
            <a:custGeom>
              <a:avLst/>
              <a:gdLst/>
              <a:ahLst/>
              <a:cxnLst>
                <a:cxn ang="0">
                  <a:pos x="9" y="23"/>
                </a:cxn>
                <a:cxn ang="0">
                  <a:pos x="59" y="54"/>
                </a:cxn>
                <a:cxn ang="0">
                  <a:pos x="58" y="111"/>
                </a:cxn>
                <a:cxn ang="0">
                  <a:pos x="23" y="250"/>
                </a:cxn>
                <a:cxn ang="0">
                  <a:pos x="3" y="182"/>
                </a:cxn>
                <a:cxn ang="0">
                  <a:pos x="44" y="117"/>
                </a:cxn>
                <a:cxn ang="0">
                  <a:pos x="0" y="0"/>
                </a:cxn>
              </a:cxnLst>
              <a:rect l="0" t="0" r="r" b="b"/>
              <a:pathLst>
                <a:path w="79" h="250">
                  <a:moveTo>
                    <a:pt x="9" y="23"/>
                  </a:moveTo>
                  <a:cubicBezTo>
                    <a:pt x="18" y="45"/>
                    <a:pt x="46" y="40"/>
                    <a:pt x="59" y="54"/>
                  </a:cubicBezTo>
                  <a:cubicBezTo>
                    <a:pt x="79" y="75"/>
                    <a:pt x="71" y="92"/>
                    <a:pt x="58" y="111"/>
                  </a:cubicBezTo>
                  <a:cubicBezTo>
                    <a:pt x="30" y="154"/>
                    <a:pt x="6" y="193"/>
                    <a:pt x="23" y="250"/>
                  </a:cubicBezTo>
                  <a:cubicBezTo>
                    <a:pt x="18" y="229"/>
                    <a:pt x="1" y="202"/>
                    <a:pt x="3" y="182"/>
                  </a:cubicBezTo>
                  <a:cubicBezTo>
                    <a:pt x="6" y="154"/>
                    <a:pt x="31" y="142"/>
                    <a:pt x="44" y="117"/>
                  </a:cubicBezTo>
                  <a:cubicBezTo>
                    <a:pt x="78" y="57"/>
                    <a:pt x="12" y="50"/>
                    <a:pt x="0"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92" name="Freeform 156"/>
            <p:cNvSpPr>
              <a:spLocks/>
            </p:cNvSpPr>
            <p:nvPr/>
          </p:nvSpPr>
          <p:spPr bwMode="gray">
            <a:xfrm>
              <a:off x="6233411" y="5604550"/>
              <a:ext cx="110262" cy="32339"/>
            </a:xfrm>
            <a:custGeom>
              <a:avLst/>
              <a:gdLst/>
              <a:ahLst/>
              <a:cxnLst>
                <a:cxn ang="0">
                  <a:pos x="33" y="72"/>
                </a:cxn>
                <a:cxn ang="0">
                  <a:pos x="85" y="42"/>
                </a:cxn>
                <a:cxn ang="0">
                  <a:pos x="157" y="20"/>
                </a:cxn>
                <a:cxn ang="0">
                  <a:pos x="278" y="43"/>
                </a:cxn>
                <a:cxn ang="0">
                  <a:pos x="131" y="42"/>
                </a:cxn>
                <a:cxn ang="0">
                  <a:pos x="0" y="91"/>
                </a:cxn>
              </a:cxnLst>
              <a:rect l="0" t="0" r="r" b="b"/>
              <a:pathLst>
                <a:path w="304" h="91">
                  <a:moveTo>
                    <a:pt x="33" y="72"/>
                  </a:moveTo>
                  <a:cubicBezTo>
                    <a:pt x="51" y="66"/>
                    <a:pt x="66" y="50"/>
                    <a:pt x="85" y="42"/>
                  </a:cubicBezTo>
                  <a:cubicBezTo>
                    <a:pt x="108" y="32"/>
                    <a:pt x="133" y="28"/>
                    <a:pt x="157" y="20"/>
                  </a:cubicBezTo>
                  <a:cubicBezTo>
                    <a:pt x="173" y="14"/>
                    <a:pt x="304" y="0"/>
                    <a:pt x="278" y="43"/>
                  </a:cubicBezTo>
                  <a:cubicBezTo>
                    <a:pt x="269" y="60"/>
                    <a:pt x="153" y="42"/>
                    <a:pt x="131" y="42"/>
                  </a:cubicBezTo>
                  <a:cubicBezTo>
                    <a:pt x="96" y="44"/>
                    <a:pt x="26" y="68"/>
                    <a:pt x="0" y="9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93" name="Freeform 157"/>
            <p:cNvSpPr>
              <a:spLocks/>
            </p:cNvSpPr>
            <p:nvPr/>
          </p:nvSpPr>
          <p:spPr bwMode="gray">
            <a:xfrm>
              <a:off x="6198551" y="5253781"/>
              <a:ext cx="48988" cy="115218"/>
            </a:xfrm>
            <a:custGeom>
              <a:avLst/>
              <a:gdLst/>
              <a:ahLst/>
              <a:cxnLst>
                <a:cxn ang="0">
                  <a:pos x="37" y="116"/>
                </a:cxn>
                <a:cxn ang="0">
                  <a:pos x="79" y="207"/>
                </a:cxn>
                <a:cxn ang="0">
                  <a:pos x="50" y="324"/>
                </a:cxn>
                <a:cxn ang="0">
                  <a:pos x="125" y="155"/>
                </a:cxn>
                <a:cxn ang="0">
                  <a:pos x="64" y="76"/>
                </a:cxn>
                <a:cxn ang="0">
                  <a:pos x="27" y="0"/>
                </a:cxn>
                <a:cxn ang="0">
                  <a:pos x="31" y="110"/>
                </a:cxn>
              </a:cxnLst>
              <a:rect l="0" t="0" r="r" b="b"/>
              <a:pathLst>
                <a:path w="135" h="324">
                  <a:moveTo>
                    <a:pt x="37" y="116"/>
                  </a:moveTo>
                  <a:cubicBezTo>
                    <a:pt x="66" y="145"/>
                    <a:pt x="107" y="158"/>
                    <a:pt x="79" y="207"/>
                  </a:cubicBezTo>
                  <a:cubicBezTo>
                    <a:pt x="66" y="231"/>
                    <a:pt x="0" y="299"/>
                    <a:pt x="50" y="324"/>
                  </a:cubicBezTo>
                  <a:cubicBezTo>
                    <a:pt x="52" y="250"/>
                    <a:pt x="135" y="230"/>
                    <a:pt x="125" y="155"/>
                  </a:cubicBezTo>
                  <a:cubicBezTo>
                    <a:pt x="120" y="112"/>
                    <a:pt x="88" y="108"/>
                    <a:pt x="64" y="76"/>
                  </a:cubicBezTo>
                  <a:cubicBezTo>
                    <a:pt x="46" y="51"/>
                    <a:pt x="42" y="24"/>
                    <a:pt x="27" y="0"/>
                  </a:cubicBezTo>
                  <a:cubicBezTo>
                    <a:pt x="3" y="31"/>
                    <a:pt x="9" y="80"/>
                    <a:pt x="31" y="11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94" name="Freeform 158"/>
            <p:cNvSpPr>
              <a:spLocks/>
            </p:cNvSpPr>
            <p:nvPr/>
          </p:nvSpPr>
          <p:spPr bwMode="gray">
            <a:xfrm>
              <a:off x="6123917" y="4946783"/>
              <a:ext cx="88148" cy="37002"/>
            </a:xfrm>
            <a:custGeom>
              <a:avLst/>
              <a:gdLst/>
              <a:ahLst/>
              <a:cxnLst>
                <a:cxn ang="0">
                  <a:pos x="0" y="5"/>
                </a:cxn>
                <a:cxn ang="0">
                  <a:pos x="239" y="47"/>
                </a:cxn>
                <a:cxn ang="0">
                  <a:pos x="117" y="24"/>
                </a:cxn>
                <a:cxn ang="0">
                  <a:pos x="4" y="8"/>
                </a:cxn>
              </a:cxnLst>
              <a:rect l="0" t="0" r="r" b="b"/>
              <a:pathLst>
                <a:path w="243" h="104">
                  <a:moveTo>
                    <a:pt x="0" y="5"/>
                  </a:moveTo>
                  <a:cubicBezTo>
                    <a:pt x="22" y="37"/>
                    <a:pt x="243" y="104"/>
                    <a:pt x="239" y="47"/>
                  </a:cubicBezTo>
                  <a:cubicBezTo>
                    <a:pt x="235" y="0"/>
                    <a:pt x="140" y="22"/>
                    <a:pt x="117" y="24"/>
                  </a:cubicBezTo>
                  <a:cubicBezTo>
                    <a:pt x="83" y="28"/>
                    <a:pt x="27" y="20"/>
                    <a:pt x="4" y="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95" name="Freeform 159"/>
            <p:cNvSpPr>
              <a:spLocks/>
            </p:cNvSpPr>
            <p:nvPr/>
          </p:nvSpPr>
          <p:spPr bwMode="gray">
            <a:xfrm>
              <a:off x="5901550" y="4687768"/>
              <a:ext cx="358735" cy="87391"/>
            </a:xfrm>
            <a:custGeom>
              <a:avLst/>
              <a:gdLst/>
              <a:ahLst/>
              <a:cxnLst>
                <a:cxn ang="0">
                  <a:pos x="64" y="22"/>
                </a:cxn>
                <a:cxn ang="0">
                  <a:pos x="277" y="61"/>
                </a:cxn>
                <a:cxn ang="0">
                  <a:pos x="494" y="74"/>
                </a:cxn>
                <a:cxn ang="0">
                  <a:pos x="735" y="72"/>
                </a:cxn>
                <a:cxn ang="0">
                  <a:pos x="968" y="42"/>
                </a:cxn>
                <a:cxn ang="0">
                  <a:pos x="755" y="217"/>
                </a:cxn>
                <a:cxn ang="0">
                  <a:pos x="422" y="237"/>
                </a:cxn>
                <a:cxn ang="0">
                  <a:pos x="142" y="165"/>
                </a:cxn>
                <a:cxn ang="0">
                  <a:pos x="11" y="133"/>
                </a:cxn>
                <a:cxn ang="0">
                  <a:pos x="64" y="9"/>
                </a:cxn>
              </a:cxnLst>
              <a:rect l="0" t="0" r="r" b="b"/>
              <a:pathLst>
                <a:path w="989" h="246">
                  <a:moveTo>
                    <a:pt x="64" y="22"/>
                  </a:moveTo>
                  <a:cubicBezTo>
                    <a:pt x="117" y="11"/>
                    <a:pt x="219" y="52"/>
                    <a:pt x="277" y="61"/>
                  </a:cubicBezTo>
                  <a:cubicBezTo>
                    <a:pt x="350" y="72"/>
                    <a:pt x="416" y="74"/>
                    <a:pt x="494" y="74"/>
                  </a:cubicBezTo>
                  <a:cubicBezTo>
                    <a:pt x="575" y="74"/>
                    <a:pt x="658" y="84"/>
                    <a:pt x="735" y="72"/>
                  </a:cubicBezTo>
                  <a:cubicBezTo>
                    <a:pt x="817" y="60"/>
                    <a:pt x="882" y="38"/>
                    <a:pt x="968" y="42"/>
                  </a:cubicBezTo>
                  <a:cubicBezTo>
                    <a:pt x="989" y="190"/>
                    <a:pt x="876" y="211"/>
                    <a:pt x="755" y="217"/>
                  </a:cubicBezTo>
                  <a:cubicBezTo>
                    <a:pt x="644" y="223"/>
                    <a:pt x="530" y="246"/>
                    <a:pt x="422" y="237"/>
                  </a:cubicBezTo>
                  <a:cubicBezTo>
                    <a:pt x="327" y="229"/>
                    <a:pt x="238" y="182"/>
                    <a:pt x="142" y="165"/>
                  </a:cubicBezTo>
                  <a:cubicBezTo>
                    <a:pt x="93" y="157"/>
                    <a:pt x="30" y="186"/>
                    <a:pt x="11" y="133"/>
                  </a:cubicBezTo>
                  <a:cubicBezTo>
                    <a:pt x="0" y="99"/>
                    <a:pt x="20" y="0"/>
                    <a:pt x="64" y="9"/>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96" name="Freeform 160"/>
            <p:cNvSpPr>
              <a:spLocks/>
            </p:cNvSpPr>
            <p:nvPr/>
          </p:nvSpPr>
          <p:spPr bwMode="gray">
            <a:xfrm>
              <a:off x="6054197" y="4707021"/>
              <a:ext cx="100587" cy="79871"/>
            </a:xfrm>
            <a:custGeom>
              <a:avLst/>
              <a:gdLst/>
              <a:ahLst/>
              <a:cxnLst>
                <a:cxn ang="0">
                  <a:pos x="14" y="39"/>
                </a:cxn>
                <a:cxn ang="0">
                  <a:pos x="111" y="21"/>
                </a:cxn>
                <a:cxn ang="0">
                  <a:pos x="205" y="165"/>
                </a:cxn>
                <a:cxn ang="0">
                  <a:pos x="3" y="201"/>
                </a:cxn>
                <a:cxn ang="0">
                  <a:pos x="2" y="171"/>
                </a:cxn>
                <a:cxn ang="0">
                  <a:pos x="184" y="138"/>
                </a:cxn>
                <a:cxn ang="0">
                  <a:pos x="14" y="53"/>
                </a:cxn>
              </a:cxnLst>
              <a:rect l="0" t="0" r="r" b="b"/>
              <a:pathLst>
                <a:path w="277" h="225">
                  <a:moveTo>
                    <a:pt x="14" y="39"/>
                  </a:moveTo>
                  <a:cubicBezTo>
                    <a:pt x="26" y="0"/>
                    <a:pt x="77" y="13"/>
                    <a:pt x="111" y="21"/>
                  </a:cubicBezTo>
                  <a:cubicBezTo>
                    <a:pt x="147" y="64"/>
                    <a:pt x="277" y="65"/>
                    <a:pt x="205" y="165"/>
                  </a:cubicBezTo>
                  <a:cubicBezTo>
                    <a:pt x="166" y="219"/>
                    <a:pt x="60" y="225"/>
                    <a:pt x="3" y="201"/>
                  </a:cubicBezTo>
                  <a:cubicBezTo>
                    <a:pt x="0" y="192"/>
                    <a:pt x="1" y="181"/>
                    <a:pt x="2" y="171"/>
                  </a:cubicBezTo>
                  <a:cubicBezTo>
                    <a:pt x="47" y="169"/>
                    <a:pt x="174" y="202"/>
                    <a:pt x="184" y="138"/>
                  </a:cubicBezTo>
                  <a:cubicBezTo>
                    <a:pt x="197" y="61"/>
                    <a:pt x="59" y="65"/>
                    <a:pt x="14" y="5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97" name="Freeform 161"/>
            <p:cNvSpPr>
              <a:spLocks/>
            </p:cNvSpPr>
            <p:nvPr/>
          </p:nvSpPr>
          <p:spPr bwMode="gray">
            <a:xfrm>
              <a:off x="5889265" y="4120400"/>
              <a:ext cx="394670" cy="596849"/>
            </a:xfrm>
            <a:custGeom>
              <a:avLst/>
              <a:gdLst/>
              <a:ahLst/>
              <a:cxnLst>
                <a:cxn ang="0">
                  <a:pos x="326" y="79"/>
                </a:cxn>
                <a:cxn ang="0">
                  <a:pos x="223" y="165"/>
                </a:cxn>
                <a:cxn ang="0">
                  <a:pos x="176" y="376"/>
                </a:cxn>
                <a:cxn ang="0">
                  <a:pos x="125" y="636"/>
                </a:cxn>
                <a:cxn ang="0">
                  <a:pos x="84" y="954"/>
                </a:cxn>
                <a:cxn ang="0">
                  <a:pos x="32" y="1171"/>
                </a:cxn>
                <a:cxn ang="0">
                  <a:pos x="21" y="1390"/>
                </a:cxn>
                <a:cxn ang="0">
                  <a:pos x="66" y="1561"/>
                </a:cxn>
                <a:cxn ang="0">
                  <a:pos x="208" y="1651"/>
                </a:cxn>
                <a:cxn ang="0">
                  <a:pos x="392" y="1658"/>
                </a:cxn>
                <a:cxn ang="0">
                  <a:pos x="561" y="1671"/>
                </a:cxn>
                <a:cxn ang="0">
                  <a:pos x="900" y="1658"/>
                </a:cxn>
                <a:cxn ang="0">
                  <a:pos x="1045" y="1612"/>
                </a:cxn>
                <a:cxn ang="0">
                  <a:pos x="1070" y="1374"/>
                </a:cxn>
                <a:cxn ang="0">
                  <a:pos x="1076" y="805"/>
                </a:cxn>
                <a:cxn ang="0">
                  <a:pos x="835" y="125"/>
                </a:cxn>
                <a:cxn ang="0">
                  <a:pos x="722" y="47"/>
                </a:cxn>
                <a:cxn ang="0">
                  <a:pos x="599" y="52"/>
                </a:cxn>
                <a:cxn ang="0">
                  <a:pos x="300" y="79"/>
                </a:cxn>
              </a:cxnLst>
              <a:rect l="0" t="0" r="r" b="b"/>
              <a:pathLst>
                <a:path w="1088" h="1680">
                  <a:moveTo>
                    <a:pt x="326" y="79"/>
                  </a:moveTo>
                  <a:cubicBezTo>
                    <a:pt x="296" y="119"/>
                    <a:pt x="251" y="133"/>
                    <a:pt x="223" y="165"/>
                  </a:cubicBezTo>
                  <a:cubicBezTo>
                    <a:pt x="171" y="225"/>
                    <a:pt x="179" y="301"/>
                    <a:pt x="176" y="376"/>
                  </a:cubicBezTo>
                  <a:cubicBezTo>
                    <a:pt x="172" y="466"/>
                    <a:pt x="137" y="546"/>
                    <a:pt x="125" y="636"/>
                  </a:cubicBezTo>
                  <a:cubicBezTo>
                    <a:pt x="111" y="743"/>
                    <a:pt x="107" y="850"/>
                    <a:pt x="84" y="954"/>
                  </a:cubicBezTo>
                  <a:cubicBezTo>
                    <a:pt x="69" y="1026"/>
                    <a:pt x="39" y="1095"/>
                    <a:pt x="32" y="1171"/>
                  </a:cubicBezTo>
                  <a:cubicBezTo>
                    <a:pt x="25" y="1244"/>
                    <a:pt x="31" y="1322"/>
                    <a:pt x="21" y="1390"/>
                  </a:cubicBezTo>
                  <a:cubicBezTo>
                    <a:pt x="9" y="1472"/>
                    <a:pt x="0" y="1515"/>
                    <a:pt x="66" y="1561"/>
                  </a:cubicBezTo>
                  <a:cubicBezTo>
                    <a:pt x="111" y="1592"/>
                    <a:pt x="154" y="1641"/>
                    <a:pt x="208" y="1651"/>
                  </a:cubicBezTo>
                  <a:cubicBezTo>
                    <a:pt x="266" y="1663"/>
                    <a:pt x="334" y="1652"/>
                    <a:pt x="392" y="1658"/>
                  </a:cubicBezTo>
                  <a:cubicBezTo>
                    <a:pt x="446" y="1663"/>
                    <a:pt x="503" y="1671"/>
                    <a:pt x="561" y="1671"/>
                  </a:cubicBezTo>
                  <a:cubicBezTo>
                    <a:pt x="674" y="1671"/>
                    <a:pt x="793" y="1680"/>
                    <a:pt x="900" y="1658"/>
                  </a:cubicBezTo>
                  <a:cubicBezTo>
                    <a:pt x="942" y="1649"/>
                    <a:pt x="1014" y="1649"/>
                    <a:pt x="1045" y="1612"/>
                  </a:cubicBezTo>
                  <a:cubicBezTo>
                    <a:pt x="1088" y="1561"/>
                    <a:pt x="1070" y="1445"/>
                    <a:pt x="1070" y="1374"/>
                  </a:cubicBezTo>
                  <a:cubicBezTo>
                    <a:pt x="1070" y="1184"/>
                    <a:pt x="1076" y="994"/>
                    <a:pt x="1076" y="805"/>
                  </a:cubicBezTo>
                  <a:cubicBezTo>
                    <a:pt x="1076" y="561"/>
                    <a:pt x="1059" y="262"/>
                    <a:pt x="835" y="125"/>
                  </a:cubicBezTo>
                  <a:cubicBezTo>
                    <a:pt x="796" y="101"/>
                    <a:pt x="760" y="73"/>
                    <a:pt x="722" y="47"/>
                  </a:cubicBezTo>
                  <a:cubicBezTo>
                    <a:pt x="656" y="0"/>
                    <a:pt x="653" y="1"/>
                    <a:pt x="599" y="52"/>
                  </a:cubicBezTo>
                  <a:cubicBezTo>
                    <a:pt x="499" y="143"/>
                    <a:pt x="422" y="79"/>
                    <a:pt x="300" y="79"/>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98" name="Freeform 162"/>
            <p:cNvSpPr>
              <a:spLocks/>
            </p:cNvSpPr>
            <p:nvPr/>
          </p:nvSpPr>
          <p:spPr bwMode="gray">
            <a:xfrm>
              <a:off x="5902625" y="4622788"/>
              <a:ext cx="47145" cy="79570"/>
            </a:xfrm>
            <a:custGeom>
              <a:avLst/>
              <a:gdLst/>
              <a:ahLst/>
              <a:cxnLst>
                <a:cxn ang="0">
                  <a:pos x="130" y="224"/>
                </a:cxn>
                <a:cxn ang="0">
                  <a:pos x="61" y="117"/>
                </a:cxn>
                <a:cxn ang="0">
                  <a:pos x="16" y="0"/>
                </a:cxn>
                <a:cxn ang="0">
                  <a:pos x="45" y="130"/>
                </a:cxn>
                <a:cxn ang="0">
                  <a:pos x="70" y="197"/>
                </a:cxn>
              </a:cxnLst>
              <a:rect l="0" t="0" r="r" b="b"/>
              <a:pathLst>
                <a:path w="130" h="224">
                  <a:moveTo>
                    <a:pt x="130" y="224"/>
                  </a:moveTo>
                  <a:cubicBezTo>
                    <a:pt x="113" y="187"/>
                    <a:pt x="85" y="149"/>
                    <a:pt x="61" y="117"/>
                  </a:cubicBezTo>
                  <a:cubicBezTo>
                    <a:pt x="32" y="78"/>
                    <a:pt x="24" y="47"/>
                    <a:pt x="16" y="0"/>
                  </a:cubicBezTo>
                  <a:cubicBezTo>
                    <a:pt x="0" y="52"/>
                    <a:pt x="26" y="88"/>
                    <a:pt x="45" y="130"/>
                  </a:cubicBezTo>
                  <a:cubicBezTo>
                    <a:pt x="58" y="158"/>
                    <a:pt x="39" y="186"/>
                    <a:pt x="70" y="197"/>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99" name="Freeform 163"/>
            <p:cNvSpPr>
              <a:spLocks/>
            </p:cNvSpPr>
            <p:nvPr/>
          </p:nvSpPr>
          <p:spPr bwMode="gray">
            <a:xfrm>
              <a:off x="5990005" y="4664303"/>
              <a:ext cx="160786" cy="51141"/>
            </a:xfrm>
            <a:custGeom>
              <a:avLst/>
              <a:gdLst/>
              <a:ahLst/>
              <a:cxnLst>
                <a:cxn ang="0">
                  <a:pos x="0" y="126"/>
                </a:cxn>
                <a:cxn ang="0">
                  <a:pos x="27" y="83"/>
                </a:cxn>
                <a:cxn ang="0">
                  <a:pos x="36" y="83"/>
                </a:cxn>
                <a:cxn ang="0">
                  <a:pos x="33" y="127"/>
                </a:cxn>
                <a:cxn ang="0">
                  <a:pos x="91" y="76"/>
                </a:cxn>
                <a:cxn ang="0">
                  <a:pos x="154" y="118"/>
                </a:cxn>
                <a:cxn ang="0">
                  <a:pos x="154" y="41"/>
                </a:cxn>
                <a:cxn ang="0">
                  <a:pos x="276" y="1"/>
                </a:cxn>
                <a:cxn ang="0">
                  <a:pos x="365" y="46"/>
                </a:cxn>
                <a:cxn ang="0">
                  <a:pos x="366" y="28"/>
                </a:cxn>
                <a:cxn ang="0">
                  <a:pos x="408" y="83"/>
                </a:cxn>
                <a:cxn ang="0">
                  <a:pos x="343" y="116"/>
                </a:cxn>
                <a:cxn ang="0">
                  <a:pos x="341" y="121"/>
                </a:cxn>
                <a:cxn ang="0">
                  <a:pos x="434" y="144"/>
                </a:cxn>
              </a:cxnLst>
              <a:rect l="0" t="0" r="r" b="b"/>
              <a:pathLst>
                <a:path w="443" h="144">
                  <a:moveTo>
                    <a:pt x="0" y="126"/>
                  </a:moveTo>
                  <a:cubicBezTo>
                    <a:pt x="0" y="85"/>
                    <a:pt x="1" y="110"/>
                    <a:pt x="27" y="83"/>
                  </a:cubicBezTo>
                  <a:cubicBezTo>
                    <a:pt x="28" y="83"/>
                    <a:pt x="35" y="83"/>
                    <a:pt x="36" y="83"/>
                  </a:cubicBezTo>
                  <a:cubicBezTo>
                    <a:pt x="29" y="100"/>
                    <a:pt x="14" y="109"/>
                    <a:pt x="33" y="127"/>
                  </a:cubicBezTo>
                  <a:cubicBezTo>
                    <a:pt x="56" y="105"/>
                    <a:pt x="54" y="74"/>
                    <a:pt x="91" y="76"/>
                  </a:cubicBezTo>
                  <a:cubicBezTo>
                    <a:pt x="81" y="106"/>
                    <a:pt x="146" y="137"/>
                    <a:pt x="154" y="118"/>
                  </a:cubicBezTo>
                  <a:cubicBezTo>
                    <a:pt x="166" y="89"/>
                    <a:pt x="152" y="74"/>
                    <a:pt x="154" y="41"/>
                  </a:cubicBezTo>
                  <a:cubicBezTo>
                    <a:pt x="205" y="39"/>
                    <a:pt x="229" y="2"/>
                    <a:pt x="276" y="1"/>
                  </a:cubicBezTo>
                  <a:cubicBezTo>
                    <a:pt x="327" y="0"/>
                    <a:pt x="319" y="50"/>
                    <a:pt x="365" y="46"/>
                  </a:cubicBezTo>
                  <a:cubicBezTo>
                    <a:pt x="364" y="41"/>
                    <a:pt x="367" y="33"/>
                    <a:pt x="366" y="28"/>
                  </a:cubicBezTo>
                  <a:cubicBezTo>
                    <a:pt x="390" y="29"/>
                    <a:pt x="422" y="56"/>
                    <a:pt x="408" y="83"/>
                  </a:cubicBezTo>
                  <a:cubicBezTo>
                    <a:pt x="401" y="96"/>
                    <a:pt x="358" y="112"/>
                    <a:pt x="343" y="116"/>
                  </a:cubicBezTo>
                  <a:cubicBezTo>
                    <a:pt x="342" y="117"/>
                    <a:pt x="341" y="119"/>
                    <a:pt x="341" y="121"/>
                  </a:cubicBezTo>
                  <a:cubicBezTo>
                    <a:pt x="383" y="126"/>
                    <a:pt x="443" y="87"/>
                    <a:pt x="434" y="14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00" name="Freeform 164"/>
            <p:cNvSpPr>
              <a:spLocks/>
            </p:cNvSpPr>
            <p:nvPr/>
          </p:nvSpPr>
          <p:spPr bwMode="gray">
            <a:xfrm>
              <a:off x="6159084" y="4653022"/>
              <a:ext cx="55438" cy="62122"/>
            </a:xfrm>
            <a:custGeom>
              <a:avLst/>
              <a:gdLst/>
              <a:ahLst/>
              <a:cxnLst>
                <a:cxn ang="0">
                  <a:pos x="35" y="147"/>
                </a:cxn>
                <a:cxn ang="0">
                  <a:pos x="0" y="63"/>
                </a:cxn>
                <a:cxn ang="0">
                  <a:pos x="65" y="147"/>
                </a:cxn>
                <a:cxn ang="0">
                  <a:pos x="110" y="48"/>
                </a:cxn>
                <a:cxn ang="0">
                  <a:pos x="123" y="127"/>
                </a:cxn>
                <a:cxn ang="0">
                  <a:pos x="66" y="173"/>
                </a:cxn>
                <a:cxn ang="0">
                  <a:pos x="22" y="130"/>
                </a:cxn>
              </a:cxnLst>
              <a:rect l="0" t="0" r="r" b="b"/>
              <a:pathLst>
                <a:path w="153" h="175">
                  <a:moveTo>
                    <a:pt x="35" y="147"/>
                  </a:moveTo>
                  <a:cubicBezTo>
                    <a:pt x="40" y="110"/>
                    <a:pt x="16" y="92"/>
                    <a:pt x="0" y="63"/>
                  </a:cubicBezTo>
                  <a:cubicBezTo>
                    <a:pt x="42" y="64"/>
                    <a:pt x="32" y="137"/>
                    <a:pt x="65" y="147"/>
                  </a:cubicBezTo>
                  <a:cubicBezTo>
                    <a:pt x="125" y="166"/>
                    <a:pt x="90" y="71"/>
                    <a:pt x="110" y="48"/>
                  </a:cubicBezTo>
                  <a:cubicBezTo>
                    <a:pt x="153" y="0"/>
                    <a:pt x="129" y="108"/>
                    <a:pt x="123" y="127"/>
                  </a:cubicBezTo>
                  <a:cubicBezTo>
                    <a:pt x="116" y="153"/>
                    <a:pt x="96" y="175"/>
                    <a:pt x="66" y="173"/>
                  </a:cubicBezTo>
                  <a:cubicBezTo>
                    <a:pt x="34" y="171"/>
                    <a:pt x="29" y="136"/>
                    <a:pt x="22" y="13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01" name="Freeform 165"/>
            <p:cNvSpPr>
              <a:spLocks/>
            </p:cNvSpPr>
            <p:nvPr/>
          </p:nvSpPr>
          <p:spPr bwMode="gray">
            <a:xfrm>
              <a:off x="5990005" y="4066702"/>
              <a:ext cx="160018" cy="186967"/>
            </a:xfrm>
            <a:custGeom>
              <a:avLst/>
              <a:gdLst/>
              <a:ahLst/>
              <a:cxnLst>
                <a:cxn ang="0">
                  <a:pos x="26" y="61"/>
                </a:cxn>
                <a:cxn ang="0">
                  <a:pos x="382" y="343"/>
                </a:cxn>
                <a:cxn ang="0">
                  <a:pos x="366" y="88"/>
                </a:cxn>
                <a:cxn ang="0">
                  <a:pos x="49" y="80"/>
                </a:cxn>
              </a:cxnLst>
              <a:rect l="0" t="0" r="r" b="b"/>
              <a:pathLst>
                <a:path w="441" h="526">
                  <a:moveTo>
                    <a:pt x="26" y="61"/>
                  </a:moveTo>
                  <a:cubicBezTo>
                    <a:pt x="0" y="249"/>
                    <a:pt x="187" y="526"/>
                    <a:pt x="382" y="343"/>
                  </a:cubicBezTo>
                  <a:cubicBezTo>
                    <a:pt x="441" y="287"/>
                    <a:pt x="409" y="148"/>
                    <a:pt x="366" y="88"/>
                  </a:cubicBezTo>
                  <a:cubicBezTo>
                    <a:pt x="305" y="4"/>
                    <a:pt x="188" y="0"/>
                    <a:pt x="49" y="8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02" name="Freeform 166"/>
            <p:cNvSpPr>
              <a:spLocks/>
            </p:cNvSpPr>
            <p:nvPr/>
          </p:nvSpPr>
          <p:spPr bwMode="gray">
            <a:xfrm>
              <a:off x="5831831" y="4749588"/>
              <a:ext cx="110723" cy="140037"/>
            </a:xfrm>
            <a:custGeom>
              <a:avLst/>
              <a:gdLst/>
              <a:ahLst/>
              <a:cxnLst>
                <a:cxn ang="0">
                  <a:pos x="53" y="180"/>
                </a:cxn>
                <a:cxn ang="0">
                  <a:pos x="124" y="312"/>
                </a:cxn>
                <a:cxn ang="0">
                  <a:pos x="248" y="388"/>
                </a:cxn>
                <a:cxn ang="0">
                  <a:pos x="295" y="278"/>
                </a:cxn>
                <a:cxn ang="0">
                  <a:pos x="225" y="166"/>
                </a:cxn>
                <a:cxn ang="0">
                  <a:pos x="27" y="161"/>
                </a:cxn>
              </a:cxnLst>
              <a:rect l="0" t="0" r="r" b="b"/>
              <a:pathLst>
                <a:path w="305" h="394">
                  <a:moveTo>
                    <a:pt x="53" y="180"/>
                  </a:moveTo>
                  <a:cubicBezTo>
                    <a:pt x="51" y="221"/>
                    <a:pt x="101" y="280"/>
                    <a:pt x="124" y="312"/>
                  </a:cubicBezTo>
                  <a:cubicBezTo>
                    <a:pt x="155" y="357"/>
                    <a:pt x="188" y="394"/>
                    <a:pt x="248" y="388"/>
                  </a:cubicBezTo>
                  <a:cubicBezTo>
                    <a:pt x="261" y="346"/>
                    <a:pt x="289" y="322"/>
                    <a:pt x="295" y="278"/>
                  </a:cubicBezTo>
                  <a:cubicBezTo>
                    <a:pt x="305" y="206"/>
                    <a:pt x="278" y="202"/>
                    <a:pt x="225" y="166"/>
                  </a:cubicBezTo>
                  <a:cubicBezTo>
                    <a:pt x="188" y="140"/>
                    <a:pt x="0" y="0"/>
                    <a:pt x="27" y="16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03" name="Freeform 167"/>
            <p:cNvSpPr>
              <a:spLocks/>
            </p:cNvSpPr>
            <p:nvPr/>
          </p:nvSpPr>
          <p:spPr bwMode="gray">
            <a:xfrm>
              <a:off x="6253682" y="4742519"/>
              <a:ext cx="88916" cy="130410"/>
            </a:xfrm>
            <a:custGeom>
              <a:avLst/>
              <a:gdLst/>
              <a:ahLst/>
              <a:cxnLst>
                <a:cxn ang="0">
                  <a:pos x="215" y="161"/>
                </a:cxn>
                <a:cxn ang="0">
                  <a:pos x="170" y="247"/>
                </a:cxn>
                <a:cxn ang="0">
                  <a:pos x="71" y="357"/>
                </a:cxn>
                <a:cxn ang="0">
                  <a:pos x="6" y="227"/>
                </a:cxn>
                <a:cxn ang="0">
                  <a:pos x="221" y="148"/>
                </a:cxn>
              </a:cxnLst>
              <a:rect l="0" t="0" r="r" b="b"/>
              <a:pathLst>
                <a:path w="245" h="367">
                  <a:moveTo>
                    <a:pt x="215" y="161"/>
                  </a:moveTo>
                  <a:cubicBezTo>
                    <a:pt x="237" y="200"/>
                    <a:pt x="202" y="231"/>
                    <a:pt x="170" y="247"/>
                  </a:cubicBezTo>
                  <a:cubicBezTo>
                    <a:pt x="170" y="302"/>
                    <a:pt x="133" y="367"/>
                    <a:pt x="71" y="357"/>
                  </a:cubicBezTo>
                  <a:cubicBezTo>
                    <a:pt x="22" y="349"/>
                    <a:pt x="0" y="278"/>
                    <a:pt x="6" y="227"/>
                  </a:cubicBezTo>
                  <a:cubicBezTo>
                    <a:pt x="17" y="135"/>
                    <a:pt x="245" y="0"/>
                    <a:pt x="221" y="14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04" name="Freeform 168"/>
            <p:cNvSpPr>
              <a:spLocks/>
            </p:cNvSpPr>
            <p:nvPr/>
          </p:nvSpPr>
          <p:spPr bwMode="gray">
            <a:xfrm>
              <a:off x="5856862" y="4800128"/>
              <a:ext cx="67109" cy="91603"/>
            </a:xfrm>
            <a:custGeom>
              <a:avLst/>
              <a:gdLst/>
              <a:ahLst/>
              <a:cxnLst>
                <a:cxn ang="0">
                  <a:pos x="110" y="4"/>
                </a:cxn>
                <a:cxn ang="0">
                  <a:pos x="73" y="71"/>
                </a:cxn>
                <a:cxn ang="0">
                  <a:pos x="74" y="134"/>
                </a:cxn>
                <a:cxn ang="0">
                  <a:pos x="178" y="229"/>
                </a:cxn>
                <a:cxn ang="0">
                  <a:pos x="126" y="249"/>
                </a:cxn>
                <a:cxn ang="0">
                  <a:pos x="73" y="210"/>
                </a:cxn>
                <a:cxn ang="0">
                  <a:pos x="10" y="90"/>
                </a:cxn>
                <a:cxn ang="0">
                  <a:pos x="107" y="0"/>
                </a:cxn>
              </a:cxnLst>
              <a:rect l="0" t="0" r="r" b="b"/>
              <a:pathLst>
                <a:path w="185" h="258">
                  <a:moveTo>
                    <a:pt x="110" y="4"/>
                  </a:moveTo>
                  <a:cubicBezTo>
                    <a:pt x="131" y="37"/>
                    <a:pt x="94" y="53"/>
                    <a:pt x="73" y="71"/>
                  </a:cubicBezTo>
                  <a:cubicBezTo>
                    <a:pt x="44" y="98"/>
                    <a:pt x="53" y="104"/>
                    <a:pt x="74" y="134"/>
                  </a:cubicBezTo>
                  <a:cubicBezTo>
                    <a:pt x="106" y="179"/>
                    <a:pt x="109" y="228"/>
                    <a:pt x="178" y="229"/>
                  </a:cubicBezTo>
                  <a:cubicBezTo>
                    <a:pt x="185" y="258"/>
                    <a:pt x="143" y="255"/>
                    <a:pt x="126" y="249"/>
                  </a:cubicBezTo>
                  <a:cubicBezTo>
                    <a:pt x="109" y="244"/>
                    <a:pt x="85" y="223"/>
                    <a:pt x="73" y="210"/>
                  </a:cubicBezTo>
                  <a:cubicBezTo>
                    <a:pt x="45" y="182"/>
                    <a:pt x="0" y="133"/>
                    <a:pt x="10" y="90"/>
                  </a:cubicBezTo>
                  <a:cubicBezTo>
                    <a:pt x="20" y="49"/>
                    <a:pt x="76" y="24"/>
                    <a:pt x="107"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05" name="Freeform 169"/>
            <p:cNvSpPr>
              <a:spLocks/>
            </p:cNvSpPr>
            <p:nvPr/>
          </p:nvSpPr>
          <p:spPr bwMode="gray">
            <a:xfrm>
              <a:off x="6120692" y="4338954"/>
              <a:ext cx="177985" cy="325800"/>
            </a:xfrm>
            <a:custGeom>
              <a:avLst/>
              <a:gdLst/>
              <a:ahLst/>
              <a:cxnLst>
                <a:cxn ang="0">
                  <a:pos x="127" y="186"/>
                </a:cxn>
                <a:cxn ang="0">
                  <a:pos x="7" y="0"/>
                </a:cxn>
                <a:cxn ang="0">
                  <a:pos x="133" y="262"/>
                </a:cxn>
                <a:cxn ang="0">
                  <a:pos x="124" y="299"/>
                </a:cxn>
                <a:cxn ang="0">
                  <a:pos x="79" y="250"/>
                </a:cxn>
                <a:cxn ang="0">
                  <a:pos x="26" y="252"/>
                </a:cxn>
                <a:cxn ang="0">
                  <a:pos x="49" y="316"/>
                </a:cxn>
                <a:cxn ang="0">
                  <a:pos x="107" y="382"/>
                </a:cxn>
                <a:cxn ang="0">
                  <a:pos x="143" y="519"/>
                </a:cxn>
                <a:cxn ang="0">
                  <a:pos x="111" y="639"/>
                </a:cxn>
                <a:cxn ang="0">
                  <a:pos x="179" y="614"/>
                </a:cxn>
                <a:cxn ang="0">
                  <a:pos x="111" y="698"/>
                </a:cxn>
                <a:cxn ang="0">
                  <a:pos x="72" y="805"/>
                </a:cxn>
                <a:cxn ang="0">
                  <a:pos x="166" y="731"/>
                </a:cxn>
                <a:cxn ang="0">
                  <a:pos x="234" y="799"/>
                </a:cxn>
                <a:cxn ang="0">
                  <a:pos x="286" y="777"/>
                </a:cxn>
                <a:cxn ang="0">
                  <a:pos x="266" y="847"/>
                </a:cxn>
                <a:cxn ang="0">
                  <a:pos x="244" y="903"/>
                </a:cxn>
                <a:cxn ang="0">
                  <a:pos x="310" y="877"/>
                </a:cxn>
                <a:cxn ang="0">
                  <a:pos x="385" y="803"/>
                </a:cxn>
                <a:cxn ang="0">
                  <a:pos x="431" y="689"/>
                </a:cxn>
                <a:cxn ang="0">
                  <a:pos x="466" y="542"/>
                </a:cxn>
                <a:cxn ang="0">
                  <a:pos x="402" y="237"/>
                </a:cxn>
                <a:cxn ang="0">
                  <a:pos x="323" y="186"/>
                </a:cxn>
                <a:cxn ang="0">
                  <a:pos x="248" y="209"/>
                </a:cxn>
                <a:cxn ang="0">
                  <a:pos x="111" y="180"/>
                </a:cxn>
                <a:cxn ang="0">
                  <a:pos x="124" y="183"/>
                </a:cxn>
              </a:cxnLst>
              <a:rect l="0" t="0" r="r" b="b"/>
              <a:pathLst>
                <a:path w="491" h="917">
                  <a:moveTo>
                    <a:pt x="127" y="186"/>
                  </a:moveTo>
                  <a:cubicBezTo>
                    <a:pt x="43" y="152"/>
                    <a:pt x="50" y="58"/>
                    <a:pt x="7" y="0"/>
                  </a:cubicBezTo>
                  <a:cubicBezTo>
                    <a:pt x="0" y="103"/>
                    <a:pt x="76" y="187"/>
                    <a:pt x="133" y="262"/>
                  </a:cubicBezTo>
                  <a:cubicBezTo>
                    <a:pt x="148" y="281"/>
                    <a:pt x="166" y="312"/>
                    <a:pt x="124" y="299"/>
                  </a:cubicBezTo>
                  <a:cubicBezTo>
                    <a:pt x="105" y="293"/>
                    <a:pt x="92" y="263"/>
                    <a:pt x="79" y="250"/>
                  </a:cubicBezTo>
                  <a:cubicBezTo>
                    <a:pt x="61" y="233"/>
                    <a:pt x="38" y="221"/>
                    <a:pt x="26" y="252"/>
                  </a:cubicBezTo>
                  <a:cubicBezTo>
                    <a:pt x="17" y="276"/>
                    <a:pt x="37" y="298"/>
                    <a:pt x="49" y="316"/>
                  </a:cubicBezTo>
                  <a:cubicBezTo>
                    <a:pt x="68" y="343"/>
                    <a:pt x="66" y="399"/>
                    <a:pt x="107" y="382"/>
                  </a:cubicBezTo>
                  <a:cubicBezTo>
                    <a:pt x="108" y="429"/>
                    <a:pt x="122" y="480"/>
                    <a:pt x="143" y="519"/>
                  </a:cubicBezTo>
                  <a:cubicBezTo>
                    <a:pt x="176" y="579"/>
                    <a:pt x="150" y="590"/>
                    <a:pt x="111" y="639"/>
                  </a:cubicBezTo>
                  <a:cubicBezTo>
                    <a:pt x="137" y="643"/>
                    <a:pt x="162" y="633"/>
                    <a:pt x="179" y="614"/>
                  </a:cubicBezTo>
                  <a:cubicBezTo>
                    <a:pt x="170" y="648"/>
                    <a:pt x="134" y="672"/>
                    <a:pt x="111" y="698"/>
                  </a:cubicBezTo>
                  <a:cubicBezTo>
                    <a:pt x="79" y="735"/>
                    <a:pt x="69" y="757"/>
                    <a:pt x="72" y="805"/>
                  </a:cubicBezTo>
                  <a:cubicBezTo>
                    <a:pt x="112" y="798"/>
                    <a:pt x="132" y="736"/>
                    <a:pt x="166" y="731"/>
                  </a:cubicBezTo>
                  <a:cubicBezTo>
                    <a:pt x="222" y="722"/>
                    <a:pt x="192" y="808"/>
                    <a:pt x="234" y="799"/>
                  </a:cubicBezTo>
                  <a:cubicBezTo>
                    <a:pt x="245" y="776"/>
                    <a:pt x="261" y="768"/>
                    <a:pt x="286" y="777"/>
                  </a:cubicBezTo>
                  <a:cubicBezTo>
                    <a:pt x="287" y="806"/>
                    <a:pt x="284" y="827"/>
                    <a:pt x="266" y="847"/>
                  </a:cubicBezTo>
                  <a:cubicBezTo>
                    <a:pt x="255" y="859"/>
                    <a:pt x="218" y="882"/>
                    <a:pt x="244" y="903"/>
                  </a:cubicBezTo>
                  <a:cubicBezTo>
                    <a:pt x="262" y="917"/>
                    <a:pt x="299" y="886"/>
                    <a:pt x="310" y="877"/>
                  </a:cubicBezTo>
                  <a:cubicBezTo>
                    <a:pt x="332" y="857"/>
                    <a:pt x="368" y="827"/>
                    <a:pt x="385" y="803"/>
                  </a:cubicBezTo>
                  <a:cubicBezTo>
                    <a:pt x="407" y="770"/>
                    <a:pt x="415" y="725"/>
                    <a:pt x="431" y="689"/>
                  </a:cubicBezTo>
                  <a:cubicBezTo>
                    <a:pt x="451" y="642"/>
                    <a:pt x="460" y="593"/>
                    <a:pt x="466" y="542"/>
                  </a:cubicBezTo>
                  <a:cubicBezTo>
                    <a:pt x="480" y="434"/>
                    <a:pt x="491" y="313"/>
                    <a:pt x="402" y="237"/>
                  </a:cubicBezTo>
                  <a:cubicBezTo>
                    <a:pt x="384" y="222"/>
                    <a:pt x="347" y="187"/>
                    <a:pt x="323" y="186"/>
                  </a:cubicBezTo>
                  <a:cubicBezTo>
                    <a:pt x="295" y="184"/>
                    <a:pt x="278" y="208"/>
                    <a:pt x="248" y="209"/>
                  </a:cubicBezTo>
                  <a:cubicBezTo>
                    <a:pt x="208" y="209"/>
                    <a:pt x="143" y="202"/>
                    <a:pt x="111" y="180"/>
                  </a:cubicBezTo>
                  <a:cubicBezTo>
                    <a:pt x="117" y="178"/>
                    <a:pt x="118" y="182"/>
                    <a:pt x="124" y="18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06" name="Freeform 170"/>
            <p:cNvSpPr>
              <a:spLocks/>
            </p:cNvSpPr>
            <p:nvPr/>
          </p:nvSpPr>
          <p:spPr bwMode="gray">
            <a:xfrm>
              <a:off x="5926889" y="4456880"/>
              <a:ext cx="89223" cy="167713"/>
            </a:xfrm>
            <a:custGeom>
              <a:avLst/>
              <a:gdLst/>
              <a:ahLst/>
              <a:cxnLst>
                <a:cxn ang="0">
                  <a:pos x="224" y="69"/>
                </a:cxn>
                <a:cxn ang="0">
                  <a:pos x="194" y="288"/>
                </a:cxn>
                <a:cxn ang="0">
                  <a:pos x="158" y="326"/>
                </a:cxn>
                <a:cxn ang="0">
                  <a:pos x="103" y="347"/>
                </a:cxn>
                <a:cxn ang="0">
                  <a:pos x="109" y="467"/>
                </a:cxn>
                <a:cxn ang="0">
                  <a:pos x="76" y="455"/>
                </a:cxn>
                <a:cxn ang="0">
                  <a:pos x="31" y="451"/>
                </a:cxn>
                <a:cxn ang="0">
                  <a:pos x="5" y="386"/>
                </a:cxn>
                <a:cxn ang="0">
                  <a:pos x="93" y="278"/>
                </a:cxn>
                <a:cxn ang="0">
                  <a:pos x="106" y="199"/>
                </a:cxn>
                <a:cxn ang="0">
                  <a:pos x="149" y="145"/>
                </a:cxn>
                <a:cxn ang="0">
                  <a:pos x="220" y="18"/>
                </a:cxn>
                <a:cxn ang="0">
                  <a:pos x="204" y="105"/>
                </a:cxn>
              </a:cxnLst>
              <a:rect l="0" t="0" r="r" b="b"/>
              <a:pathLst>
                <a:path w="246" h="472">
                  <a:moveTo>
                    <a:pt x="224" y="69"/>
                  </a:moveTo>
                  <a:cubicBezTo>
                    <a:pt x="166" y="133"/>
                    <a:pt x="246" y="222"/>
                    <a:pt x="194" y="288"/>
                  </a:cubicBezTo>
                  <a:cubicBezTo>
                    <a:pt x="186" y="298"/>
                    <a:pt x="170" y="320"/>
                    <a:pt x="158" y="326"/>
                  </a:cubicBezTo>
                  <a:cubicBezTo>
                    <a:pt x="135" y="337"/>
                    <a:pt x="121" y="326"/>
                    <a:pt x="103" y="347"/>
                  </a:cubicBezTo>
                  <a:cubicBezTo>
                    <a:pt x="78" y="376"/>
                    <a:pt x="86" y="438"/>
                    <a:pt x="109" y="467"/>
                  </a:cubicBezTo>
                  <a:cubicBezTo>
                    <a:pt x="91" y="472"/>
                    <a:pt x="89" y="458"/>
                    <a:pt x="76" y="455"/>
                  </a:cubicBezTo>
                  <a:cubicBezTo>
                    <a:pt x="62" y="451"/>
                    <a:pt x="44" y="456"/>
                    <a:pt x="31" y="451"/>
                  </a:cubicBezTo>
                  <a:cubicBezTo>
                    <a:pt x="6" y="442"/>
                    <a:pt x="0" y="411"/>
                    <a:pt x="5" y="386"/>
                  </a:cubicBezTo>
                  <a:cubicBezTo>
                    <a:pt x="16" y="334"/>
                    <a:pt x="83" y="333"/>
                    <a:pt x="93" y="278"/>
                  </a:cubicBezTo>
                  <a:cubicBezTo>
                    <a:pt x="99" y="250"/>
                    <a:pt x="91" y="224"/>
                    <a:pt x="106" y="199"/>
                  </a:cubicBezTo>
                  <a:cubicBezTo>
                    <a:pt x="119" y="179"/>
                    <a:pt x="139" y="167"/>
                    <a:pt x="149" y="145"/>
                  </a:cubicBezTo>
                  <a:cubicBezTo>
                    <a:pt x="162" y="116"/>
                    <a:pt x="163" y="0"/>
                    <a:pt x="220" y="18"/>
                  </a:cubicBezTo>
                  <a:cubicBezTo>
                    <a:pt x="227" y="61"/>
                    <a:pt x="223" y="71"/>
                    <a:pt x="204" y="10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07" name="Freeform 171"/>
            <p:cNvSpPr>
              <a:spLocks/>
            </p:cNvSpPr>
            <p:nvPr/>
          </p:nvSpPr>
          <p:spPr bwMode="gray">
            <a:xfrm>
              <a:off x="5956374" y="4277434"/>
              <a:ext cx="48527" cy="115519"/>
            </a:xfrm>
            <a:custGeom>
              <a:avLst/>
              <a:gdLst/>
              <a:ahLst/>
              <a:cxnLst>
                <a:cxn ang="0">
                  <a:pos x="48" y="3"/>
                </a:cxn>
                <a:cxn ang="0">
                  <a:pos x="43" y="294"/>
                </a:cxn>
                <a:cxn ang="0">
                  <a:pos x="2" y="266"/>
                </a:cxn>
                <a:cxn ang="0">
                  <a:pos x="9" y="134"/>
                </a:cxn>
                <a:cxn ang="0">
                  <a:pos x="61" y="0"/>
                </a:cxn>
              </a:cxnLst>
              <a:rect l="0" t="0" r="r" b="b"/>
              <a:pathLst>
                <a:path w="134" h="325">
                  <a:moveTo>
                    <a:pt x="48" y="3"/>
                  </a:moveTo>
                  <a:cubicBezTo>
                    <a:pt x="134" y="34"/>
                    <a:pt x="93" y="246"/>
                    <a:pt x="43" y="294"/>
                  </a:cubicBezTo>
                  <a:cubicBezTo>
                    <a:pt x="10" y="325"/>
                    <a:pt x="0" y="313"/>
                    <a:pt x="2" y="266"/>
                  </a:cubicBezTo>
                  <a:cubicBezTo>
                    <a:pt x="5" y="222"/>
                    <a:pt x="11" y="179"/>
                    <a:pt x="9" y="134"/>
                  </a:cubicBezTo>
                  <a:cubicBezTo>
                    <a:pt x="6" y="67"/>
                    <a:pt x="2" y="34"/>
                    <a:pt x="61"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08" name="Freeform 172"/>
            <p:cNvSpPr>
              <a:spLocks/>
            </p:cNvSpPr>
            <p:nvPr/>
          </p:nvSpPr>
          <p:spPr bwMode="gray">
            <a:xfrm>
              <a:off x="6137277" y="4235769"/>
              <a:ext cx="54056" cy="142143"/>
            </a:xfrm>
            <a:custGeom>
              <a:avLst/>
              <a:gdLst/>
              <a:ahLst/>
              <a:cxnLst>
                <a:cxn ang="0">
                  <a:pos x="25" y="0"/>
                </a:cxn>
                <a:cxn ang="0">
                  <a:pos x="65" y="217"/>
                </a:cxn>
                <a:cxn ang="0">
                  <a:pos x="98" y="310"/>
                </a:cxn>
                <a:cxn ang="0">
                  <a:pos x="149" y="394"/>
                </a:cxn>
                <a:cxn ang="0">
                  <a:pos x="55" y="267"/>
                </a:cxn>
                <a:cxn ang="0">
                  <a:pos x="21" y="176"/>
                </a:cxn>
                <a:cxn ang="0">
                  <a:pos x="3" y="85"/>
                </a:cxn>
                <a:cxn ang="0">
                  <a:pos x="29" y="144"/>
                </a:cxn>
                <a:cxn ang="0">
                  <a:pos x="38" y="65"/>
                </a:cxn>
              </a:cxnLst>
              <a:rect l="0" t="0" r="r" b="b"/>
              <a:pathLst>
                <a:path w="149" h="400">
                  <a:moveTo>
                    <a:pt x="25" y="0"/>
                  </a:moveTo>
                  <a:cubicBezTo>
                    <a:pt x="26" y="76"/>
                    <a:pt x="51" y="144"/>
                    <a:pt x="65" y="217"/>
                  </a:cubicBezTo>
                  <a:cubicBezTo>
                    <a:pt x="71" y="251"/>
                    <a:pt x="77" y="281"/>
                    <a:pt x="98" y="310"/>
                  </a:cubicBezTo>
                  <a:cubicBezTo>
                    <a:pt x="116" y="335"/>
                    <a:pt x="144" y="362"/>
                    <a:pt x="149" y="394"/>
                  </a:cubicBezTo>
                  <a:cubicBezTo>
                    <a:pt x="107" y="400"/>
                    <a:pt x="68" y="296"/>
                    <a:pt x="55" y="267"/>
                  </a:cubicBezTo>
                  <a:cubicBezTo>
                    <a:pt x="43" y="238"/>
                    <a:pt x="30" y="208"/>
                    <a:pt x="21" y="176"/>
                  </a:cubicBezTo>
                  <a:cubicBezTo>
                    <a:pt x="14" y="146"/>
                    <a:pt x="17" y="111"/>
                    <a:pt x="3" y="85"/>
                  </a:cubicBezTo>
                  <a:cubicBezTo>
                    <a:pt x="0" y="102"/>
                    <a:pt x="14" y="134"/>
                    <a:pt x="29" y="144"/>
                  </a:cubicBezTo>
                  <a:cubicBezTo>
                    <a:pt x="42" y="122"/>
                    <a:pt x="38" y="92"/>
                    <a:pt x="38" y="6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09" name="Freeform 173"/>
            <p:cNvSpPr>
              <a:spLocks/>
            </p:cNvSpPr>
            <p:nvPr/>
          </p:nvSpPr>
          <p:spPr bwMode="gray">
            <a:xfrm>
              <a:off x="6061107" y="4147024"/>
              <a:ext cx="118247" cy="119430"/>
            </a:xfrm>
            <a:custGeom>
              <a:avLst/>
              <a:gdLst/>
              <a:ahLst/>
              <a:cxnLst>
                <a:cxn ang="0">
                  <a:pos x="177" y="266"/>
                </a:cxn>
                <a:cxn ang="0">
                  <a:pos x="267" y="187"/>
                </a:cxn>
                <a:cxn ang="0">
                  <a:pos x="282" y="34"/>
                </a:cxn>
                <a:cxn ang="0">
                  <a:pos x="180" y="188"/>
                </a:cxn>
                <a:cxn ang="0">
                  <a:pos x="169" y="275"/>
                </a:cxn>
                <a:cxn ang="0">
                  <a:pos x="134" y="282"/>
                </a:cxn>
                <a:cxn ang="0">
                  <a:pos x="115" y="282"/>
                </a:cxn>
                <a:cxn ang="0">
                  <a:pos x="104" y="298"/>
                </a:cxn>
                <a:cxn ang="0">
                  <a:pos x="24" y="260"/>
                </a:cxn>
                <a:cxn ang="0">
                  <a:pos x="144" y="155"/>
                </a:cxn>
              </a:cxnLst>
              <a:rect l="0" t="0" r="r" b="b"/>
              <a:pathLst>
                <a:path w="326" h="336">
                  <a:moveTo>
                    <a:pt x="177" y="266"/>
                  </a:moveTo>
                  <a:cubicBezTo>
                    <a:pt x="186" y="318"/>
                    <a:pt x="258" y="202"/>
                    <a:pt x="267" y="187"/>
                  </a:cubicBezTo>
                  <a:cubicBezTo>
                    <a:pt x="287" y="153"/>
                    <a:pt x="326" y="57"/>
                    <a:pt x="282" y="34"/>
                  </a:cubicBezTo>
                  <a:cubicBezTo>
                    <a:pt x="213" y="0"/>
                    <a:pt x="180" y="141"/>
                    <a:pt x="180" y="188"/>
                  </a:cubicBezTo>
                  <a:cubicBezTo>
                    <a:pt x="180" y="212"/>
                    <a:pt x="189" y="258"/>
                    <a:pt x="169" y="275"/>
                  </a:cubicBezTo>
                  <a:cubicBezTo>
                    <a:pt x="163" y="281"/>
                    <a:pt x="143" y="280"/>
                    <a:pt x="134" y="282"/>
                  </a:cubicBezTo>
                  <a:cubicBezTo>
                    <a:pt x="129" y="284"/>
                    <a:pt x="120" y="280"/>
                    <a:pt x="115" y="282"/>
                  </a:cubicBezTo>
                  <a:cubicBezTo>
                    <a:pt x="107" y="286"/>
                    <a:pt x="110" y="295"/>
                    <a:pt x="104" y="298"/>
                  </a:cubicBezTo>
                  <a:cubicBezTo>
                    <a:pt x="60" y="325"/>
                    <a:pt x="0" y="336"/>
                    <a:pt x="24" y="260"/>
                  </a:cubicBezTo>
                  <a:cubicBezTo>
                    <a:pt x="42" y="204"/>
                    <a:pt x="110" y="200"/>
                    <a:pt x="144" y="15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10" name="Freeform 174"/>
            <p:cNvSpPr>
              <a:spLocks/>
            </p:cNvSpPr>
            <p:nvPr/>
          </p:nvSpPr>
          <p:spPr bwMode="gray">
            <a:xfrm>
              <a:off x="5974802" y="4164472"/>
              <a:ext cx="90298" cy="102283"/>
            </a:xfrm>
            <a:custGeom>
              <a:avLst/>
              <a:gdLst/>
              <a:ahLst/>
              <a:cxnLst>
                <a:cxn ang="0">
                  <a:pos x="0" y="38"/>
                </a:cxn>
                <a:cxn ang="0">
                  <a:pos x="24" y="96"/>
                </a:cxn>
                <a:cxn ang="0">
                  <a:pos x="55" y="156"/>
                </a:cxn>
                <a:cxn ang="0">
                  <a:pos x="92" y="288"/>
                </a:cxn>
                <a:cxn ang="0">
                  <a:pos x="108" y="237"/>
                </a:cxn>
                <a:cxn ang="0">
                  <a:pos x="158" y="244"/>
                </a:cxn>
                <a:cxn ang="0">
                  <a:pos x="190" y="230"/>
                </a:cxn>
                <a:cxn ang="0">
                  <a:pos x="213" y="247"/>
                </a:cxn>
                <a:cxn ang="0">
                  <a:pos x="233" y="216"/>
                </a:cxn>
                <a:cxn ang="0">
                  <a:pos x="174" y="180"/>
                </a:cxn>
                <a:cxn ang="0">
                  <a:pos x="115" y="110"/>
                </a:cxn>
                <a:cxn ang="0">
                  <a:pos x="76" y="35"/>
                </a:cxn>
                <a:cxn ang="0">
                  <a:pos x="0" y="41"/>
                </a:cxn>
              </a:cxnLst>
              <a:rect l="0" t="0" r="r" b="b"/>
              <a:pathLst>
                <a:path w="249" h="288">
                  <a:moveTo>
                    <a:pt x="0" y="38"/>
                  </a:moveTo>
                  <a:cubicBezTo>
                    <a:pt x="15" y="53"/>
                    <a:pt x="15" y="78"/>
                    <a:pt x="24" y="96"/>
                  </a:cubicBezTo>
                  <a:cubicBezTo>
                    <a:pt x="35" y="117"/>
                    <a:pt x="47" y="134"/>
                    <a:pt x="55" y="156"/>
                  </a:cubicBezTo>
                  <a:cubicBezTo>
                    <a:pt x="72" y="201"/>
                    <a:pt x="79" y="242"/>
                    <a:pt x="92" y="288"/>
                  </a:cubicBezTo>
                  <a:cubicBezTo>
                    <a:pt x="92" y="266"/>
                    <a:pt x="87" y="247"/>
                    <a:pt x="108" y="237"/>
                  </a:cubicBezTo>
                  <a:cubicBezTo>
                    <a:pt x="128" y="227"/>
                    <a:pt x="142" y="245"/>
                    <a:pt x="158" y="244"/>
                  </a:cubicBezTo>
                  <a:cubicBezTo>
                    <a:pt x="170" y="243"/>
                    <a:pt x="175" y="229"/>
                    <a:pt x="190" y="230"/>
                  </a:cubicBezTo>
                  <a:cubicBezTo>
                    <a:pt x="203" y="231"/>
                    <a:pt x="208" y="245"/>
                    <a:pt x="213" y="247"/>
                  </a:cubicBezTo>
                  <a:cubicBezTo>
                    <a:pt x="236" y="252"/>
                    <a:pt x="249" y="241"/>
                    <a:pt x="233" y="216"/>
                  </a:cubicBezTo>
                  <a:cubicBezTo>
                    <a:pt x="223" y="201"/>
                    <a:pt x="190" y="191"/>
                    <a:pt x="174" y="180"/>
                  </a:cubicBezTo>
                  <a:cubicBezTo>
                    <a:pt x="147" y="162"/>
                    <a:pt x="131" y="138"/>
                    <a:pt x="115" y="110"/>
                  </a:cubicBezTo>
                  <a:cubicBezTo>
                    <a:pt x="102" y="85"/>
                    <a:pt x="94" y="57"/>
                    <a:pt x="76" y="35"/>
                  </a:cubicBezTo>
                  <a:cubicBezTo>
                    <a:pt x="47" y="0"/>
                    <a:pt x="35" y="24"/>
                    <a:pt x="0" y="4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11" name="Freeform 175"/>
            <p:cNvSpPr>
              <a:spLocks/>
            </p:cNvSpPr>
            <p:nvPr/>
          </p:nvSpPr>
          <p:spPr bwMode="gray">
            <a:xfrm>
              <a:off x="6024098" y="5504674"/>
              <a:ext cx="88916" cy="192983"/>
            </a:xfrm>
            <a:custGeom>
              <a:avLst/>
              <a:gdLst/>
              <a:ahLst/>
              <a:cxnLst>
                <a:cxn ang="0">
                  <a:pos x="140" y="0"/>
                </a:cxn>
                <a:cxn ang="0">
                  <a:pos x="114" y="115"/>
                </a:cxn>
                <a:cxn ang="0">
                  <a:pos x="155" y="167"/>
                </a:cxn>
                <a:cxn ang="0">
                  <a:pos x="167" y="253"/>
                </a:cxn>
                <a:cxn ang="0">
                  <a:pos x="163" y="300"/>
                </a:cxn>
                <a:cxn ang="0">
                  <a:pos x="179" y="347"/>
                </a:cxn>
                <a:cxn ang="0">
                  <a:pos x="137" y="385"/>
                </a:cxn>
                <a:cxn ang="0">
                  <a:pos x="127" y="419"/>
                </a:cxn>
                <a:cxn ang="0">
                  <a:pos x="92" y="464"/>
                </a:cxn>
                <a:cxn ang="0">
                  <a:pos x="26" y="473"/>
                </a:cxn>
                <a:cxn ang="0">
                  <a:pos x="29" y="506"/>
                </a:cxn>
                <a:cxn ang="0">
                  <a:pos x="6" y="522"/>
                </a:cxn>
                <a:cxn ang="0">
                  <a:pos x="42" y="539"/>
                </a:cxn>
                <a:cxn ang="0">
                  <a:pos x="203" y="467"/>
                </a:cxn>
                <a:cxn ang="0">
                  <a:pos x="218" y="385"/>
                </a:cxn>
                <a:cxn ang="0">
                  <a:pos x="238" y="295"/>
                </a:cxn>
                <a:cxn ang="0">
                  <a:pos x="160" y="84"/>
                </a:cxn>
                <a:cxn ang="0">
                  <a:pos x="140" y="23"/>
                </a:cxn>
              </a:cxnLst>
              <a:rect l="0" t="0" r="r" b="b"/>
              <a:pathLst>
                <a:path w="245" h="543">
                  <a:moveTo>
                    <a:pt x="140" y="0"/>
                  </a:moveTo>
                  <a:cubicBezTo>
                    <a:pt x="133" y="40"/>
                    <a:pt x="110" y="71"/>
                    <a:pt x="114" y="115"/>
                  </a:cubicBezTo>
                  <a:cubicBezTo>
                    <a:pt x="117" y="148"/>
                    <a:pt x="134" y="149"/>
                    <a:pt x="155" y="167"/>
                  </a:cubicBezTo>
                  <a:cubicBezTo>
                    <a:pt x="185" y="192"/>
                    <a:pt x="176" y="217"/>
                    <a:pt x="167" y="253"/>
                  </a:cubicBezTo>
                  <a:cubicBezTo>
                    <a:pt x="163" y="269"/>
                    <a:pt x="158" y="282"/>
                    <a:pt x="163" y="300"/>
                  </a:cubicBezTo>
                  <a:cubicBezTo>
                    <a:pt x="168" y="319"/>
                    <a:pt x="183" y="324"/>
                    <a:pt x="179" y="347"/>
                  </a:cubicBezTo>
                  <a:cubicBezTo>
                    <a:pt x="174" y="378"/>
                    <a:pt x="155" y="366"/>
                    <a:pt x="137" y="385"/>
                  </a:cubicBezTo>
                  <a:cubicBezTo>
                    <a:pt x="126" y="396"/>
                    <a:pt x="130" y="402"/>
                    <a:pt x="127" y="419"/>
                  </a:cubicBezTo>
                  <a:cubicBezTo>
                    <a:pt x="122" y="454"/>
                    <a:pt x="124" y="457"/>
                    <a:pt x="92" y="464"/>
                  </a:cubicBezTo>
                  <a:cubicBezTo>
                    <a:pt x="71" y="470"/>
                    <a:pt x="48" y="472"/>
                    <a:pt x="26" y="473"/>
                  </a:cubicBezTo>
                  <a:cubicBezTo>
                    <a:pt x="56" y="484"/>
                    <a:pt x="55" y="490"/>
                    <a:pt x="29" y="506"/>
                  </a:cubicBezTo>
                  <a:cubicBezTo>
                    <a:pt x="16" y="514"/>
                    <a:pt x="0" y="498"/>
                    <a:pt x="6" y="522"/>
                  </a:cubicBezTo>
                  <a:cubicBezTo>
                    <a:pt x="10" y="535"/>
                    <a:pt x="31" y="538"/>
                    <a:pt x="42" y="539"/>
                  </a:cubicBezTo>
                  <a:cubicBezTo>
                    <a:pt x="100" y="543"/>
                    <a:pt x="174" y="516"/>
                    <a:pt x="203" y="467"/>
                  </a:cubicBezTo>
                  <a:cubicBezTo>
                    <a:pt x="218" y="442"/>
                    <a:pt x="215" y="415"/>
                    <a:pt x="218" y="385"/>
                  </a:cubicBezTo>
                  <a:cubicBezTo>
                    <a:pt x="222" y="354"/>
                    <a:pt x="235" y="325"/>
                    <a:pt x="238" y="295"/>
                  </a:cubicBezTo>
                  <a:cubicBezTo>
                    <a:pt x="245" y="217"/>
                    <a:pt x="195" y="143"/>
                    <a:pt x="160" y="84"/>
                  </a:cubicBezTo>
                  <a:cubicBezTo>
                    <a:pt x="150" y="67"/>
                    <a:pt x="140" y="44"/>
                    <a:pt x="140" y="2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12" name="Freeform 176"/>
            <p:cNvSpPr>
              <a:spLocks/>
            </p:cNvSpPr>
            <p:nvPr/>
          </p:nvSpPr>
          <p:spPr bwMode="gray">
            <a:xfrm>
              <a:off x="5753818" y="4145670"/>
              <a:ext cx="257687" cy="723048"/>
            </a:xfrm>
            <a:custGeom>
              <a:avLst/>
              <a:gdLst/>
              <a:ahLst/>
              <a:cxnLst>
                <a:cxn ang="0">
                  <a:pos x="710" y="8"/>
                </a:cxn>
                <a:cxn ang="0">
                  <a:pos x="461" y="124"/>
                </a:cxn>
                <a:cxn ang="0">
                  <a:pos x="220" y="242"/>
                </a:cxn>
                <a:cxn ang="0">
                  <a:pos x="97" y="510"/>
                </a:cxn>
                <a:cxn ang="0">
                  <a:pos x="45" y="888"/>
                </a:cxn>
                <a:cxn ang="0">
                  <a:pos x="19" y="1215"/>
                </a:cxn>
                <a:cxn ang="0">
                  <a:pos x="92" y="1547"/>
                </a:cxn>
                <a:cxn ang="0">
                  <a:pos x="104" y="1672"/>
                </a:cxn>
                <a:cxn ang="0">
                  <a:pos x="161" y="1815"/>
                </a:cxn>
                <a:cxn ang="0">
                  <a:pos x="285" y="2035"/>
                </a:cxn>
                <a:cxn ang="0">
                  <a:pos x="350" y="1892"/>
                </a:cxn>
                <a:cxn ang="0">
                  <a:pos x="424" y="1784"/>
                </a:cxn>
                <a:cxn ang="0">
                  <a:pos x="436" y="1691"/>
                </a:cxn>
                <a:cxn ang="0">
                  <a:pos x="438" y="1566"/>
                </a:cxn>
                <a:cxn ang="0">
                  <a:pos x="347" y="1448"/>
                </a:cxn>
                <a:cxn ang="0">
                  <a:pos x="312" y="1328"/>
                </a:cxn>
                <a:cxn ang="0">
                  <a:pos x="346" y="1417"/>
                </a:cxn>
                <a:cxn ang="0">
                  <a:pos x="352" y="1515"/>
                </a:cxn>
                <a:cxn ang="0">
                  <a:pos x="443" y="1684"/>
                </a:cxn>
                <a:cxn ang="0">
                  <a:pos x="481" y="1383"/>
                </a:cxn>
                <a:cxn ang="0">
                  <a:pos x="645" y="1164"/>
                </a:cxn>
                <a:cxn ang="0">
                  <a:pos x="652" y="830"/>
                </a:cxn>
                <a:cxn ang="0">
                  <a:pos x="634" y="484"/>
                </a:cxn>
                <a:cxn ang="0">
                  <a:pos x="639" y="211"/>
                </a:cxn>
                <a:cxn ang="0">
                  <a:pos x="690" y="0"/>
                </a:cxn>
              </a:cxnLst>
              <a:rect l="0" t="0" r="r" b="b"/>
              <a:pathLst>
                <a:path w="710" h="2035">
                  <a:moveTo>
                    <a:pt x="710" y="8"/>
                  </a:moveTo>
                  <a:cubicBezTo>
                    <a:pt x="634" y="55"/>
                    <a:pt x="553" y="92"/>
                    <a:pt x="461" y="124"/>
                  </a:cubicBezTo>
                  <a:cubicBezTo>
                    <a:pt x="373" y="155"/>
                    <a:pt x="294" y="189"/>
                    <a:pt x="220" y="242"/>
                  </a:cubicBezTo>
                  <a:cubicBezTo>
                    <a:pt x="122" y="311"/>
                    <a:pt x="102" y="391"/>
                    <a:pt x="97" y="510"/>
                  </a:cubicBezTo>
                  <a:cubicBezTo>
                    <a:pt x="92" y="641"/>
                    <a:pt x="50" y="759"/>
                    <a:pt x="45" y="888"/>
                  </a:cubicBezTo>
                  <a:cubicBezTo>
                    <a:pt x="40" y="1001"/>
                    <a:pt x="36" y="1107"/>
                    <a:pt x="19" y="1215"/>
                  </a:cubicBezTo>
                  <a:cubicBezTo>
                    <a:pt x="0" y="1330"/>
                    <a:pt x="58" y="1440"/>
                    <a:pt x="92" y="1547"/>
                  </a:cubicBezTo>
                  <a:cubicBezTo>
                    <a:pt x="110" y="1602"/>
                    <a:pt x="107" y="1613"/>
                    <a:pt x="104" y="1672"/>
                  </a:cubicBezTo>
                  <a:cubicBezTo>
                    <a:pt x="100" y="1744"/>
                    <a:pt x="128" y="1759"/>
                    <a:pt x="161" y="1815"/>
                  </a:cubicBezTo>
                  <a:cubicBezTo>
                    <a:pt x="200" y="1882"/>
                    <a:pt x="204" y="1990"/>
                    <a:pt x="285" y="2035"/>
                  </a:cubicBezTo>
                  <a:cubicBezTo>
                    <a:pt x="302" y="1952"/>
                    <a:pt x="281" y="1934"/>
                    <a:pt x="350" y="1892"/>
                  </a:cubicBezTo>
                  <a:cubicBezTo>
                    <a:pt x="393" y="1865"/>
                    <a:pt x="418" y="1834"/>
                    <a:pt x="424" y="1784"/>
                  </a:cubicBezTo>
                  <a:cubicBezTo>
                    <a:pt x="484" y="1758"/>
                    <a:pt x="441" y="1724"/>
                    <a:pt x="436" y="1691"/>
                  </a:cubicBezTo>
                  <a:cubicBezTo>
                    <a:pt x="430" y="1650"/>
                    <a:pt x="449" y="1610"/>
                    <a:pt x="438" y="1566"/>
                  </a:cubicBezTo>
                  <a:cubicBezTo>
                    <a:pt x="424" y="1510"/>
                    <a:pt x="375" y="1495"/>
                    <a:pt x="347" y="1448"/>
                  </a:cubicBezTo>
                  <a:cubicBezTo>
                    <a:pt x="323" y="1410"/>
                    <a:pt x="334" y="1365"/>
                    <a:pt x="312" y="1328"/>
                  </a:cubicBezTo>
                  <a:cubicBezTo>
                    <a:pt x="315" y="1365"/>
                    <a:pt x="336" y="1385"/>
                    <a:pt x="346" y="1417"/>
                  </a:cubicBezTo>
                  <a:cubicBezTo>
                    <a:pt x="357" y="1451"/>
                    <a:pt x="344" y="1485"/>
                    <a:pt x="352" y="1515"/>
                  </a:cubicBezTo>
                  <a:cubicBezTo>
                    <a:pt x="365" y="1569"/>
                    <a:pt x="421" y="1628"/>
                    <a:pt x="443" y="1684"/>
                  </a:cubicBezTo>
                  <a:cubicBezTo>
                    <a:pt x="541" y="1665"/>
                    <a:pt x="458" y="1450"/>
                    <a:pt x="481" y="1383"/>
                  </a:cubicBezTo>
                  <a:cubicBezTo>
                    <a:pt x="508" y="1304"/>
                    <a:pt x="601" y="1240"/>
                    <a:pt x="645" y="1164"/>
                  </a:cubicBezTo>
                  <a:cubicBezTo>
                    <a:pt x="696" y="1079"/>
                    <a:pt x="681" y="927"/>
                    <a:pt x="652" y="830"/>
                  </a:cubicBezTo>
                  <a:cubicBezTo>
                    <a:pt x="617" y="717"/>
                    <a:pt x="628" y="605"/>
                    <a:pt x="634" y="484"/>
                  </a:cubicBezTo>
                  <a:cubicBezTo>
                    <a:pt x="638" y="395"/>
                    <a:pt x="638" y="302"/>
                    <a:pt x="639" y="211"/>
                  </a:cubicBezTo>
                  <a:cubicBezTo>
                    <a:pt x="639" y="165"/>
                    <a:pt x="655" y="22"/>
                    <a:pt x="690"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13" name="Freeform 177"/>
            <p:cNvSpPr>
              <a:spLocks/>
            </p:cNvSpPr>
            <p:nvPr/>
          </p:nvSpPr>
          <p:spPr bwMode="gray">
            <a:xfrm>
              <a:off x="6146338" y="4132133"/>
              <a:ext cx="259069" cy="712067"/>
            </a:xfrm>
            <a:custGeom>
              <a:avLst/>
              <a:gdLst/>
              <a:ahLst/>
              <a:cxnLst>
                <a:cxn ang="0">
                  <a:pos x="26" y="27"/>
                </a:cxn>
                <a:cxn ang="0">
                  <a:pos x="78" y="196"/>
                </a:cxn>
                <a:cxn ang="0">
                  <a:pos x="78" y="379"/>
                </a:cxn>
                <a:cxn ang="0">
                  <a:pos x="52" y="757"/>
                </a:cxn>
                <a:cxn ang="0">
                  <a:pos x="223" y="1376"/>
                </a:cxn>
                <a:cxn ang="0">
                  <a:pos x="289" y="1723"/>
                </a:cxn>
                <a:cxn ang="0">
                  <a:pos x="365" y="1854"/>
                </a:cxn>
                <a:cxn ang="0">
                  <a:pos x="500" y="2004"/>
                </a:cxn>
                <a:cxn ang="0">
                  <a:pos x="605" y="1787"/>
                </a:cxn>
                <a:cxn ang="0">
                  <a:pos x="660" y="1639"/>
                </a:cxn>
                <a:cxn ang="0">
                  <a:pos x="691" y="1637"/>
                </a:cxn>
                <a:cxn ang="0">
                  <a:pos x="664" y="1495"/>
                </a:cxn>
                <a:cxn ang="0">
                  <a:pos x="685" y="1356"/>
                </a:cxn>
                <a:cxn ang="0">
                  <a:pos x="685" y="1174"/>
                </a:cxn>
                <a:cxn ang="0">
                  <a:pos x="699" y="997"/>
                </a:cxn>
                <a:cxn ang="0">
                  <a:pos x="581" y="307"/>
                </a:cxn>
                <a:cxn ang="0">
                  <a:pos x="553" y="210"/>
                </a:cxn>
                <a:cxn ang="0">
                  <a:pos x="478" y="157"/>
                </a:cxn>
                <a:cxn ang="0">
                  <a:pos x="255" y="59"/>
                </a:cxn>
                <a:cxn ang="0">
                  <a:pos x="124" y="54"/>
                </a:cxn>
                <a:cxn ang="0">
                  <a:pos x="0" y="0"/>
                </a:cxn>
              </a:cxnLst>
              <a:rect l="0" t="0" r="r" b="b"/>
              <a:pathLst>
                <a:path w="714" h="2004">
                  <a:moveTo>
                    <a:pt x="26" y="27"/>
                  </a:moveTo>
                  <a:cubicBezTo>
                    <a:pt x="41" y="89"/>
                    <a:pt x="75" y="129"/>
                    <a:pt x="78" y="196"/>
                  </a:cubicBezTo>
                  <a:cubicBezTo>
                    <a:pt x="81" y="256"/>
                    <a:pt x="81" y="319"/>
                    <a:pt x="78" y="379"/>
                  </a:cubicBezTo>
                  <a:cubicBezTo>
                    <a:pt x="72" y="505"/>
                    <a:pt x="70" y="633"/>
                    <a:pt x="52" y="757"/>
                  </a:cubicBezTo>
                  <a:cubicBezTo>
                    <a:pt x="21" y="977"/>
                    <a:pt x="157" y="1176"/>
                    <a:pt x="223" y="1376"/>
                  </a:cubicBezTo>
                  <a:cubicBezTo>
                    <a:pt x="259" y="1484"/>
                    <a:pt x="244" y="1614"/>
                    <a:pt x="289" y="1723"/>
                  </a:cubicBezTo>
                  <a:cubicBezTo>
                    <a:pt x="305" y="1764"/>
                    <a:pt x="322" y="1845"/>
                    <a:pt x="365" y="1854"/>
                  </a:cubicBezTo>
                  <a:cubicBezTo>
                    <a:pt x="439" y="1869"/>
                    <a:pt x="480" y="1987"/>
                    <a:pt x="500" y="2004"/>
                  </a:cubicBezTo>
                  <a:cubicBezTo>
                    <a:pt x="529" y="1955"/>
                    <a:pt x="585" y="1838"/>
                    <a:pt x="605" y="1787"/>
                  </a:cubicBezTo>
                  <a:cubicBezTo>
                    <a:pt x="627" y="1730"/>
                    <a:pt x="664" y="1707"/>
                    <a:pt x="660" y="1639"/>
                  </a:cubicBezTo>
                  <a:cubicBezTo>
                    <a:pt x="669" y="1640"/>
                    <a:pt x="682" y="1636"/>
                    <a:pt x="691" y="1637"/>
                  </a:cubicBezTo>
                  <a:cubicBezTo>
                    <a:pt x="714" y="1579"/>
                    <a:pt x="679" y="1544"/>
                    <a:pt x="664" y="1495"/>
                  </a:cubicBezTo>
                  <a:cubicBezTo>
                    <a:pt x="646" y="1435"/>
                    <a:pt x="677" y="1416"/>
                    <a:pt x="685" y="1356"/>
                  </a:cubicBezTo>
                  <a:cubicBezTo>
                    <a:pt x="694" y="1297"/>
                    <a:pt x="680" y="1234"/>
                    <a:pt x="685" y="1174"/>
                  </a:cubicBezTo>
                  <a:cubicBezTo>
                    <a:pt x="690" y="1115"/>
                    <a:pt x="705" y="1059"/>
                    <a:pt x="699" y="997"/>
                  </a:cubicBezTo>
                  <a:cubicBezTo>
                    <a:pt x="673" y="770"/>
                    <a:pt x="636" y="527"/>
                    <a:pt x="581" y="307"/>
                  </a:cubicBezTo>
                  <a:cubicBezTo>
                    <a:pt x="574" y="279"/>
                    <a:pt x="570" y="232"/>
                    <a:pt x="553" y="210"/>
                  </a:cubicBezTo>
                  <a:cubicBezTo>
                    <a:pt x="533" y="183"/>
                    <a:pt x="477" y="163"/>
                    <a:pt x="478" y="157"/>
                  </a:cubicBezTo>
                  <a:cubicBezTo>
                    <a:pt x="390" y="167"/>
                    <a:pt x="332" y="78"/>
                    <a:pt x="255" y="59"/>
                  </a:cubicBezTo>
                  <a:cubicBezTo>
                    <a:pt x="214" y="49"/>
                    <a:pt x="166" y="64"/>
                    <a:pt x="124" y="54"/>
                  </a:cubicBezTo>
                  <a:cubicBezTo>
                    <a:pt x="82" y="44"/>
                    <a:pt x="34" y="21"/>
                    <a:pt x="0"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14" name="Freeform 178"/>
            <p:cNvSpPr>
              <a:spLocks/>
            </p:cNvSpPr>
            <p:nvPr/>
          </p:nvSpPr>
          <p:spPr bwMode="gray">
            <a:xfrm>
              <a:off x="5978027" y="4242989"/>
              <a:ext cx="172303" cy="392885"/>
            </a:xfrm>
            <a:custGeom>
              <a:avLst/>
              <a:gdLst/>
              <a:ahLst/>
              <a:cxnLst>
                <a:cxn ang="0">
                  <a:pos x="461" y="890"/>
                </a:cxn>
                <a:cxn ang="0">
                  <a:pos x="439" y="769"/>
                </a:cxn>
                <a:cxn ang="0">
                  <a:pos x="351" y="706"/>
                </a:cxn>
                <a:cxn ang="0">
                  <a:pos x="448" y="681"/>
                </a:cxn>
                <a:cxn ang="0">
                  <a:pos x="418" y="613"/>
                </a:cxn>
                <a:cxn ang="0">
                  <a:pos x="396" y="541"/>
                </a:cxn>
                <a:cxn ang="0">
                  <a:pos x="383" y="380"/>
                </a:cxn>
                <a:cxn ang="0">
                  <a:pos x="366" y="299"/>
                </a:cxn>
                <a:cxn ang="0">
                  <a:pos x="376" y="211"/>
                </a:cxn>
                <a:cxn ang="0">
                  <a:pos x="331" y="74"/>
                </a:cxn>
                <a:cxn ang="0">
                  <a:pos x="286" y="85"/>
                </a:cxn>
                <a:cxn ang="0">
                  <a:pos x="248" y="69"/>
                </a:cxn>
                <a:cxn ang="0">
                  <a:pos x="187" y="0"/>
                </a:cxn>
                <a:cxn ang="0">
                  <a:pos x="207" y="83"/>
                </a:cxn>
                <a:cxn ang="0">
                  <a:pos x="171" y="155"/>
                </a:cxn>
                <a:cxn ang="0">
                  <a:pos x="155" y="78"/>
                </a:cxn>
                <a:cxn ang="0">
                  <a:pos x="123" y="241"/>
                </a:cxn>
                <a:cxn ang="0">
                  <a:pos x="83" y="407"/>
                </a:cxn>
                <a:cxn ang="0">
                  <a:pos x="105" y="407"/>
                </a:cxn>
                <a:cxn ang="0">
                  <a:pos x="177" y="316"/>
                </a:cxn>
                <a:cxn ang="0">
                  <a:pos x="162" y="483"/>
                </a:cxn>
                <a:cxn ang="0">
                  <a:pos x="93" y="609"/>
                </a:cxn>
                <a:cxn ang="0">
                  <a:pos x="147" y="564"/>
                </a:cxn>
                <a:cxn ang="0">
                  <a:pos x="180" y="622"/>
                </a:cxn>
                <a:cxn ang="0">
                  <a:pos x="178" y="700"/>
                </a:cxn>
                <a:cxn ang="0">
                  <a:pos x="122" y="749"/>
                </a:cxn>
                <a:cxn ang="0">
                  <a:pos x="102" y="883"/>
                </a:cxn>
                <a:cxn ang="0">
                  <a:pos x="167" y="987"/>
                </a:cxn>
                <a:cxn ang="0">
                  <a:pos x="92" y="998"/>
                </a:cxn>
                <a:cxn ang="0">
                  <a:pos x="47" y="942"/>
                </a:cxn>
                <a:cxn ang="0">
                  <a:pos x="21" y="984"/>
                </a:cxn>
                <a:cxn ang="0">
                  <a:pos x="59" y="1007"/>
                </a:cxn>
                <a:cxn ang="0">
                  <a:pos x="93" y="1032"/>
                </a:cxn>
                <a:cxn ang="0">
                  <a:pos x="248" y="1099"/>
                </a:cxn>
                <a:cxn ang="0">
                  <a:pos x="399" y="1068"/>
                </a:cxn>
                <a:cxn ang="0">
                  <a:pos x="327" y="998"/>
                </a:cxn>
                <a:cxn ang="0">
                  <a:pos x="381" y="964"/>
                </a:cxn>
                <a:cxn ang="0">
                  <a:pos x="461" y="890"/>
                </a:cxn>
              </a:cxnLst>
              <a:rect l="0" t="0" r="r" b="b"/>
              <a:pathLst>
                <a:path w="475" h="1106">
                  <a:moveTo>
                    <a:pt x="461" y="890"/>
                  </a:moveTo>
                  <a:cubicBezTo>
                    <a:pt x="475" y="852"/>
                    <a:pt x="461" y="796"/>
                    <a:pt x="439" y="769"/>
                  </a:cubicBezTo>
                  <a:cubicBezTo>
                    <a:pt x="416" y="742"/>
                    <a:pt x="364" y="748"/>
                    <a:pt x="351" y="706"/>
                  </a:cubicBezTo>
                  <a:cubicBezTo>
                    <a:pt x="331" y="643"/>
                    <a:pt x="421" y="682"/>
                    <a:pt x="448" y="681"/>
                  </a:cubicBezTo>
                  <a:cubicBezTo>
                    <a:pt x="452" y="653"/>
                    <a:pt x="430" y="635"/>
                    <a:pt x="418" y="613"/>
                  </a:cubicBezTo>
                  <a:cubicBezTo>
                    <a:pt x="404" y="588"/>
                    <a:pt x="400" y="571"/>
                    <a:pt x="396" y="541"/>
                  </a:cubicBezTo>
                  <a:cubicBezTo>
                    <a:pt x="388" y="489"/>
                    <a:pt x="383" y="437"/>
                    <a:pt x="383" y="380"/>
                  </a:cubicBezTo>
                  <a:cubicBezTo>
                    <a:pt x="383" y="347"/>
                    <a:pt x="372" y="330"/>
                    <a:pt x="366" y="299"/>
                  </a:cubicBezTo>
                  <a:cubicBezTo>
                    <a:pt x="361" y="270"/>
                    <a:pt x="374" y="240"/>
                    <a:pt x="376" y="211"/>
                  </a:cubicBezTo>
                  <a:cubicBezTo>
                    <a:pt x="379" y="175"/>
                    <a:pt x="357" y="97"/>
                    <a:pt x="331" y="74"/>
                  </a:cubicBezTo>
                  <a:cubicBezTo>
                    <a:pt x="302" y="49"/>
                    <a:pt x="309" y="77"/>
                    <a:pt x="286" y="85"/>
                  </a:cubicBezTo>
                  <a:cubicBezTo>
                    <a:pt x="267" y="92"/>
                    <a:pt x="264" y="81"/>
                    <a:pt x="248" y="69"/>
                  </a:cubicBezTo>
                  <a:cubicBezTo>
                    <a:pt x="222" y="48"/>
                    <a:pt x="205" y="27"/>
                    <a:pt x="187" y="0"/>
                  </a:cubicBezTo>
                  <a:cubicBezTo>
                    <a:pt x="139" y="0"/>
                    <a:pt x="200" y="70"/>
                    <a:pt x="207" y="83"/>
                  </a:cubicBezTo>
                  <a:cubicBezTo>
                    <a:pt x="224" y="119"/>
                    <a:pt x="224" y="164"/>
                    <a:pt x="171" y="155"/>
                  </a:cubicBezTo>
                  <a:cubicBezTo>
                    <a:pt x="161" y="130"/>
                    <a:pt x="176" y="98"/>
                    <a:pt x="155" y="78"/>
                  </a:cubicBezTo>
                  <a:cubicBezTo>
                    <a:pt x="136" y="132"/>
                    <a:pt x="149" y="187"/>
                    <a:pt x="123" y="241"/>
                  </a:cubicBezTo>
                  <a:cubicBezTo>
                    <a:pt x="95" y="296"/>
                    <a:pt x="80" y="343"/>
                    <a:pt x="83" y="407"/>
                  </a:cubicBezTo>
                  <a:cubicBezTo>
                    <a:pt x="89" y="408"/>
                    <a:pt x="100" y="408"/>
                    <a:pt x="105" y="407"/>
                  </a:cubicBezTo>
                  <a:cubicBezTo>
                    <a:pt x="115" y="382"/>
                    <a:pt x="147" y="314"/>
                    <a:pt x="177" y="316"/>
                  </a:cubicBezTo>
                  <a:cubicBezTo>
                    <a:pt x="202" y="371"/>
                    <a:pt x="200" y="435"/>
                    <a:pt x="162" y="483"/>
                  </a:cubicBezTo>
                  <a:cubicBezTo>
                    <a:pt x="133" y="519"/>
                    <a:pt x="87" y="558"/>
                    <a:pt x="93" y="609"/>
                  </a:cubicBezTo>
                  <a:cubicBezTo>
                    <a:pt x="111" y="599"/>
                    <a:pt x="120" y="568"/>
                    <a:pt x="147" y="564"/>
                  </a:cubicBezTo>
                  <a:cubicBezTo>
                    <a:pt x="181" y="559"/>
                    <a:pt x="175" y="593"/>
                    <a:pt x="180" y="622"/>
                  </a:cubicBezTo>
                  <a:cubicBezTo>
                    <a:pt x="183" y="641"/>
                    <a:pt x="193" y="686"/>
                    <a:pt x="178" y="700"/>
                  </a:cubicBezTo>
                  <a:cubicBezTo>
                    <a:pt x="157" y="719"/>
                    <a:pt x="112" y="699"/>
                    <a:pt x="122" y="749"/>
                  </a:cubicBezTo>
                  <a:cubicBezTo>
                    <a:pt x="178" y="769"/>
                    <a:pt x="103" y="851"/>
                    <a:pt x="102" y="883"/>
                  </a:cubicBezTo>
                  <a:cubicBezTo>
                    <a:pt x="102" y="933"/>
                    <a:pt x="195" y="954"/>
                    <a:pt x="167" y="987"/>
                  </a:cubicBezTo>
                  <a:cubicBezTo>
                    <a:pt x="153" y="1004"/>
                    <a:pt x="109" y="1010"/>
                    <a:pt x="92" y="998"/>
                  </a:cubicBezTo>
                  <a:cubicBezTo>
                    <a:pt x="72" y="985"/>
                    <a:pt x="71" y="951"/>
                    <a:pt x="47" y="942"/>
                  </a:cubicBezTo>
                  <a:cubicBezTo>
                    <a:pt x="12" y="929"/>
                    <a:pt x="0" y="961"/>
                    <a:pt x="21" y="984"/>
                  </a:cubicBezTo>
                  <a:cubicBezTo>
                    <a:pt x="31" y="994"/>
                    <a:pt x="46" y="999"/>
                    <a:pt x="59" y="1007"/>
                  </a:cubicBezTo>
                  <a:cubicBezTo>
                    <a:pt x="73" y="1015"/>
                    <a:pt x="82" y="1025"/>
                    <a:pt x="93" y="1032"/>
                  </a:cubicBezTo>
                  <a:cubicBezTo>
                    <a:pt x="136" y="1058"/>
                    <a:pt x="198" y="1089"/>
                    <a:pt x="248" y="1099"/>
                  </a:cubicBezTo>
                  <a:cubicBezTo>
                    <a:pt x="283" y="1106"/>
                    <a:pt x="375" y="1099"/>
                    <a:pt x="399" y="1068"/>
                  </a:cubicBezTo>
                  <a:cubicBezTo>
                    <a:pt x="433" y="1027"/>
                    <a:pt x="335" y="1037"/>
                    <a:pt x="327" y="998"/>
                  </a:cubicBezTo>
                  <a:cubicBezTo>
                    <a:pt x="319" y="954"/>
                    <a:pt x="359" y="970"/>
                    <a:pt x="381" y="964"/>
                  </a:cubicBezTo>
                  <a:cubicBezTo>
                    <a:pt x="410" y="956"/>
                    <a:pt x="450" y="918"/>
                    <a:pt x="461" y="890"/>
                  </a:cubicBezTo>
                  <a:close/>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15" name="Freeform 179"/>
            <p:cNvSpPr>
              <a:spLocks/>
            </p:cNvSpPr>
            <p:nvPr/>
          </p:nvSpPr>
          <p:spPr bwMode="gray">
            <a:xfrm>
              <a:off x="6031315" y="4228398"/>
              <a:ext cx="110415" cy="478622"/>
            </a:xfrm>
            <a:custGeom>
              <a:avLst/>
              <a:gdLst/>
              <a:ahLst/>
              <a:cxnLst>
                <a:cxn ang="0">
                  <a:pos x="64" y="43"/>
                </a:cxn>
                <a:cxn ang="0">
                  <a:pos x="51" y="199"/>
                </a:cxn>
                <a:cxn ang="0">
                  <a:pos x="12" y="343"/>
                </a:cxn>
                <a:cxn ang="0">
                  <a:pos x="25" y="499"/>
                </a:cxn>
                <a:cxn ang="0">
                  <a:pos x="6" y="676"/>
                </a:cxn>
                <a:cxn ang="0">
                  <a:pos x="19" y="1021"/>
                </a:cxn>
                <a:cxn ang="0">
                  <a:pos x="19" y="1222"/>
                </a:cxn>
                <a:cxn ang="0">
                  <a:pos x="125" y="1313"/>
                </a:cxn>
                <a:cxn ang="0">
                  <a:pos x="214" y="1300"/>
                </a:cxn>
                <a:cxn ang="0">
                  <a:pos x="274" y="1238"/>
                </a:cxn>
                <a:cxn ang="0">
                  <a:pos x="260" y="923"/>
                </a:cxn>
                <a:cxn ang="0">
                  <a:pos x="233" y="599"/>
                </a:cxn>
                <a:cxn ang="0">
                  <a:pos x="195" y="271"/>
                </a:cxn>
                <a:cxn ang="0">
                  <a:pos x="109" y="5"/>
                </a:cxn>
                <a:cxn ang="0">
                  <a:pos x="71" y="10"/>
                </a:cxn>
              </a:cxnLst>
              <a:rect l="0" t="0" r="r" b="b"/>
              <a:pathLst>
                <a:path w="304" h="1347">
                  <a:moveTo>
                    <a:pt x="64" y="43"/>
                  </a:moveTo>
                  <a:cubicBezTo>
                    <a:pt x="64" y="98"/>
                    <a:pt x="64" y="149"/>
                    <a:pt x="51" y="199"/>
                  </a:cubicBezTo>
                  <a:cubicBezTo>
                    <a:pt x="38" y="249"/>
                    <a:pt x="15" y="290"/>
                    <a:pt x="12" y="343"/>
                  </a:cubicBezTo>
                  <a:cubicBezTo>
                    <a:pt x="9" y="396"/>
                    <a:pt x="24" y="446"/>
                    <a:pt x="25" y="499"/>
                  </a:cubicBezTo>
                  <a:cubicBezTo>
                    <a:pt x="27" y="562"/>
                    <a:pt x="8" y="614"/>
                    <a:pt x="6" y="676"/>
                  </a:cubicBezTo>
                  <a:cubicBezTo>
                    <a:pt x="0" y="794"/>
                    <a:pt x="13" y="907"/>
                    <a:pt x="19" y="1021"/>
                  </a:cubicBezTo>
                  <a:cubicBezTo>
                    <a:pt x="21" y="1070"/>
                    <a:pt x="0" y="1184"/>
                    <a:pt x="19" y="1222"/>
                  </a:cubicBezTo>
                  <a:cubicBezTo>
                    <a:pt x="28" y="1241"/>
                    <a:pt x="107" y="1301"/>
                    <a:pt x="125" y="1313"/>
                  </a:cubicBezTo>
                  <a:cubicBezTo>
                    <a:pt x="174" y="1347"/>
                    <a:pt x="167" y="1337"/>
                    <a:pt x="214" y="1300"/>
                  </a:cubicBezTo>
                  <a:cubicBezTo>
                    <a:pt x="241" y="1280"/>
                    <a:pt x="266" y="1268"/>
                    <a:pt x="274" y="1238"/>
                  </a:cubicBezTo>
                  <a:cubicBezTo>
                    <a:pt x="304" y="1224"/>
                    <a:pt x="260" y="978"/>
                    <a:pt x="260" y="923"/>
                  </a:cubicBezTo>
                  <a:cubicBezTo>
                    <a:pt x="260" y="807"/>
                    <a:pt x="243" y="709"/>
                    <a:pt x="233" y="599"/>
                  </a:cubicBezTo>
                  <a:cubicBezTo>
                    <a:pt x="222" y="492"/>
                    <a:pt x="225" y="372"/>
                    <a:pt x="195" y="271"/>
                  </a:cubicBezTo>
                  <a:cubicBezTo>
                    <a:pt x="171" y="188"/>
                    <a:pt x="157" y="79"/>
                    <a:pt x="109" y="5"/>
                  </a:cubicBezTo>
                  <a:cubicBezTo>
                    <a:pt x="94" y="0"/>
                    <a:pt x="80" y="4"/>
                    <a:pt x="71" y="1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16" name="Freeform 180"/>
            <p:cNvSpPr>
              <a:spLocks/>
            </p:cNvSpPr>
            <p:nvPr/>
          </p:nvSpPr>
          <p:spPr bwMode="gray">
            <a:xfrm>
              <a:off x="6035308" y="4199970"/>
              <a:ext cx="56359" cy="72049"/>
            </a:xfrm>
            <a:custGeom>
              <a:avLst/>
              <a:gdLst/>
              <a:ahLst/>
              <a:cxnLst>
                <a:cxn ang="0">
                  <a:pos x="27" y="55"/>
                </a:cxn>
                <a:cxn ang="0">
                  <a:pos x="144" y="76"/>
                </a:cxn>
                <a:cxn ang="0">
                  <a:pos x="27" y="55"/>
                </a:cxn>
              </a:cxnLst>
              <a:rect l="0" t="0" r="r" b="b"/>
              <a:pathLst>
                <a:path w="155" h="203">
                  <a:moveTo>
                    <a:pt x="27" y="55"/>
                  </a:moveTo>
                  <a:cubicBezTo>
                    <a:pt x="77" y="0"/>
                    <a:pt x="89" y="9"/>
                    <a:pt x="144" y="76"/>
                  </a:cubicBezTo>
                  <a:cubicBezTo>
                    <a:pt x="155" y="203"/>
                    <a:pt x="0" y="167"/>
                    <a:pt x="27" y="5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17" name="Freeform 181"/>
            <p:cNvSpPr>
              <a:spLocks/>
            </p:cNvSpPr>
            <p:nvPr/>
          </p:nvSpPr>
          <p:spPr bwMode="gray">
            <a:xfrm>
              <a:off x="6025940" y="4187937"/>
              <a:ext cx="75095" cy="68890"/>
            </a:xfrm>
            <a:custGeom>
              <a:avLst/>
              <a:gdLst/>
              <a:ahLst/>
              <a:cxnLst>
                <a:cxn ang="0">
                  <a:pos x="27" y="78"/>
                </a:cxn>
                <a:cxn ang="0">
                  <a:pos x="196" y="66"/>
                </a:cxn>
                <a:cxn ang="0">
                  <a:pos x="27" y="78"/>
                </a:cxn>
              </a:cxnLst>
              <a:rect l="0" t="0" r="r" b="b"/>
              <a:pathLst>
                <a:path w="207" h="194">
                  <a:moveTo>
                    <a:pt x="27" y="78"/>
                  </a:moveTo>
                  <a:cubicBezTo>
                    <a:pt x="77" y="23"/>
                    <a:pt x="141" y="0"/>
                    <a:pt x="196" y="66"/>
                  </a:cubicBezTo>
                  <a:cubicBezTo>
                    <a:pt x="207" y="194"/>
                    <a:pt x="0" y="190"/>
                    <a:pt x="27" y="7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18" name="Freeform 182"/>
            <p:cNvSpPr>
              <a:spLocks/>
            </p:cNvSpPr>
            <p:nvPr/>
          </p:nvSpPr>
          <p:spPr bwMode="gray">
            <a:xfrm>
              <a:off x="5977413" y="4143865"/>
              <a:ext cx="78320" cy="114015"/>
            </a:xfrm>
            <a:custGeom>
              <a:avLst/>
              <a:gdLst/>
              <a:ahLst/>
              <a:cxnLst>
                <a:cxn ang="0">
                  <a:pos x="63" y="0"/>
                </a:cxn>
                <a:cxn ang="0">
                  <a:pos x="43" y="157"/>
                </a:cxn>
                <a:cxn ang="0">
                  <a:pos x="116" y="321"/>
                </a:cxn>
                <a:cxn ang="0">
                  <a:pos x="199" y="156"/>
                </a:cxn>
                <a:cxn ang="0">
                  <a:pos x="63" y="0"/>
                </a:cxn>
              </a:cxnLst>
              <a:rect l="0" t="0" r="r" b="b"/>
              <a:pathLst>
                <a:path w="216" h="321">
                  <a:moveTo>
                    <a:pt x="63" y="0"/>
                  </a:moveTo>
                  <a:cubicBezTo>
                    <a:pt x="0" y="59"/>
                    <a:pt x="8" y="82"/>
                    <a:pt x="43" y="157"/>
                  </a:cubicBezTo>
                  <a:cubicBezTo>
                    <a:pt x="69" y="212"/>
                    <a:pt x="82" y="269"/>
                    <a:pt x="116" y="321"/>
                  </a:cubicBezTo>
                  <a:cubicBezTo>
                    <a:pt x="139" y="272"/>
                    <a:pt x="216" y="223"/>
                    <a:pt x="199" y="156"/>
                  </a:cubicBezTo>
                  <a:cubicBezTo>
                    <a:pt x="189" y="118"/>
                    <a:pt x="98" y="14"/>
                    <a:pt x="63"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19" name="Freeform 183"/>
            <p:cNvSpPr>
              <a:spLocks/>
            </p:cNvSpPr>
            <p:nvPr/>
          </p:nvSpPr>
          <p:spPr bwMode="gray">
            <a:xfrm>
              <a:off x="6084296" y="4116489"/>
              <a:ext cx="103044" cy="135374"/>
            </a:xfrm>
            <a:custGeom>
              <a:avLst/>
              <a:gdLst/>
              <a:ahLst/>
              <a:cxnLst>
                <a:cxn ang="0">
                  <a:pos x="139" y="0"/>
                </a:cxn>
                <a:cxn ang="0">
                  <a:pos x="14" y="230"/>
                </a:cxn>
                <a:cxn ang="0">
                  <a:pos x="108" y="381"/>
                </a:cxn>
                <a:cxn ang="0">
                  <a:pos x="139" y="0"/>
                </a:cxn>
              </a:cxnLst>
              <a:rect l="0" t="0" r="r" b="b"/>
              <a:pathLst>
                <a:path w="284" h="381">
                  <a:moveTo>
                    <a:pt x="139" y="0"/>
                  </a:moveTo>
                  <a:cubicBezTo>
                    <a:pt x="137" y="100"/>
                    <a:pt x="30" y="143"/>
                    <a:pt x="14" y="230"/>
                  </a:cubicBezTo>
                  <a:cubicBezTo>
                    <a:pt x="0" y="301"/>
                    <a:pt x="66" y="333"/>
                    <a:pt x="108" y="381"/>
                  </a:cubicBezTo>
                  <a:cubicBezTo>
                    <a:pt x="181" y="285"/>
                    <a:pt x="284" y="67"/>
                    <a:pt x="139" y="0"/>
                  </a:cubicBezTo>
                  <a:close/>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20" name="Freeform 184"/>
            <p:cNvSpPr>
              <a:spLocks/>
            </p:cNvSpPr>
            <p:nvPr/>
          </p:nvSpPr>
          <p:spPr bwMode="gray">
            <a:xfrm>
              <a:off x="6059265" y="4737555"/>
              <a:ext cx="56667" cy="16696"/>
            </a:xfrm>
            <a:custGeom>
              <a:avLst/>
              <a:gdLst/>
              <a:ahLst/>
              <a:cxnLst>
                <a:cxn ang="0">
                  <a:pos x="0" y="45"/>
                </a:cxn>
                <a:cxn ang="0">
                  <a:pos x="156" y="44"/>
                </a:cxn>
                <a:cxn ang="0">
                  <a:pos x="0" y="19"/>
                </a:cxn>
              </a:cxnLst>
              <a:rect l="0" t="0" r="r" b="b"/>
              <a:pathLst>
                <a:path w="156" h="47">
                  <a:moveTo>
                    <a:pt x="0" y="45"/>
                  </a:moveTo>
                  <a:cubicBezTo>
                    <a:pt x="52" y="45"/>
                    <a:pt x="105" y="47"/>
                    <a:pt x="156" y="44"/>
                  </a:cubicBezTo>
                  <a:cubicBezTo>
                    <a:pt x="143" y="0"/>
                    <a:pt x="42" y="19"/>
                    <a:pt x="0" y="19"/>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21" name="Freeform 185"/>
            <p:cNvSpPr>
              <a:spLocks/>
            </p:cNvSpPr>
            <p:nvPr/>
          </p:nvSpPr>
          <p:spPr bwMode="gray">
            <a:xfrm>
              <a:off x="6193483" y="5544083"/>
              <a:ext cx="137904" cy="145753"/>
            </a:xfrm>
            <a:custGeom>
              <a:avLst/>
              <a:gdLst/>
              <a:ahLst/>
              <a:cxnLst>
                <a:cxn ang="0">
                  <a:pos x="38" y="40"/>
                </a:cxn>
                <a:cxn ang="0">
                  <a:pos x="94" y="272"/>
                </a:cxn>
                <a:cxn ang="0">
                  <a:pos x="140" y="329"/>
                </a:cxn>
                <a:cxn ang="0">
                  <a:pos x="215" y="362"/>
                </a:cxn>
                <a:cxn ang="0">
                  <a:pos x="325" y="388"/>
                </a:cxn>
                <a:cxn ang="0">
                  <a:pos x="380" y="354"/>
                </a:cxn>
                <a:cxn ang="0">
                  <a:pos x="207" y="402"/>
                </a:cxn>
                <a:cxn ang="0">
                  <a:pos x="75" y="366"/>
                </a:cxn>
                <a:cxn ang="0">
                  <a:pos x="18" y="350"/>
                </a:cxn>
                <a:cxn ang="0">
                  <a:pos x="12" y="236"/>
                </a:cxn>
                <a:cxn ang="0">
                  <a:pos x="18" y="150"/>
                </a:cxn>
                <a:cxn ang="0">
                  <a:pos x="42" y="0"/>
                </a:cxn>
              </a:cxnLst>
              <a:rect l="0" t="0" r="r" b="b"/>
              <a:pathLst>
                <a:path w="380" h="410">
                  <a:moveTo>
                    <a:pt x="38" y="40"/>
                  </a:moveTo>
                  <a:cubicBezTo>
                    <a:pt x="38" y="74"/>
                    <a:pt x="38" y="272"/>
                    <a:pt x="94" y="272"/>
                  </a:cubicBezTo>
                  <a:cubicBezTo>
                    <a:pt x="42" y="287"/>
                    <a:pt x="122" y="320"/>
                    <a:pt x="140" y="329"/>
                  </a:cubicBezTo>
                  <a:cubicBezTo>
                    <a:pt x="163" y="342"/>
                    <a:pt x="189" y="355"/>
                    <a:pt x="215" y="362"/>
                  </a:cubicBezTo>
                  <a:cubicBezTo>
                    <a:pt x="243" y="369"/>
                    <a:pt x="297" y="389"/>
                    <a:pt x="325" y="388"/>
                  </a:cubicBezTo>
                  <a:cubicBezTo>
                    <a:pt x="344" y="387"/>
                    <a:pt x="365" y="367"/>
                    <a:pt x="380" y="354"/>
                  </a:cubicBezTo>
                  <a:cubicBezTo>
                    <a:pt x="340" y="406"/>
                    <a:pt x="263" y="410"/>
                    <a:pt x="207" y="402"/>
                  </a:cubicBezTo>
                  <a:cubicBezTo>
                    <a:pt x="161" y="396"/>
                    <a:pt x="121" y="371"/>
                    <a:pt x="75" y="366"/>
                  </a:cubicBezTo>
                  <a:cubicBezTo>
                    <a:pt x="55" y="363"/>
                    <a:pt x="30" y="366"/>
                    <a:pt x="18" y="350"/>
                  </a:cubicBezTo>
                  <a:cubicBezTo>
                    <a:pt x="0" y="326"/>
                    <a:pt x="12" y="265"/>
                    <a:pt x="12" y="236"/>
                  </a:cubicBezTo>
                  <a:cubicBezTo>
                    <a:pt x="12" y="207"/>
                    <a:pt x="13" y="179"/>
                    <a:pt x="18" y="150"/>
                  </a:cubicBezTo>
                  <a:cubicBezTo>
                    <a:pt x="26" y="104"/>
                    <a:pt x="44" y="48"/>
                    <a:pt x="42"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22" name="Freeform 186"/>
            <p:cNvSpPr>
              <a:spLocks/>
            </p:cNvSpPr>
            <p:nvPr/>
          </p:nvSpPr>
          <p:spPr bwMode="gray">
            <a:xfrm>
              <a:off x="6196094" y="5395172"/>
              <a:ext cx="106269" cy="176588"/>
            </a:xfrm>
            <a:custGeom>
              <a:avLst/>
              <a:gdLst/>
              <a:ahLst/>
              <a:cxnLst>
                <a:cxn ang="0">
                  <a:pos x="41" y="18"/>
                </a:cxn>
                <a:cxn ang="0">
                  <a:pos x="144" y="97"/>
                </a:cxn>
                <a:cxn ang="0">
                  <a:pos x="268" y="0"/>
                </a:cxn>
                <a:cxn ang="0">
                  <a:pos x="114" y="168"/>
                </a:cxn>
                <a:cxn ang="0">
                  <a:pos x="117" y="232"/>
                </a:cxn>
                <a:cxn ang="0">
                  <a:pos x="118" y="291"/>
                </a:cxn>
                <a:cxn ang="0">
                  <a:pos x="87" y="331"/>
                </a:cxn>
                <a:cxn ang="0">
                  <a:pos x="88" y="395"/>
                </a:cxn>
                <a:cxn ang="0">
                  <a:pos x="158" y="391"/>
                </a:cxn>
                <a:cxn ang="0">
                  <a:pos x="79" y="474"/>
                </a:cxn>
                <a:cxn ang="0">
                  <a:pos x="61" y="271"/>
                </a:cxn>
                <a:cxn ang="0">
                  <a:pos x="35" y="57"/>
                </a:cxn>
              </a:cxnLst>
              <a:rect l="0" t="0" r="r" b="b"/>
              <a:pathLst>
                <a:path w="293" h="497">
                  <a:moveTo>
                    <a:pt x="41" y="18"/>
                  </a:moveTo>
                  <a:cubicBezTo>
                    <a:pt x="37" y="79"/>
                    <a:pt x="76" y="124"/>
                    <a:pt x="144" y="97"/>
                  </a:cubicBezTo>
                  <a:cubicBezTo>
                    <a:pt x="192" y="78"/>
                    <a:pt x="214" y="1"/>
                    <a:pt x="268" y="0"/>
                  </a:cubicBezTo>
                  <a:cubicBezTo>
                    <a:pt x="293" y="86"/>
                    <a:pt x="139" y="93"/>
                    <a:pt x="114" y="168"/>
                  </a:cubicBezTo>
                  <a:cubicBezTo>
                    <a:pt x="104" y="199"/>
                    <a:pt x="115" y="204"/>
                    <a:pt x="117" y="232"/>
                  </a:cubicBezTo>
                  <a:cubicBezTo>
                    <a:pt x="122" y="279"/>
                    <a:pt x="131" y="247"/>
                    <a:pt x="118" y="291"/>
                  </a:cubicBezTo>
                  <a:cubicBezTo>
                    <a:pt x="115" y="299"/>
                    <a:pt x="91" y="316"/>
                    <a:pt x="87" y="331"/>
                  </a:cubicBezTo>
                  <a:cubicBezTo>
                    <a:pt x="81" y="349"/>
                    <a:pt x="87" y="378"/>
                    <a:pt x="88" y="395"/>
                  </a:cubicBezTo>
                  <a:cubicBezTo>
                    <a:pt x="111" y="407"/>
                    <a:pt x="139" y="402"/>
                    <a:pt x="158" y="391"/>
                  </a:cubicBezTo>
                  <a:cubicBezTo>
                    <a:pt x="123" y="412"/>
                    <a:pt x="67" y="415"/>
                    <a:pt x="79" y="474"/>
                  </a:cubicBezTo>
                  <a:cubicBezTo>
                    <a:pt x="0" y="497"/>
                    <a:pt x="63" y="318"/>
                    <a:pt x="61" y="271"/>
                  </a:cubicBezTo>
                  <a:cubicBezTo>
                    <a:pt x="57" y="198"/>
                    <a:pt x="41" y="132"/>
                    <a:pt x="35" y="57"/>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23" name="Freeform 187"/>
            <p:cNvSpPr>
              <a:spLocks/>
            </p:cNvSpPr>
            <p:nvPr/>
          </p:nvSpPr>
          <p:spPr bwMode="gray">
            <a:xfrm>
              <a:off x="6317566" y="5227910"/>
              <a:ext cx="87073" cy="132516"/>
            </a:xfrm>
            <a:custGeom>
              <a:avLst/>
              <a:gdLst/>
              <a:ahLst/>
              <a:cxnLst>
                <a:cxn ang="0">
                  <a:pos x="150" y="0"/>
                </a:cxn>
                <a:cxn ang="0">
                  <a:pos x="0" y="312"/>
                </a:cxn>
                <a:cxn ang="0">
                  <a:pos x="53" y="371"/>
                </a:cxn>
                <a:cxn ang="0">
                  <a:pos x="84" y="371"/>
                </a:cxn>
                <a:cxn ang="0">
                  <a:pos x="124" y="254"/>
                </a:cxn>
                <a:cxn ang="0">
                  <a:pos x="143" y="130"/>
                </a:cxn>
              </a:cxnLst>
              <a:rect l="0" t="0" r="r" b="b"/>
              <a:pathLst>
                <a:path w="240" h="373">
                  <a:moveTo>
                    <a:pt x="150" y="0"/>
                  </a:moveTo>
                  <a:cubicBezTo>
                    <a:pt x="240" y="68"/>
                    <a:pt x="50" y="263"/>
                    <a:pt x="0" y="312"/>
                  </a:cubicBezTo>
                  <a:cubicBezTo>
                    <a:pt x="35" y="310"/>
                    <a:pt x="55" y="337"/>
                    <a:pt x="53" y="371"/>
                  </a:cubicBezTo>
                  <a:cubicBezTo>
                    <a:pt x="63" y="373"/>
                    <a:pt x="74" y="373"/>
                    <a:pt x="84" y="371"/>
                  </a:cubicBezTo>
                  <a:cubicBezTo>
                    <a:pt x="90" y="332"/>
                    <a:pt x="115" y="294"/>
                    <a:pt x="124" y="254"/>
                  </a:cubicBezTo>
                  <a:cubicBezTo>
                    <a:pt x="133" y="213"/>
                    <a:pt x="138" y="172"/>
                    <a:pt x="143" y="13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24" name="Freeform 188"/>
            <p:cNvSpPr>
              <a:spLocks/>
            </p:cNvSpPr>
            <p:nvPr/>
          </p:nvSpPr>
          <p:spPr bwMode="gray">
            <a:xfrm>
              <a:off x="6108713" y="4979875"/>
              <a:ext cx="84769" cy="229835"/>
            </a:xfrm>
            <a:custGeom>
              <a:avLst/>
              <a:gdLst/>
              <a:ahLst/>
              <a:cxnLst>
                <a:cxn ang="0">
                  <a:pos x="0" y="0"/>
                </a:cxn>
                <a:cxn ang="0">
                  <a:pos x="161" y="118"/>
                </a:cxn>
                <a:cxn ang="0">
                  <a:pos x="105" y="118"/>
                </a:cxn>
                <a:cxn ang="0">
                  <a:pos x="103" y="131"/>
                </a:cxn>
                <a:cxn ang="0">
                  <a:pos x="234" y="306"/>
                </a:cxn>
                <a:cxn ang="0">
                  <a:pos x="209" y="647"/>
                </a:cxn>
                <a:cxn ang="0">
                  <a:pos x="174" y="478"/>
                </a:cxn>
                <a:cxn ang="0">
                  <a:pos x="124" y="313"/>
                </a:cxn>
                <a:cxn ang="0">
                  <a:pos x="0" y="6"/>
                </a:cxn>
              </a:cxnLst>
              <a:rect l="0" t="0" r="r" b="b"/>
              <a:pathLst>
                <a:path w="234" h="647">
                  <a:moveTo>
                    <a:pt x="0" y="0"/>
                  </a:moveTo>
                  <a:cubicBezTo>
                    <a:pt x="72" y="29"/>
                    <a:pt x="113" y="54"/>
                    <a:pt x="161" y="118"/>
                  </a:cubicBezTo>
                  <a:cubicBezTo>
                    <a:pt x="143" y="113"/>
                    <a:pt x="123" y="120"/>
                    <a:pt x="105" y="118"/>
                  </a:cubicBezTo>
                  <a:cubicBezTo>
                    <a:pt x="103" y="122"/>
                    <a:pt x="103" y="126"/>
                    <a:pt x="103" y="131"/>
                  </a:cubicBezTo>
                  <a:cubicBezTo>
                    <a:pt x="153" y="147"/>
                    <a:pt x="226" y="258"/>
                    <a:pt x="234" y="306"/>
                  </a:cubicBezTo>
                  <a:cubicBezTo>
                    <a:pt x="111" y="280"/>
                    <a:pt x="215" y="598"/>
                    <a:pt x="209" y="647"/>
                  </a:cubicBezTo>
                  <a:cubicBezTo>
                    <a:pt x="182" y="616"/>
                    <a:pt x="187" y="519"/>
                    <a:pt x="174" y="478"/>
                  </a:cubicBezTo>
                  <a:cubicBezTo>
                    <a:pt x="158" y="426"/>
                    <a:pt x="138" y="368"/>
                    <a:pt x="124" y="313"/>
                  </a:cubicBezTo>
                  <a:cubicBezTo>
                    <a:pt x="97" y="206"/>
                    <a:pt x="123" y="49"/>
                    <a:pt x="0" y="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25" name="Freeform 189"/>
            <p:cNvSpPr>
              <a:spLocks/>
            </p:cNvSpPr>
            <p:nvPr/>
          </p:nvSpPr>
          <p:spPr bwMode="gray">
            <a:xfrm>
              <a:off x="5971884" y="5517460"/>
              <a:ext cx="87380" cy="61069"/>
            </a:xfrm>
            <a:custGeom>
              <a:avLst/>
              <a:gdLst/>
              <a:ahLst/>
              <a:cxnLst>
                <a:cxn ang="0">
                  <a:pos x="0" y="0"/>
                </a:cxn>
                <a:cxn ang="0">
                  <a:pos x="67" y="97"/>
                </a:cxn>
                <a:cxn ang="0">
                  <a:pos x="188" y="93"/>
                </a:cxn>
                <a:cxn ang="0">
                  <a:pos x="90" y="152"/>
                </a:cxn>
                <a:cxn ang="0">
                  <a:pos x="0" y="33"/>
                </a:cxn>
              </a:cxnLst>
              <a:rect l="0" t="0" r="r" b="b"/>
              <a:pathLst>
                <a:path w="241" h="172">
                  <a:moveTo>
                    <a:pt x="0" y="0"/>
                  </a:moveTo>
                  <a:cubicBezTo>
                    <a:pt x="19" y="31"/>
                    <a:pt x="42" y="79"/>
                    <a:pt x="67" y="97"/>
                  </a:cubicBezTo>
                  <a:cubicBezTo>
                    <a:pt x="118" y="134"/>
                    <a:pt x="140" y="104"/>
                    <a:pt x="188" y="93"/>
                  </a:cubicBezTo>
                  <a:cubicBezTo>
                    <a:pt x="241" y="167"/>
                    <a:pt x="132" y="172"/>
                    <a:pt x="90" y="152"/>
                  </a:cubicBezTo>
                  <a:cubicBezTo>
                    <a:pt x="54" y="135"/>
                    <a:pt x="0" y="81"/>
                    <a:pt x="0" y="3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26" name="Freeform 190"/>
            <p:cNvSpPr>
              <a:spLocks/>
            </p:cNvSpPr>
            <p:nvPr/>
          </p:nvSpPr>
          <p:spPr bwMode="gray">
            <a:xfrm>
              <a:off x="6054197" y="4750340"/>
              <a:ext cx="160018" cy="42267"/>
            </a:xfrm>
            <a:custGeom>
              <a:avLst/>
              <a:gdLst/>
              <a:ahLst/>
              <a:cxnLst>
                <a:cxn ang="0">
                  <a:pos x="20" y="85"/>
                </a:cxn>
                <a:cxn ang="0">
                  <a:pos x="118" y="117"/>
                </a:cxn>
                <a:cxn ang="0">
                  <a:pos x="222" y="73"/>
                </a:cxn>
                <a:cxn ang="0">
                  <a:pos x="334" y="80"/>
                </a:cxn>
                <a:cxn ang="0">
                  <a:pos x="436" y="51"/>
                </a:cxn>
                <a:cxn ang="0">
                  <a:pos x="210" y="40"/>
                </a:cxn>
                <a:cxn ang="0">
                  <a:pos x="0" y="85"/>
                </a:cxn>
              </a:cxnLst>
              <a:rect l="0" t="0" r="r" b="b"/>
              <a:pathLst>
                <a:path w="441" h="119">
                  <a:moveTo>
                    <a:pt x="20" y="85"/>
                  </a:moveTo>
                  <a:cubicBezTo>
                    <a:pt x="47" y="113"/>
                    <a:pt x="74" y="119"/>
                    <a:pt x="118" y="117"/>
                  </a:cubicBezTo>
                  <a:cubicBezTo>
                    <a:pt x="168" y="116"/>
                    <a:pt x="179" y="83"/>
                    <a:pt x="222" y="73"/>
                  </a:cubicBezTo>
                  <a:cubicBezTo>
                    <a:pt x="259" y="64"/>
                    <a:pt x="293" y="90"/>
                    <a:pt x="334" y="80"/>
                  </a:cubicBezTo>
                  <a:cubicBezTo>
                    <a:pt x="373" y="71"/>
                    <a:pt x="393" y="50"/>
                    <a:pt x="436" y="51"/>
                  </a:cubicBezTo>
                  <a:cubicBezTo>
                    <a:pt x="441" y="0"/>
                    <a:pt x="257" y="38"/>
                    <a:pt x="210" y="40"/>
                  </a:cubicBezTo>
                  <a:cubicBezTo>
                    <a:pt x="188" y="91"/>
                    <a:pt x="44" y="104"/>
                    <a:pt x="0" y="8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27" name="Freeform 191"/>
            <p:cNvSpPr>
              <a:spLocks noEditPoints="1"/>
            </p:cNvSpPr>
            <p:nvPr/>
          </p:nvSpPr>
          <p:spPr bwMode="gray">
            <a:xfrm>
              <a:off x="5765182" y="4165074"/>
              <a:ext cx="628246" cy="1301546"/>
            </a:xfrm>
            <a:custGeom>
              <a:avLst/>
              <a:gdLst/>
              <a:ahLst/>
              <a:cxnLst>
                <a:cxn ang="0">
                  <a:pos x="425" y="2097"/>
                </a:cxn>
                <a:cxn ang="0">
                  <a:pos x="411" y="1626"/>
                </a:cxn>
                <a:cxn ang="0">
                  <a:pos x="1348" y="1814"/>
                </a:cxn>
                <a:cxn ang="0">
                  <a:pos x="1494" y="2078"/>
                </a:cxn>
                <a:cxn ang="0">
                  <a:pos x="1404" y="1741"/>
                </a:cxn>
                <a:cxn ang="0">
                  <a:pos x="1218" y="1675"/>
                </a:cxn>
                <a:cxn ang="0">
                  <a:pos x="864" y="2736"/>
                </a:cxn>
                <a:cxn ang="0">
                  <a:pos x="835" y="2939"/>
                </a:cxn>
                <a:cxn ang="0">
                  <a:pos x="743" y="3233"/>
                </a:cxn>
                <a:cxn ang="0">
                  <a:pos x="838" y="3369"/>
                </a:cxn>
                <a:cxn ang="0">
                  <a:pos x="672" y="3391"/>
                </a:cxn>
                <a:cxn ang="0">
                  <a:pos x="907" y="3432"/>
                </a:cxn>
                <a:cxn ang="0">
                  <a:pos x="912" y="2813"/>
                </a:cxn>
                <a:cxn ang="0">
                  <a:pos x="845" y="2436"/>
                </a:cxn>
                <a:cxn ang="0">
                  <a:pos x="1012" y="1917"/>
                </a:cxn>
                <a:cxn ang="0">
                  <a:pos x="432" y="2234"/>
                </a:cxn>
                <a:cxn ang="0">
                  <a:pos x="581" y="1989"/>
                </a:cxn>
                <a:cxn ang="0">
                  <a:pos x="1456" y="2052"/>
                </a:cxn>
                <a:cxn ang="0">
                  <a:pos x="1554" y="2254"/>
                </a:cxn>
                <a:cxn ang="0">
                  <a:pos x="1250" y="502"/>
                </a:cxn>
                <a:cxn ang="0">
                  <a:pos x="1296" y="1373"/>
                </a:cxn>
                <a:cxn ang="0">
                  <a:pos x="1323" y="1220"/>
                </a:cxn>
                <a:cxn ang="0">
                  <a:pos x="1210" y="697"/>
                </a:cxn>
                <a:cxn ang="0">
                  <a:pos x="1218" y="156"/>
                </a:cxn>
                <a:cxn ang="0">
                  <a:pos x="1287" y="85"/>
                </a:cxn>
                <a:cxn ang="0">
                  <a:pos x="1378" y="858"/>
                </a:cxn>
                <a:cxn ang="0">
                  <a:pos x="1407" y="1145"/>
                </a:cxn>
                <a:cxn ang="0">
                  <a:pos x="1449" y="512"/>
                </a:cxn>
                <a:cxn ang="0">
                  <a:pos x="1498" y="1507"/>
                </a:cxn>
                <a:cxn ang="0">
                  <a:pos x="1440" y="1386"/>
                </a:cxn>
                <a:cxn ang="0">
                  <a:pos x="1541" y="1213"/>
                </a:cxn>
                <a:cxn ang="0">
                  <a:pos x="1443" y="1038"/>
                </a:cxn>
                <a:cxn ang="0">
                  <a:pos x="1400" y="1432"/>
                </a:cxn>
                <a:cxn ang="0">
                  <a:pos x="1524" y="831"/>
                </a:cxn>
                <a:cxn ang="0">
                  <a:pos x="1512" y="653"/>
                </a:cxn>
                <a:cxn ang="0">
                  <a:pos x="1717" y="1141"/>
                </a:cxn>
                <a:cxn ang="0">
                  <a:pos x="1700" y="1089"/>
                </a:cxn>
                <a:cxn ang="0">
                  <a:pos x="1524" y="1530"/>
                </a:cxn>
                <a:cxn ang="0">
                  <a:pos x="1557" y="175"/>
                </a:cxn>
                <a:cxn ang="0">
                  <a:pos x="1479" y="685"/>
                </a:cxn>
                <a:cxn ang="0">
                  <a:pos x="1557" y="175"/>
                </a:cxn>
                <a:cxn ang="0">
                  <a:pos x="1535" y="1616"/>
                </a:cxn>
                <a:cxn ang="0">
                  <a:pos x="1218" y="150"/>
                </a:cxn>
                <a:cxn ang="0">
                  <a:pos x="480" y="53"/>
                </a:cxn>
                <a:cxn ang="0">
                  <a:pos x="409" y="408"/>
                </a:cxn>
                <a:cxn ang="0">
                  <a:pos x="604" y="884"/>
                </a:cxn>
                <a:cxn ang="0">
                  <a:pos x="390" y="239"/>
                </a:cxn>
                <a:cxn ang="0">
                  <a:pos x="481" y="68"/>
                </a:cxn>
                <a:cxn ang="0">
                  <a:pos x="124" y="1243"/>
                </a:cxn>
                <a:cxn ang="0">
                  <a:pos x="191" y="1209"/>
                </a:cxn>
                <a:cxn ang="0">
                  <a:pos x="202" y="1454"/>
                </a:cxn>
                <a:cxn ang="0">
                  <a:pos x="304" y="1651"/>
                </a:cxn>
                <a:cxn ang="0">
                  <a:pos x="262" y="1200"/>
                </a:cxn>
                <a:cxn ang="0">
                  <a:pos x="203" y="479"/>
                </a:cxn>
                <a:cxn ang="0">
                  <a:pos x="193" y="587"/>
                </a:cxn>
                <a:cxn ang="0">
                  <a:pos x="226" y="920"/>
                </a:cxn>
                <a:cxn ang="0">
                  <a:pos x="323" y="441"/>
                </a:cxn>
                <a:cxn ang="0">
                  <a:pos x="359" y="1138"/>
                </a:cxn>
                <a:cxn ang="0">
                  <a:pos x="220" y="1099"/>
                </a:cxn>
                <a:cxn ang="0">
                  <a:pos x="207" y="1102"/>
                </a:cxn>
                <a:cxn ang="0">
                  <a:pos x="155" y="1604"/>
                </a:cxn>
                <a:cxn ang="0">
                  <a:pos x="520" y="822"/>
                </a:cxn>
              </a:cxnLst>
              <a:rect l="0" t="0" r="r" b="b"/>
              <a:pathLst>
                <a:path w="1732" h="3663">
                  <a:moveTo>
                    <a:pt x="798" y="1708"/>
                  </a:moveTo>
                  <a:cubicBezTo>
                    <a:pt x="726" y="1764"/>
                    <a:pt x="564" y="1788"/>
                    <a:pt x="495" y="1782"/>
                  </a:cubicBezTo>
                  <a:cubicBezTo>
                    <a:pt x="481" y="1880"/>
                    <a:pt x="406" y="1840"/>
                    <a:pt x="416" y="1953"/>
                  </a:cubicBezTo>
                  <a:cubicBezTo>
                    <a:pt x="439" y="1974"/>
                    <a:pt x="426" y="2058"/>
                    <a:pt x="425" y="2097"/>
                  </a:cubicBezTo>
                  <a:cubicBezTo>
                    <a:pt x="423" y="2156"/>
                    <a:pt x="380" y="2227"/>
                    <a:pt x="366" y="2281"/>
                  </a:cubicBezTo>
                  <a:cubicBezTo>
                    <a:pt x="343" y="2247"/>
                    <a:pt x="357" y="2193"/>
                    <a:pt x="353" y="2149"/>
                  </a:cubicBezTo>
                  <a:cubicBezTo>
                    <a:pt x="349" y="2106"/>
                    <a:pt x="334" y="2062"/>
                    <a:pt x="327" y="2017"/>
                  </a:cubicBezTo>
                  <a:cubicBezTo>
                    <a:pt x="313" y="1924"/>
                    <a:pt x="377" y="1656"/>
                    <a:pt x="411" y="1626"/>
                  </a:cubicBezTo>
                  <a:moveTo>
                    <a:pt x="1218" y="1675"/>
                  </a:moveTo>
                  <a:cubicBezTo>
                    <a:pt x="1191" y="1693"/>
                    <a:pt x="1209" y="1724"/>
                    <a:pt x="1237" y="1731"/>
                  </a:cubicBezTo>
                  <a:cubicBezTo>
                    <a:pt x="1265" y="1739"/>
                    <a:pt x="1296" y="1753"/>
                    <a:pt x="1317" y="1773"/>
                  </a:cubicBezTo>
                  <a:cubicBezTo>
                    <a:pt x="1328" y="1783"/>
                    <a:pt x="1339" y="1800"/>
                    <a:pt x="1348" y="1814"/>
                  </a:cubicBezTo>
                  <a:cubicBezTo>
                    <a:pt x="1358" y="1833"/>
                    <a:pt x="1357" y="1845"/>
                    <a:pt x="1358" y="1867"/>
                  </a:cubicBezTo>
                  <a:cubicBezTo>
                    <a:pt x="1360" y="1914"/>
                    <a:pt x="1356" y="1966"/>
                    <a:pt x="1390" y="2000"/>
                  </a:cubicBezTo>
                  <a:cubicBezTo>
                    <a:pt x="1408" y="2017"/>
                    <a:pt x="1432" y="2014"/>
                    <a:pt x="1446" y="2029"/>
                  </a:cubicBezTo>
                  <a:cubicBezTo>
                    <a:pt x="1457" y="2040"/>
                    <a:pt x="1475" y="2079"/>
                    <a:pt x="1494" y="2078"/>
                  </a:cubicBezTo>
                  <a:cubicBezTo>
                    <a:pt x="1504" y="2078"/>
                    <a:pt x="1533" y="2038"/>
                    <a:pt x="1537" y="2026"/>
                  </a:cubicBezTo>
                  <a:cubicBezTo>
                    <a:pt x="1548" y="1991"/>
                    <a:pt x="1528" y="1959"/>
                    <a:pt x="1509" y="1932"/>
                  </a:cubicBezTo>
                  <a:cubicBezTo>
                    <a:pt x="1481" y="1894"/>
                    <a:pt x="1473" y="1861"/>
                    <a:pt x="1458" y="1819"/>
                  </a:cubicBezTo>
                  <a:cubicBezTo>
                    <a:pt x="1448" y="1790"/>
                    <a:pt x="1427" y="1763"/>
                    <a:pt x="1404" y="1741"/>
                  </a:cubicBezTo>
                  <a:cubicBezTo>
                    <a:pt x="1378" y="1717"/>
                    <a:pt x="1362" y="1686"/>
                    <a:pt x="1348" y="1653"/>
                  </a:cubicBezTo>
                  <a:cubicBezTo>
                    <a:pt x="1343" y="1641"/>
                    <a:pt x="1337" y="1615"/>
                    <a:pt x="1322" y="1616"/>
                  </a:cubicBezTo>
                  <a:cubicBezTo>
                    <a:pt x="1312" y="1617"/>
                    <a:pt x="1286" y="1647"/>
                    <a:pt x="1275" y="1653"/>
                  </a:cubicBezTo>
                  <a:cubicBezTo>
                    <a:pt x="1258" y="1662"/>
                    <a:pt x="1233" y="1664"/>
                    <a:pt x="1218" y="1675"/>
                  </a:cubicBezTo>
                  <a:close/>
                  <a:moveTo>
                    <a:pt x="716" y="2369"/>
                  </a:moveTo>
                  <a:cubicBezTo>
                    <a:pt x="650" y="2380"/>
                    <a:pt x="694" y="2429"/>
                    <a:pt x="711" y="2456"/>
                  </a:cubicBezTo>
                  <a:cubicBezTo>
                    <a:pt x="732" y="2490"/>
                    <a:pt x="747" y="2528"/>
                    <a:pt x="773" y="2564"/>
                  </a:cubicBezTo>
                  <a:cubicBezTo>
                    <a:pt x="817" y="2624"/>
                    <a:pt x="875" y="2644"/>
                    <a:pt x="864" y="2736"/>
                  </a:cubicBezTo>
                  <a:cubicBezTo>
                    <a:pt x="862" y="2752"/>
                    <a:pt x="851" y="2771"/>
                    <a:pt x="851" y="2786"/>
                  </a:cubicBezTo>
                  <a:cubicBezTo>
                    <a:pt x="851" y="2809"/>
                    <a:pt x="877" y="2828"/>
                    <a:pt x="877" y="2838"/>
                  </a:cubicBezTo>
                  <a:cubicBezTo>
                    <a:pt x="877" y="2873"/>
                    <a:pt x="856" y="2853"/>
                    <a:pt x="838" y="2872"/>
                  </a:cubicBezTo>
                  <a:cubicBezTo>
                    <a:pt x="812" y="2900"/>
                    <a:pt x="826" y="2905"/>
                    <a:pt x="835" y="2939"/>
                  </a:cubicBezTo>
                  <a:cubicBezTo>
                    <a:pt x="849" y="2995"/>
                    <a:pt x="832" y="3042"/>
                    <a:pt x="820" y="3099"/>
                  </a:cubicBezTo>
                  <a:cubicBezTo>
                    <a:pt x="792" y="3097"/>
                    <a:pt x="769" y="3117"/>
                    <a:pt x="778" y="3147"/>
                  </a:cubicBezTo>
                  <a:cubicBezTo>
                    <a:pt x="782" y="3145"/>
                    <a:pt x="793" y="3143"/>
                    <a:pt x="798" y="3139"/>
                  </a:cubicBezTo>
                  <a:cubicBezTo>
                    <a:pt x="808" y="3183"/>
                    <a:pt x="735" y="3173"/>
                    <a:pt x="743" y="3233"/>
                  </a:cubicBezTo>
                  <a:cubicBezTo>
                    <a:pt x="747" y="3269"/>
                    <a:pt x="773" y="3295"/>
                    <a:pt x="808" y="3274"/>
                  </a:cubicBezTo>
                  <a:cubicBezTo>
                    <a:pt x="828" y="3262"/>
                    <a:pt x="812" y="3235"/>
                    <a:pt x="847" y="3234"/>
                  </a:cubicBezTo>
                  <a:cubicBezTo>
                    <a:pt x="886" y="3234"/>
                    <a:pt x="888" y="3286"/>
                    <a:pt x="877" y="3316"/>
                  </a:cubicBezTo>
                  <a:cubicBezTo>
                    <a:pt x="869" y="3335"/>
                    <a:pt x="845" y="3348"/>
                    <a:pt x="838" y="3369"/>
                  </a:cubicBezTo>
                  <a:cubicBezTo>
                    <a:pt x="831" y="3390"/>
                    <a:pt x="830" y="3421"/>
                    <a:pt x="830" y="3443"/>
                  </a:cubicBezTo>
                  <a:cubicBezTo>
                    <a:pt x="868" y="3436"/>
                    <a:pt x="881" y="3523"/>
                    <a:pt x="877" y="3552"/>
                  </a:cubicBezTo>
                  <a:cubicBezTo>
                    <a:pt x="873" y="3588"/>
                    <a:pt x="835" y="3602"/>
                    <a:pt x="793" y="3596"/>
                  </a:cubicBezTo>
                  <a:cubicBezTo>
                    <a:pt x="714" y="3584"/>
                    <a:pt x="699" y="3450"/>
                    <a:pt x="672" y="3391"/>
                  </a:cubicBezTo>
                  <a:cubicBezTo>
                    <a:pt x="656" y="3427"/>
                    <a:pt x="646" y="3517"/>
                    <a:pt x="681" y="3544"/>
                  </a:cubicBezTo>
                  <a:cubicBezTo>
                    <a:pt x="694" y="3619"/>
                    <a:pt x="725" y="3663"/>
                    <a:pt x="813" y="3652"/>
                  </a:cubicBezTo>
                  <a:cubicBezTo>
                    <a:pt x="889" y="3642"/>
                    <a:pt x="935" y="3600"/>
                    <a:pt x="930" y="3517"/>
                  </a:cubicBezTo>
                  <a:cubicBezTo>
                    <a:pt x="927" y="3481"/>
                    <a:pt x="918" y="3465"/>
                    <a:pt x="907" y="3432"/>
                  </a:cubicBezTo>
                  <a:cubicBezTo>
                    <a:pt x="907" y="3432"/>
                    <a:pt x="891" y="3327"/>
                    <a:pt x="892" y="3325"/>
                  </a:cubicBezTo>
                  <a:cubicBezTo>
                    <a:pt x="906" y="3251"/>
                    <a:pt x="922" y="3179"/>
                    <a:pt x="925" y="3101"/>
                  </a:cubicBezTo>
                  <a:cubicBezTo>
                    <a:pt x="928" y="3045"/>
                    <a:pt x="928" y="2993"/>
                    <a:pt x="934" y="2938"/>
                  </a:cubicBezTo>
                  <a:cubicBezTo>
                    <a:pt x="939" y="2889"/>
                    <a:pt x="922" y="2860"/>
                    <a:pt x="912" y="2813"/>
                  </a:cubicBezTo>
                  <a:cubicBezTo>
                    <a:pt x="900" y="2755"/>
                    <a:pt x="909" y="2703"/>
                    <a:pt x="917" y="2648"/>
                  </a:cubicBezTo>
                  <a:cubicBezTo>
                    <a:pt x="924" y="2607"/>
                    <a:pt x="941" y="2490"/>
                    <a:pt x="911" y="2454"/>
                  </a:cubicBezTo>
                  <a:cubicBezTo>
                    <a:pt x="901" y="2443"/>
                    <a:pt x="887" y="2467"/>
                    <a:pt x="879" y="2461"/>
                  </a:cubicBezTo>
                  <a:cubicBezTo>
                    <a:pt x="861" y="2449"/>
                    <a:pt x="863" y="2451"/>
                    <a:pt x="845" y="2436"/>
                  </a:cubicBezTo>
                  <a:cubicBezTo>
                    <a:pt x="811" y="2407"/>
                    <a:pt x="766" y="2360"/>
                    <a:pt x="716" y="2369"/>
                  </a:cubicBezTo>
                  <a:close/>
                  <a:moveTo>
                    <a:pt x="836" y="1882"/>
                  </a:moveTo>
                  <a:cubicBezTo>
                    <a:pt x="836" y="1939"/>
                    <a:pt x="818" y="2380"/>
                    <a:pt x="967" y="2293"/>
                  </a:cubicBezTo>
                  <a:cubicBezTo>
                    <a:pt x="1041" y="2249"/>
                    <a:pt x="1040" y="1985"/>
                    <a:pt x="1012" y="1917"/>
                  </a:cubicBezTo>
                  <a:cubicBezTo>
                    <a:pt x="999" y="1963"/>
                    <a:pt x="1008" y="2382"/>
                    <a:pt x="875" y="2228"/>
                  </a:cubicBezTo>
                  <a:cubicBezTo>
                    <a:pt x="842" y="2190"/>
                    <a:pt x="834" y="2075"/>
                    <a:pt x="829" y="2026"/>
                  </a:cubicBezTo>
                  <a:cubicBezTo>
                    <a:pt x="823" y="1953"/>
                    <a:pt x="808" y="1858"/>
                    <a:pt x="817" y="1791"/>
                  </a:cubicBezTo>
                  <a:moveTo>
                    <a:pt x="432" y="2234"/>
                  </a:moveTo>
                  <a:cubicBezTo>
                    <a:pt x="342" y="2284"/>
                    <a:pt x="395" y="2559"/>
                    <a:pt x="461" y="2605"/>
                  </a:cubicBezTo>
                  <a:cubicBezTo>
                    <a:pt x="425" y="2500"/>
                    <a:pt x="458" y="2413"/>
                    <a:pt x="497" y="2320"/>
                  </a:cubicBezTo>
                  <a:cubicBezTo>
                    <a:pt x="517" y="2273"/>
                    <a:pt x="511" y="2207"/>
                    <a:pt x="522" y="2153"/>
                  </a:cubicBezTo>
                  <a:cubicBezTo>
                    <a:pt x="534" y="2094"/>
                    <a:pt x="558" y="2041"/>
                    <a:pt x="581" y="1989"/>
                  </a:cubicBezTo>
                  <a:cubicBezTo>
                    <a:pt x="546" y="2004"/>
                    <a:pt x="520" y="2038"/>
                    <a:pt x="478" y="2039"/>
                  </a:cubicBezTo>
                  <a:cubicBezTo>
                    <a:pt x="476" y="2086"/>
                    <a:pt x="482" y="2127"/>
                    <a:pt x="463" y="2169"/>
                  </a:cubicBezTo>
                  <a:cubicBezTo>
                    <a:pt x="449" y="2199"/>
                    <a:pt x="416" y="2219"/>
                    <a:pt x="412" y="2254"/>
                  </a:cubicBezTo>
                  <a:moveTo>
                    <a:pt x="1456" y="2052"/>
                  </a:moveTo>
                  <a:cubicBezTo>
                    <a:pt x="1480" y="2083"/>
                    <a:pt x="1466" y="2141"/>
                    <a:pt x="1464" y="2182"/>
                  </a:cubicBezTo>
                  <a:cubicBezTo>
                    <a:pt x="1461" y="2239"/>
                    <a:pt x="1470" y="2250"/>
                    <a:pt x="1500" y="2295"/>
                  </a:cubicBezTo>
                  <a:cubicBezTo>
                    <a:pt x="1540" y="2354"/>
                    <a:pt x="1553" y="2431"/>
                    <a:pt x="1595" y="2493"/>
                  </a:cubicBezTo>
                  <a:cubicBezTo>
                    <a:pt x="1613" y="2426"/>
                    <a:pt x="1578" y="2316"/>
                    <a:pt x="1554" y="2254"/>
                  </a:cubicBezTo>
                  <a:cubicBezTo>
                    <a:pt x="1540" y="2218"/>
                    <a:pt x="1513" y="2061"/>
                    <a:pt x="1482" y="2052"/>
                  </a:cubicBezTo>
                  <a:moveTo>
                    <a:pt x="1319" y="189"/>
                  </a:moveTo>
                  <a:cubicBezTo>
                    <a:pt x="1323" y="238"/>
                    <a:pt x="1297" y="289"/>
                    <a:pt x="1289" y="336"/>
                  </a:cubicBezTo>
                  <a:cubicBezTo>
                    <a:pt x="1280" y="392"/>
                    <a:pt x="1260" y="446"/>
                    <a:pt x="1250" y="502"/>
                  </a:cubicBezTo>
                  <a:cubicBezTo>
                    <a:pt x="1231" y="608"/>
                    <a:pt x="1172" y="706"/>
                    <a:pt x="1148" y="808"/>
                  </a:cubicBezTo>
                  <a:cubicBezTo>
                    <a:pt x="1136" y="861"/>
                    <a:pt x="1137" y="903"/>
                    <a:pt x="1149" y="955"/>
                  </a:cubicBezTo>
                  <a:cubicBezTo>
                    <a:pt x="1161" y="1004"/>
                    <a:pt x="1181" y="1043"/>
                    <a:pt x="1197" y="1090"/>
                  </a:cubicBezTo>
                  <a:cubicBezTo>
                    <a:pt x="1229" y="1184"/>
                    <a:pt x="1266" y="1278"/>
                    <a:pt x="1296" y="1373"/>
                  </a:cubicBezTo>
                  <a:cubicBezTo>
                    <a:pt x="1317" y="1439"/>
                    <a:pt x="1311" y="1523"/>
                    <a:pt x="1309" y="1597"/>
                  </a:cubicBezTo>
                  <a:cubicBezTo>
                    <a:pt x="1364" y="1583"/>
                    <a:pt x="1358" y="1495"/>
                    <a:pt x="1358" y="1451"/>
                  </a:cubicBezTo>
                  <a:cubicBezTo>
                    <a:pt x="1358" y="1398"/>
                    <a:pt x="1372" y="1337"/>
                    <a:pt x="1352" y="1287"/>
                  </a:cubicBezTo>
                  <a:cubicBezTo>
                    <a:pt x="1344" y="1266"/>
                    <a:pt x="1330" y="1243"/>
                    <a:pt x="1323" y="1220"/>
                  </a:cubicBezTo>
                  <a:cubicBezTo>
                    <a:pt x="1315" y="1195"/>
                    <a:pt x="1316" y="1169"/>
                    <a:pt x="1308" y="1145"/>
                  </a:cubicBezTo>
                  <a:cubicBezTo>
                    <a:pt x="1291" y="1093"/>
                    <a:pt x="1266" y="1045"/>
                    <a:pt x="1246" y="995"/>
                  </a:cubicBezTo>
                  <a:cubicBezTo>
                    <a:pt x="1229" y="950"/>
                    <a:pt x="1204" y="907"/>
                    <a:pt x="1195" y="861"/>
                  </a:cubicBezTo>
                  <a:cubicBezTo>
                    <a:pt x="1184" y="805"/>
                    <a:pt x="1202" y="750"/>
                    <a:pt x="1210" y="697"/>
                  </a:cubicBezTo>
                  <a:cubicBezTo>
                    <a:pt x="1219" y="644"/>
                    <a:pt x="1246" y="618"/>
                    <a:pt x="1277" y="575"/>
                  </a:cubicBezTo>
                  <a:cubicBezTo>
                    <a:pt x="1310" y="529"/>
                    <a:pt x="1319" y="474"/>
                    <a:pt x="1319" y="414"/>
                  </a:cubicBezTo>
                  <a:cubicBezTo>
                    <a:pt x="1319" y="344"/>
                    <a:pt x="1340" y="249"/>
                    <a:pt x="1316" y="182"/>
                  </a:cubicBezTo>
                  <a:moveTo>
                    <a:pt x="1218" y="156"/>
                  </a:moveTo>
                  <a:cubicBezTo>
                    <a:pt x="1262" y="161"/>
                    <a:pt x="1297" y="117"/>
                    <a:pt x="1332" y="97"/>
                  </a:cubicBezTo>
                  <a:cubicBezTo>
                    <a:pt x="1312" y="78"/>
                    <a:pt x="1290" y="65"/>
                    <a:pt x="1271" y="45"/>
                  </a:cubicBezTo>
                  <a:cubicBezTo>
                    <a:pt x="1255" y="29"/>
                    <a:pt x="1235" y="7"/>
                    <a:pt x="1212" y="0"/>
                  </a:cubicBezTo>
                  <a:cubicBezTo>
                    <a:pt x="1238" y="28"/>
                    <a:pt x="1257" y="60"/>
                    <a:pt x="1287" y="85"/>
                  </a:cubicBezTo>
                  <a:cubicBezTo>
                    <a:pt x="1264" y="107"/>
                    <a:pt x="1238" y="129"/>
                    <a:pt x="1214" y="150"/>
                  </a:cubicBezTo>
                  <a:moveTo>
                    <a:pt x="1384" y="244"/>
                  </a:moveTo>
                  <a:cubicBezTo>
                    <a:pt x="1384" y="409"/>
                    <a:pt x="1345" y="570"/>
                    <a:pt x="1362" y="735"/>
                  </a:cubicBezTo>
                  <a:cubicBezTo>
                    <a:pt x="1366" y="778"/>
                    <a:pt x="1378" y="815"/>
                    <a:pt x="1378" y="858"/>
                  </a:cubicBezTo>
                  <a:cubicBezTo>
                    <a:pt x="1377" y="894"/>
                    <a:pt x="1377" y="931"/>
                    <a:pt x="1378" y="968"/>
                  </a:cubicBezTo>
                  <a:cubicBezTo>
                    <a:pt x="1378" y="1037"/>
                    <a:pt x="1397" y="1104"/>
                    <a:pt x="1400" y="1174"/>
                  </a:cubicBezTo>
                  <a:cubicBezTo>
                    <a:pt x="1403" y="1221"/>
                    <a:pt x="1419" y="1272"/>
                    <a:pt x="1413" y="1317"/>
                  </a:cubicBezTo>
                  <a:cubicBezTo>
                    <a:pt x="1397" y="1272"/>
                    <a:pt x="1406" y="1196"/>
                    <a:pt x="1407" y="1145"/>
                  </a:cubicBezTo>
                  <a:cubicBezTo>
                    <a:pt x="1408" y="1056"/>
                    <a:pt x="1417" y="966"/>
                    <a:pt x="1417" y="875"/>
                  </a:cubicBezTo>
                  <a:cubicBezTo>
                    <a:pt x="1417" y="802"/>
                    <a:pt x="1438" y="733"/>
                    <a:pt x="1449" y="661"/>
                  </a:cubicBezTo>
                  <a:cubicBezTo>
                    <a:pt x="1458" y="597"/>
                    <a:pt x="1456" y="532"/>
                    <a:pt x="1456" y="468"/>
                  </a:cubicBezTo>
                  <a:cubicBezTo>
                    <a:pt x="1459" y="483"/>
                    <a:pt x="1454" y="499"/>
                    <a:pt x="1449" y="512"/>
                  </a:cubicBezTo>
                  <a:cubicBezTo>
                    <a:pt x="1389" y="513"/>
                    <a:pt x="1389" y="478"/>
                    <a:pt x="1381" y="427"/>
                  </a:cubicBezTo>
                  <a:cubicBezTo>
                    <a:pt x="1371" y="360"/>
                    <a:pt x="1378" y="287"/>
                    <a:pt x="1378" y="218"/>
                  </a:cubicBezTo>
                  <a:moveTo>
                    <a:pt x="1413" y="1445"/>
                  </a:moveTo>
                  <a:cubicBezTo>
                    <a:pt x="1413" y="1479"/>
                    <a:pt x="1471" y="1497"/>
                    <a:pt x="1498" y="1507"/>
                  </a:cubicBezTo>
                  <a:cubicBezTo>
                    <a:pt x="1560" y="1528"/>
                    <a:pt x="1566" y="1504"/>
                    <a:pt x="1618" y="1484"/>
                  </a:cubicBezTo>
                  <a:cubicBezTo>
                    <a:pt x="1595" y="1486"/>
                    <a:pt x="1571" y="1499"/>
                    <a:pt x="1547" y="1494"/>
                  </a:cubicBezTo>
                  <a:cubicBezTo>
                    <a:pt x="1530" y="1490"/>
                    <a:pt x="1509" y="1475"/>
                    <a:pt x="1495" y="1468"/>
                  </a:cubicBezTo>
                  <a:cubicBezTo>
                    <a:pt x="1458" y="1451"/>
                    <a:pt x="1432" y="1432"/>
                    <a:pt x="1440" y="1386"/>
                  </a:cubicBezTo>
                  <a:cubicBezTo>
                    <a:pt x="1445" y="1350"/>
                    <a:pt x="1482" y="1341"/>
                    <a:pt x="1493" y="1311"/>
                  </a:cubicBezTo>
                  <a:cubicBezTo>
                    <a:pt x="1506" y="1275"/>
                    <a:pt x="1458" y="1251"/>
                    <a:pt x="1482" y="1211"/>
                  </a:cubicBezTo>
                  <a:cubicBezTo>
                    <a:pt x="1531" y="1201"/>
                    <a:pt x="1594" y="1322"/>
                    <a:pt x="1648" y="1260"/>
                  </a:cubicBezTo>
                  <a:cubicBezTo>
                    <a:pt x="1592" y="1256"/>
                    <a:pt x="1583" y="1242"/>
                    <a:pt x="1541" y="1213"/>
                  </a:cubicBezTo>
                  <a:cubicBezTo>
                    <a:pt x="1510" y="1192"/>
                    <a:pt x="1480" y="1171"/>
                    <a:pt x="1531" y="1151"/>
                  </a:cubicBezTo>
                  <a:cubicBezTo>
                    <a:pt x="1552" y="1143"/>
                    <a:pt x="1556" y="1154"/>
                    <a:pt x="1563" y="1128"/>
                  </a:cubicBezTo>
                  <a:cubicBezTo>
                    <a:pt x="1570" y="1107"/>
                    <a:pt x="1555" y="1078"/>
                    <a:pt x="1541" y="1062"/>
                  </a:cubicBezTo>
                  <a:cubicBezTo>
                    <a:pt x="1518" y="1035"/>
                    <a:pt x="1479" y="1035"/>
                    <a:pt x="1443" y="1038"/>
                  </a:cubicBezTo>
                  <a:cubicBezTo>
                    <a:pt x="1443" y="1065"/>
                    <a:pt x="1462" y="1094"/>
                    <a:pt x="1459" y="1128"/>
                  </a:cubicBezTo>
                  <a:cubicBezTo>
                    <a:pt x="1455" y="1177"/>
                    <a:pt x="1443" y="1226"/>
                    <a:pt x="1440" y="1275"/>
                  </a:cubicBezTo>
                  <a:cubicBezTo>
                    <a:pt x="1436" y="1317"/>
                    <a:pt x="1416" y="1343"/>
                    <a:pt x="1408" y="1380"/>
                  </a:cubicBezTo>
                  <a:cubicBezTo>
                    <a:pt x="1403" y="1397"/>
                    <a:pt x="1407" y="1415"/>
                    <a:pt x="1400" y="1432"/>
                  </a:cubicBezTo>
                  <a:cubicBezTo>
                    <a:pt x="1395" y="1446"/>
                    <a:pt x="1384" y="1451"/>
                    <a:pt x="1384" y="1467"/>
                  </a:cubicBezTo>
                  <a:cubicBezTo>
                    <a:pt x="1380" y="1468"/>
                    <a:pt x="1377" y="1467"/>
                    <a:pt x="1374" y="1468"/>
                  </a:cubicBezTo>
                  <a:moveTo>
                    <a:pt x="1466" y="936"/>
                  </a:moveTo>
                  <a:cubicBezTo>
                    <a:pt x="1530" y="931"/>
                    <a:pt x="1524" y="879"/>
                    <a:pt x="1524" y="831"/>
                  </a:cubicBezTo>
                  <a:cubicBezTo>
                    <a:pt x="1524" y="776"/>
                    <a:pt x="1532" y="748"/>
                    <a:pt x="1559" y="703"/>
                  </a:cubicBezTo>
                  <a:cubicBezTo>
                    <a:pt x="1604" y="627"/>
                    <a:pt x="1633" y="534"/>
                    <a:pt x="1628" y="441"/>
                  </a:cubicBezTo>
                  <a:cubicBezTo>
                    <a:pt x="1590" y="408"/>
                    <a:pt x="1569" y="563"/>
                    <a:pt x="1555" y="591"/>
                  </a:cubicBezTo>
                  <a:cubicBezTo>
                    <a:pt x="1544" y="612"/>
                    <a:pt x="1523" y="633"/>
                    <a:pt x="1512" y="653"/>
                  </a:cubicBezTo>
                  <a:cubicBezTo>
                    <a:pt x="1501" y="672"/>
                    <a:pt x="1500" y="689"/>
                    <a:pt x="1495" y="711"/>
                  </a:cubicBezTo>
                  <a:cubicBezTo>
                    <a:pt x="1483" y="757"/>
                    <a:pt x="1469" y="796"/>
                    <a:pt x="1469" y="845"/>
                  </a:cubicBezTo>
                  <a:cubicBezTo>
                    <a:pt x="1469" y="889"/>
                    <a:pt x="1464" y="925"/>
                    <a:pt x="1456" y="965"/>
                  </a:cubicBezTo>
                  <a:moveTo>
                    <a:pt x="1717" y="1141"/>
                  </a:moveTo>
                  <a:cubicBezTo>
                    <a:pt x="1707" y="1127"/>
                    <a:pt x="1711" y="1103"/>
                    <a:pt x="1710" y="1084"/>
                  </a:cubicBezTo>
                  <a:cubicBezTo>
                    <a:pt x="1676" y="1146"/>
                    <a:pt x="1731" y="1200"/>
                    <a:pt x="1679" y="1253"/>
                  </a:cubicBezTo>
                  <a:cubicBezTo>
                    <a:pt x="1730" y="1240"/>
                    <a:pt x="1732" y="1228"/>
                    <a:pt x="1719" y="1178"/>
                  </a:cubicBezTo>
                  <a:cubicBezTo>
                    <a:pt x="1713" y="1152"/>
                    <a:pt x="1699" y="1118"/>
                    <a:pt x="1700" y="1089"/>
                  </a:cubicBezTo>
                  <a:moveTo>
                    <a:pt x="1449" y="1536"/>
                  </a:moveTo>
                  <a:cubicBezTo>
                    <a:pt x="1490" y="1547"/>
                    <a:pt x="1529" y="1547"/>
                    <a:pt x="1570" y="1562"/>
                  </a:cubicBezTo>
                  <a:cubicBezTo>
                    <a:pt x="1602" y="1575"/>
                    <a:pt x="1671" y="1593"/>
                    <a:pt x="1661" y="1533"/>
                  </a:cubicBezTo>
                  <a:cubicBezTo>
                    <a:pt x="1615" y="1531"/>
                    <a:pt x="1568" y="1533"/>
                    <a:pt x="1524" y="1530"/>
                  </a:cubicBezTo>
                  <a:cubicBezTo>
                    <a:pt x="1482" y="1526"/>
                    <a:pt x="1443" y="1500"/>
                    <a:pt x="1401" y="1504"/>
                  </a:cubicBezTo>
                  <a:cubicBezTo>
                    <a:pt x="1400" y="1516"/>
                    <a:pt x="1403" y="1523"/>
                    <a:pt x="1411" y="1532"/>
                  </a:cubicBezTo>
                  <a:cubicBezTo>
                    <a:pt x="1426" y="1534"/>
                    <a:pt x="1440" y="1538"/>
                    <a:pt x="1456" y="1536"/>
                  </a:cubicBezTo>
                  <a:moveTo>
                    <a:pt x="1557" y="175"/>
                  </a:moveTo>
                  <a:cubicBezTo>
                    <a:pt x="1521" y="227"/>
                    <a:pt x="1498" y="294"/>
                    <a:pt x="1498" y="359"/>
                  </a:cubicBezTo>
                  <a:cubicBezTo>
                    <a:pt x="1498" y="400"/>
                    <a:pt x="1495" y="438"/>
                    <a:pt x="1489" y="477"/>
                  </a:cubicBezTo>
                  <a:cubicBezTo>
                    <a:pt x="1483" y="513"/>
                    <a:pt x="1485" y="550"/>
                    <a:pt x="1479" y="587"/>
                  </a:cubicBezTo>
                  <a:cubicBezTo>
                    <a:pt x="1474" y="614"/>
                    <a:pt x="1462" y="662"/>
                    <a:pt x="1479" y="685"/>
                  </a:cubicBezTo>
                  <a:cubicBezTo>
                    <a:pt x="1491" y="655"/>
                    <a:pt x="1484" y="596"/>
                    <a:pt x="1488" y="561"/>
                  </a:cubicBezTo>
                  <a:cubicBezTo>
                    <a:pt x="1492" y="515"/>
                    <a:pt x="1489" y="472"/>
                    <a:pt x="1498" y="427"/>
                  </a:cubicBezTo>
                  <a:cubicBezTo>
                    <a:pt x="1506" y="387"/>
                    <a:pt x="1514" y="349"/>
                    <a:pt x="1522" y="310"/>
                  </a:cubicBezTo>
                  <a:cubicBezTo>
                    <a:pt x="1531" y="265"/>
                    <a:pt x="1553" y="222"/>
                    <a:pt x="1557" y="175"/>
                  </a:cubicBezTo>
                  <a:close/>
                  <a:moveTo>
                    <a:pt x="1368" y="1601"/>
                  </a:moveTo>
                  <a:cubicBezTo>
                    <a:pt x="1368" y="1655"/>
                    <a:pt x="1380" y="1688"/>
                    <a:pt x="1398" y="1738"/>
                  </a:cubicBezTo>
                  <a:cubicBezTo>
                    <a:pt x="1437" y="1751"/>
                    <a:pt x="1495" y="1715"/>
                    <a:pt x="1537" y="1709"/>
                  </a:cubicBezTo>
                  <a:cubicBezTo>
                    <a:pt x="1597" y="1701"/>
                    <a:pt x="1570" y="1641"/>
                    <a:pt x="1535" y="1616"/>
                  </a:cubicBezTo>
                  <a:cubicBezTo>
                    <a:pt x="1533" y="1640"/>
                    <a:pt x="1540" y="1663"/>
                    <a:pt x="1519" y="1680"/>
                  </a:cubicBezTo>
                  <a:cubicBezTo>
                    <a:pt x="1504" y="1692"/>
                    <a:pt x="1463" y="1703"/>
                    <a:pt x="1443" y="1696"/>
                  </a:cubicBezTo>
                  <a:cubicBezTo>
                    <a:pt x="1405" y="1682"/>
                    <a:pt x="1413" y="1614"/>
                    <a:pt x="1368" y="1601"/>
                  </a:cubicBezTo>
                  <a:moveTo>
                    <a:pt x="1218" y="150"/>
                  </a:moveTo>
                  <a:cubicBezTo>
                    <a:pt x="1227" y="169"/>
                    <a:pt x="1292" y="191"/>
                    <a:pt x="1322" y="188"/>
                  </a:cubicBezTo>
                  <a:cubicBezTo>
                    <a:pt x="1286" y="183"/>
                    <a:pt x="1262" y="176"/>
                    <a:pt x="1224" y="156"/>
                  </a:cubicBezTo>
                  <a:moveTo>
                    <a:pt x="422" y="163"/>
                  </a:moveTo>
                  <a:cubicBezTo>
                    <a:pt x="437" y="126"/>
                    <a:pt x="466" y="89"/>
                    <a:pt x="480" y="53"/>
                  </a:cubicBezTo>
                  <a:cubicBezTo>
                    <a:pt x="459" y="59"/>
                    <a:pt x="392" y="130"/>
                    <a:pt x="392" y="153"/>
                  </a:cubicBezTo>
                  <a:cubicBezTo>
                    <a:pt x="393" y="183"/>
                    <a:pt x="467" y="194"/>
                    <a:pt x="474" y="228"/>
                  </a:cubicBezTo>
                  <a:cubicBezTo>
                    <a:pt x="443" y="233"/>
                    <a:pt x="410" y="217"/>
                    <a:pt x="377" y="219"/>
                  </a:cubicBezTo>
                  <a:cubicBezTo>
                    <a:pt x="368" y="279"/>
                    <a:pt x="399" y="350"/>
                    <a:pt x="409" y="408"/>
                  </a:cubicBezTo>
                  <a:cubicBezTo>
                    <a:pt x="424" y="504"/>
                    <a:pt x="465" y="596"/>
                    <a:pt x="504" y="687"/>
                  </a:cubicBezTo>
                  <a:cubicBezTo>
                    <a:pt x="523" y="731"/>
                    <a:pt x="545" y="774"/>
                    <a:pt x="561" y="816"/>
                  </a:cubicBezTo>
                  <a:cubicBezTo>
                    <a:pt x="582" y="870"/>
                    <a:pt x="575" y="913"/>
                    <a:pt x="579" y="971"/>
                  </a:cubicBezTo>
                  <a:cubicBezTo>
                    <a:pt x="605" y="952"/>
                    <a:pt x="608" y="915"/>
                    <a:pt x="604" y="884"/>
                  </a:cubicBezTo>
                  <a:cubicBezTo>
                    <a:pt x="596" y="833"/>
                    <a:pt x="573" y="785"/>
                    <a:pt x="555" y="738"/>
                  </a:cubicBezTo>
                  <a:cubicBezTo>
                    <a:pt x="534" y="685"/>
                    <a:pt x="498" y="643"/>
                    <a:pt x="474" y="593"/>
                  </a:cubicBezTo>
                  <a:cubicBezTo>
                    <a:pt x="449" y="541"/>
                    <a:pt x="436" y="484"/>
                    <a:pt x="422" y="427"/>
                  </a:cubicBezTo>
                  <a:cubicBezTo>
                    <a:pt x="405" y="359"/>
                    <a:pt x="386" y="312"/>
                    <a:pt x="390" y="239"/>
                  </a:cubicBezTo>
                  <a:cubicBezTo>
                    <a:pt x="426" y="235"/>
                    <a:pt x="464" y="239"/>
                    <a:pt x="497" y="224"/>
                  </a:cubicBezTo>
                  <a:cubicBezTo>
                    <a:pt x="480" y="215"/>
                    <a:pt x="475" y="194"/>
                    <a:pt x="462" y="182"/>
                  </a:cubicBezTo>
                  <a:cubicBezTo>
                    <a:pt x="449" y="169"/>
                    <a:pt x="427" y="169"/>
                    <a:pt x="422" y="154"/>
                  </a:cubicBezTo>
                  <a:cubicBezTo>
                    <a:pt x="444" y="142"/>
                    <a:pt x="484" y="94"/>
                    <a:pt x="481" y="68"/>
                  </a:cubicBezTo>
                  <a:moveTo>
                    <a:pt x="246" y="1106"/>
                  </a:moveTo>
                  <a:cubicBezTo>
                    <a:pt x="248" y="1167"/>
                    <a:pt x="114" y="1144"/>
                    <a:pt x="78" y="1158"/>
                  </a:cubicBezTo>
                  <a:cubicBezTo>
                    <a:pt x="50" y="1169"/>
                    <a:pt x="0" y="1198"/>
                    <a:pt x="44" y="1217"/>
                  </a:cubicBezTo>
                  <a:cubicBezTo>
                    <a:pt x="71" y="1228"/>
                    <a:pt x="102" y="1220"/>
                    <a:pt x="124" y="1243"/>
                  </a:cubicBezTo>
                  <a:cubicBezTo>
                    <a:pt x="119" y="1221"/>
                    <a:pt x="54" y="1206"/>
                    <a:pt x="73" y="1185"/>
                  </a:cubicBezTo>
                  <a:cubicBezTo>
                    <a:pt x="89" y="1167"/>
                    <a:pt x="115" y="1192"/>
                    <a:pt x="128" y="1195"/>
                  </a:cubicBezTo>
                  <a:cubicBezTo>
                    <a:pt x="152" y="1199"/>
                    <a:pt x="163" y="1188"/>
                    <a:pt x="184" y="1177"/>
                  </a:cubicBezTo>
                  <a:cubicBezTo>
                    <a:pt x="191" y="1185"/>
                    <a:pt x="192" y="1198"/>
                    <a:pt x="191" y="1209"/>
                  </a:cubicBezTo>
                  <a:cubicBezTo>
                    <a:pt x="205" y="1207"/>
                    <a:pt x="219" y="1201"/>
                    <a:pt x="235" y="1204"/>
                  </a:cubicBezTo>
                  <a:cubicBezTo>
                    <a:pt x="237" y="1248"/>
                    <a:pt x="205" y="1260"/>
                    <a:pt x="234" y="1295"/>
                  </a:cubicBezTo>
                  <a:cubicBezTo>
                    <a:pt x="257" y="1322"/>
                    <a:pt x="271" y="1337"/>
                    <a:pt x="262" y="1379"/>
                  </a:cubicBezTo>
                  <a:cubicBezTo>
                    <a:pt x="254" y="1420"/>
                    <a:pt x="213" y="1412"/>
                    <a:pt x="202" y="1454"/>
                  </a:cubicBezTo>
                  <a:cubicBezTo>
                    <a:pt x="188" y="1510"/>
                    <a:pt x="235" y="1476"/>
                    <a:pt x="268" y="1471"/>
                  </a:cubicBezTo>
                  <a:cubicBezTo>
                    <a:pt x="271" y="1497"/>
                    <a:pt x="284" y="1507"/>
                    <a:pt x="295" y="1528"/>
                  </a:cubicBezTo>
                  <a:cubicBezTo>
                    <a:pt x="308" y="1555"/>
                    <a:pt x="302" y="1553"/>
                    <a:pt x="291" y="1571"/>
                  </a:cubicBezTo>
                  <a:cubicBezTo>
                    <a:pt x="278" y="1593"/>
                    <a:pt x="247" y="1651"/>
                    <a:pt x="304" y="1651"/>
                  </a:cubicBezTo>
                  <a:cubicBezTo>
                    <a:pt x="319" y="1679"/>
                    <a:pt x="369" y="1667"/>
                    <a:pt x="386" y="1644"/>
                  </a:cubicBezTo>
                  <a:cubicBezTo>
                    <a:pt x="398" y="1628"/>
                    <a:pt x="393" y="1598"/>
                    <a:pt x="392" y="1573"/>
                  </a:cubicBezTo>
                  <a:cubicBezTo>
                    <a:pt x="337" y="1535"/>
                    <a:pt x="318" y="1464"/>
                    <a:pt x="302" y="1402"/>
                  </a:cubicBezTo>
                  <a:cubicBezTo>
                    <a:pt x="285" y="1335"/>
                    <a:pt x="263" y="1272"/>
                    <a:pt x="262" y="1200"/>
                  </a:cubicBezTo>
                  <a:cubicBezTo>
                    <a:pt x="261" y="1126"/>
                    <a:pt x="266" y="1054"/>
                    <a:pt x="259" y="978"/>
                  </a:cubicBezTo>
                  <a:cubicBezTo>
                    <a:pt x="252" y="902"/>
                    <a:pt x="239" y="831"/>
                    <a:pt x="239" y="753"/>
                  </a:cubicBezTo>
                  <a:cubicBezTo>
                    <a:pt x="239" y="703"/>
                    <a:pt x="249" y="642"/>
                    <a:pt x="239" y="593"/>
                  </a:cubicBezTo>
                  <a:cubicBezTo>
                    <a:pt x="232" y="557"/>
                    <a:pt x="215" y="515"/>
                    <a:pt x="203" y="479"/>
                  </a:cubicBezTo>
                  <a:cubicBezTo>
                    <a:pt x="191" y="439"/>
                    <a:pt x="171" y="399"/>
                    <a:pt x="161" y="358"/>
                  </a:cubicBezTo>
                  <a:cubicBezTo>
                    <a:pt x="151" y="313"/>
                    <a:pt x="158" y="254"/>
                    <a:pt x="145" y="212"/>
                  </a:cubicBezTo>
                  <a:cubicBezTo>
                    <a:pt x="136" y="297"/>
                    <a:pt x="159" y="374"/>
                    <a:pt x="170" y="457"/>
                  </a:cubicBezTo>
                  <a:cubicBezTo>
                    <a:pt x="176" y="502"/>
                    <a:pt x="181" y="543"/>
                    <a:pt x="193" y="587"/>
                  </a:cubicBezTo>
                  <a:cubicBezTo>
                    <a:pt x="200" y="616"/>
                    <a:pt x="215" y="658"/>
                    <a:pt x="209" y="688"/>
                  </a:cubicBezTo>
                  <a:cubicBezTo>
                    <a:pt x="202" y="686"/>
                    <a:pt x="192" y="690"/>
                    <a:pt x="184" y="689"/>
                  </a:cubicBezTo>
                  <a:cubicBezTo>
                    <a:pt x="178" y="726"/>
                    <a:pt x="208" y="761"/>
                    <a:pt x="217" y="795"/>
                  </a:cubicBezTo>
                  <a:cubicBezTo>
                    <a:pt x="229" y="836"/>
                    <a:pt x="224" y="876"/>
                    <a:pt x="226" y="920"/>
                  </a:cubicBezTo>
                  <a:cubicBezTo>
                    <a:pt x="228" y="955"/>
                    <a:pt x="256" y="996"/>
                    <a:pt x="249" y="1031"/>
                  </a:cubicBezTo>
                  <a:cubicBezTo>
                    <a:pt x="241" y="1070"/>
                    <a:pt x="216" y="1078"/>
                    <a:pt x="252" y="1115"/>
                  </a:cubicBezTo>
                  <a:moveTo>
                    <a:pt x="314" y="597"/>
                  </a:moveTo>
                  <a:cubicBezTo>
                    <a:pt x="314" y="546"/>
                    <a:pt x="337" y="489"/>
                    <a:pt x="323" y="441"/>
                  </a:cubicBezTo>
                  <a:cubicBezTo>
                    <a:pt x="222" y="421"/>
                    <a:pt x="299" y="765"/>
                    <a:pt x="311" y="815"/>
                  </a:cubicBezTo>
                  <a:cubicBezTo>
                    <a:pt x="329" y="893"/>
                    <a:pt x="331" y="973"/>
                    <a:pt x="330" y="1056"/>
                  </a:cubicBezTo>
                  <a:cubicBezTo>
                    <a:pt x="330" y="1136"/>
                    <a:pt x="302" y="1211"/>
                    <a:pt x="301" y="1290"/>
                  </a:cubicBezTo>
                  <a:cubicBezTo>
                    <a:pt x="322" y="1243"/>
                    <a:pt x="341" y="1189"/>
                    <a:pt x="359" y="1138"/>
                  </a:cubicBezTo>
                  <a:cubicBezTo>
                    <a:pt x="383" y="1071"/>
                    <a:pt x="377" y="994"/>
                    <a:pt x="369" y="923"/>
                  </a:cubicBezTo>
                  <a:cubicBezTo>
                    <a:pt x="361" y="854"/>
                    <a:pt x="327" y="788"/>
                    <a:pt x="321" y="720"/>
                  </a:cubicBezTo>
                  <a:cubicBezTo>
                    <a:pt x="314" y="652"/>
                    <a:pt x="334" y="585"/>
                    <a:pt x="330" y="518"/>
                  </a:cubicBezTo>
                  <a:moveTo>
                    <a:pt x="220" y="1099"/>
                  </a:moveTo>
                  <a:cubicBezTo>
                    <a:pt x="195" y="1077"/>
                    <a:pt x="176" y="1057"/>
                    <a:pt x="141" y="1050"/>
                  </a:cubicBezTo>
                  <a:cubicBezTo>
                    <a:pt x="117" y="1046"/>
                    <a:pt x="33" y="1043"/>
                    <a:pt x="40" y="1079"/>
                  </a:cubicBezTo>
                  <a:cubicBezTo>
                    <a:pt x="79" y="1088"/>
                    <a:pt x="103" y="1074"/>
                    <a:pt x="138" y="1070"/>
                  </a:cubicBezTo>
                  <a:cubicBezTo>
                    <a:pt x="158" y="1067"/>
                    <a:pt x="209" y="1076"/>
                    <a:pt x="207" y="1102"/>
                  </a:cubicBezTo>
                  <a:moveTo>
                    <a:pt x="145" y="1559"/>
                  </a:moveTo>
                  <a:cubicBezTo>
                    <a:pt x="164" y="1594"/>
                    <a:pt x="65" y="1645"/>
                    <a:pt x="98" y="1664"/>
                  </a:cubicBezTo>
                  <a:cubicBezTo>
                    <a:pt x="121" y="1677"/>
                    <a:pt x="199" y="1600"/>
                    <a:pt x="225" y="1592"/>
                  </a:cubicBezTo>
                  <a:cubicBezTo>
                    <a:pt x="197" y="1585"/>
                    <a:pt x="177" y="1623"/>
                    <a:pt x="155" y="1604"/>
                  </a:cubicBezTo>
                  <a:cubicBezTo>
                    <a:pt x="131" y="1582"/>
                    <a:pt x="157" y="1549"/>
                    <a:pt x="174" y="1536"/>
                  </a:cubicBezTo>
                  <a:moveTo>
                    <a:pt x="520" y="815"/>
                  </a:moveTo>
                  <a:cubicBezTo>
                    <a:pt x="557" y="855"/>
                    <a:pt x="484" y="975"/>
                    <a:pt x="458" y="1014"/>
                  </a:cubicBezTo>
                  <a:cubicBezTo>
                    <a:pt x="533" y="1022"/>
                    <a:pt x="603" y="844"/>
                    <a:pt x="520" y="822"/>
                  </a:cubicBezTo>
                  <a:moveTo>
                    <a:pt x="595" y="68"/>
                  </a:moveTo>
                  <a:cubicBezTo>
                    <a:pt x="590" y="104"/>
                    <a:pt x="539" y="290"/>
                    <a:pt x="584" y="306"/>
                  </a:cubicBezTo>
                  <a:cubicBezTo>
                    <a:pt x="588" y="243"/>
                    <a:pt x="565" y="165"/>
                    <a:pt x="598" y="107"/>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28" name="Freeform 192"/>
            <p:cNvSpPr>
              <a:spLocks/>
            </p:cNvSpPr>
            <p:nvPr/>
          </p:nvSpPr>
          <p:spPr bwMode="gray">
            <a:xfrm>
              <a:off x="6048054" y="4577964"/>
              <a:ext cx="84155" cy="130110"/>
            </a:xfrm>
            <a:custGeom>
              <a:avLst/>
              <a:gdLst/>
              <a:ahLst/>
              <a:cxnLst>
                <a:cxn ang="0">
                  <a:pos x="40" y="283"/>
                </a:cxn>
                <a:cxn ang="0">
                  <a:pos x="85" y="296"/>
                </a:cxn>
                <a:cxn ang="0">
                  <a:pos x="209" y="214"/>
                </a:cxn>
                <a:cxn ang="0">
                  <a:pos x="213" y="0"/>
                </a:cxn>
                <a:cxn ang="0">
                  <a:pos x="229" y="156"/>
                </a:cxn>
                <a:cxn ang="0">
                  <a:pos x="229" y="244"/>
                </a:cxn>
                <a:cxn ang="0">
                  <a:pos x="187" y="300"/>
                </a:cxn>
                <a:cxn ang="0">
                  <a:pos x="75" y="333"/>
                </a:cxn>
                <a:cxn ang="0">
                  <a:pos x="0" y="245"/>
                </a:cxn>
                <a:cxn ang="0">
                  <a:pos x="43" y="289"/>
                </a:cxn>
              </a:cxnLst>
              <a:rect l="0" t="0" r="r" b="b"/>
              <a:pathLst>
                <a:path w="232" h="366">
                  <a:moveTo>
                    <a:pt x="40" y="283"/>
                  </a:moveTo>
                  <a:cubicBezTo>
                    <a:pt x="55" y="286"/>
                    <a:pt x="69" y="293"/>
                    <a:pt x="85" y="296"/>
                  </a:cubicBezTo>
                  <a:cubicBezTo>
                    <a:pt x="128" y="362"/>
                    <a:pt x="202" y="258"/>
                    <a:pt x="209" y="214"/>
                  </a:cubicBezTo>
                  <a:cubicBezTo>
                    <a:pt x="221" y="144"/>
                    <a:pt x="223" y="70"/>
                    <a:pt x="213" y="0"/>
                  </a:cubicBezTo>
                  <a:cubicBezTo>
                    <a:pt x="213" y="56"/>
                    <a:pt x="229" y="99"/>
                    <a:pt x="229" y="156"/>
                  </a:cubicBezTo>
                  <a:cubicBezTo>
                    <a:pt x="229" y="184"/>
                    <a:pt x="232" y="215"/>
                    <a:pt x="229" y="244"/>
                  </a:cubicBezTo>
                  <a:cubicBezTo>
                    <a:pt x="226" y="279"/>
                    <a:pt x="214" y="284"/>
                    <a:pt x="187" y="300"/>
                  </a:cubicBezTo>
                  <a:cubicBezTo>
                    <a:pt x="144" y="326"/>
                    <a:pt x="123" y="366"/>
                    <a:pt x="75" y="333"/>
                  </a:cubicBezTo>
                  <a:cubicBezTo>
                    <a:pt x="53" y="317"/>
                    <a:pt x="1" y="270"/>
                    <a:pt x="0" y="245"/>
                  </a:cubicBezTo>
                  <a:cubicBezTo>
                    <a:pt x="12" y="262"/>
                    <a:pt x="35" y="272"/>
                    <a:pt x="43" y="289"/>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29" name="Freeform 193"/>
            <p:cNvSpPr>
              <a:spLocks/>
            </p:cNvSpPr>
            <p:nvPr/>
          </p:nvSpPr>
          <p:spPr bwMode="gray">
            <a:xfrm>
              <a:off x="6046979" y="4250810"/>
              <a:ext cx="16739" cy="65732"/>
            </a:xfrm>
            <a:custGeom>
              <a:avLst/>
              <a:gdLst/>
              <a:ahLst/>
              <a:cxnLst>
                <a:cxn ang="0">
                  <a:pos x="36" y="10"/>
                </a:cxn>
                <a:cxn ang="0">
                  <a:pos x="3" y="185"/>
                </a:cxn>
                <a:cxn ang="0">
                  <a:pos x="23" y="95"/>
                </a:cxn>
                <a:cxn ang="0">
                  <a:pos x="33" y="0"/>
                </a:cxn>
              </a:cxnLst>
              <a:rect l="0" t="0" r="r" b="b"/>
              <a:pathLst>
                <a:path w="46" h="185">
                  <a:moveTo>
                    <a:pt x="36" y="10"/>
                  </a:moveTo>
                  <a:cubicBezTo>
                    <a:pt x="46" y="74"/>
                    <a:pt x="40" y="134"/>
                    <a:pt x="3" y="185"/>
                  </a:cubicBezTo>
                  <a:cubicBezTo>
                    <a:pt x="0" y="153"/>
                    <a:pt x="21" y="128"/>
                    <a:pt x="23" y="95"/>
                  </a:cubicBezTo>
                  <a:cubicBezTo>
                    <a:pt x="24" y="72"/>
                    <a:pt x="14" y="7"/>
                    <a:pt x="33"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30" name="Freeform 194"/>
            <p:cNvSpPr>
              <a:spLocks/>
            </p:cNvSpPr>
            <p:nvPr/>
          </p:nvSpPr>
          <p:spPr bwMode="gray">
            <a:xfrm>
              <a:off x="6036844" y="4206739"/>
              <a:ext cx="17353" cy="33693"/>
            </a:xfrm>
            <a:custGeom>
              <a:avLst/>
              <a:gdLst/>
              <a:ahLst/>
              <a:cxnLst>
                <a:cxn ang="0">
                  <a:pos x="41" y="0"/>
                </a:cxn>
                <a:cxn ang="0">
                  <a:pos x="42" y="50"/>
                </a:cxn>
                <a:cxn ang="0">
                  <a:pos x="30" y="95"/>
                </a:cxn>
                <a:cxn ang="0">
                  <a:pos x="3" y="84"/>
                </a:cxn>
                <a:cxn ang="0">
                  <a:pos x="38" y="0"/>
                </a:cxn>
              </a:cxnLst>
              <a:rect l="0" t="0" r="r" b="b"/>
              <a:pathLst>
                <a:path w="48" h="95">
                  <a:moveTo>
                    <a:pt x="41" y="0"/>
                  </a:moveTo>
                  <a:cubicBezTo>
                    <a:pt x="43" y="16"/>
                    <a:pt x="48" y="34"/>
                    <a:pt x="42" y="50"/>
                  </a:cubicBezTo>
                  <a:cubicBezTo>
                    <a:pt x="36" y="67"/>
                    <a:pt x="9" y="78"/>
                    <a:pt x="30" y="95"/>
                  </a:cubicBezTo>
                  <a:cubicBezTo>
                    <a:pt x="21" y="93"/>
                    <a:pt x="11" y="89"/>
                    <a:pt x="3" y="84"/>
                  </a:cubicBezTo>
                  <a:cubicBezTo>
                    <a:pt x="0" y="56"/>
                    <a:pt x="43" y="38"/>
                    <a:pt x="38"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31" name="Freeform 195"/>
            <p:cNvSpPr>
              <a:spLocks/>
            </p:cNvSpPr>
            <p:nvPr/>
          </p:nvSpPr>
          <p:spPr bwMode="gray">
            <a:xfrm>
              <a:off x="6067250" y="4206739"/>
              <a:ext cx="28717" cy="37303"/>
            </a:xfrm>
            <a:custGeom>
              <a:avLst/>
              <a:gdLst/>
              <a:ahLst/>
              <a:cxnLst>
                <a:cxn ang="0">
                  <a:pos x="59" y="10"/>
                </a:cxn>
                <a:cxn ang="0">
                  <a:pos x="52" y="59"/>
                </a:cxn>
                <a:cxn ang="0">
                  <a:pos x="0" y="89"/>
                </a:cxn>
                <a:cxn ang="0">
                  <a:pos x="58" y="65"/>
                </a:cxn>
                <a:cxn ang="0">
                  <a:pos x="59" y="0"/>
                </a:cxn>
              </a:cxnLst>
              <a:rect l="0" t="0" r="r" b="b"/>
              <a:pathLst>
                <a:path w="79" h="105">
                  <a:moveTo>
                    <a:pt x="59" y="10"/>
                  </a:moveTo>
                  <a:cubicBezTo>
                    <a:pt x="35" y="18"/>
                    <a:pt x="58" y="43"/>
                    <a:pt x="52" y="59"/>
                  </a:cubicBezTo>
                  <a:cubicBezTo>
                    <a:pt x="45" y="77"/>
                    <a:pt x="20" y="86"/>
                    <a:pt x="0" y="89"/>
                  </a:cubicBezTo>
                  <a:cubicBezTo>
                    <a:pt x="16" y="105"/>
                    <a:pt x="46" y="78"/>
                    <a:pt x="58" y="65"/>
                  </a:cubicBezTo>
                  <a:cubicBezTo>
                    <a:pt x="79" y="39"/>
                    <a:pt x="66" y="28"/>
                    <a:pt x="59"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32" name="Freeform 196"/>
            <p:cNvSpPr>
              <a:spLocks/>
            </p:cNvSpPr>
            <p:nvPr/>
          </p:nvSpPr>
          <p:spPr bwMode="gray">
            <a:xfrm>
              <a:off x="5991080" y="4146723"/>
              <a:ext cx="24724" cy="85586"/>
            </a:xfrm>
            <a:custGeom>
              <a:avLst/>
              <a:gdLst/>
              <a:ahLst/>
              <a:cxnLst>
                <a:cxn ang="0">
                  <a:pos x="33" y="6"/>
                </a:cxn>
                <a:cxn ang="0">
                  <a:pos x="25" y="74"/>
                </a:cxn>
                <a:cxn ang="0">
                  <a:pos x="27" y="133"/>
                </a:cxn>
                <a:cxn ang="0">
                  <a:pos x="50" y="182"/>
                </a:cxn>
                <a:cxn ang="0">
                  <a:pos x="68" y="241"/>
                </a:cxn>
                <a:cxn ang="0">
                  <a:pos x="14" y="120"/>
                </a:cxn>
                <a:cxn ang="0">
                  <a:pos x="11" y="53"/>
                </a:cxn>
                <a:cxn ang="0">
                  <a:pos x="42" y="0"/>
                </a:cxn>
              </a:cxnLst>
              <a:rect l="0" t="0" r="r" b="b"/>
              <a:pathLst>
                <a:path w="68" h="241">
                  <a:moveTo>
                    <a:pt x="33" y="6"/>
                  </a:moveTo>
                  <a:cubicBezTo>
                    <a:pt x="32" y="36"/>
                    <a:pt x="32" y="50"/>
                    <a:pt x="25" y="74"/>
                  </a:cubicBezTo>
                  <a:cubicBezTo>
                    <a:pt x="20" y="94"/>
                    <a:pt x="16" y="112"/>
                    <a:pt x="27" y="133"/>
                  </a:cubicBezTo>
                  <a:cubicBezTo>
                    <a:pt x="36" y="151"/>
                    <a:pt x="45" y="158"/>
                    <a:pt x="50" y="182"/>
                  </a:cubicBezTo>
                  <a:cubicBezTo>
                    <a:pt x="53" y="201"/>
                    <a:pt x="57" y="226"/>
                    <a:pt x="68" y="241"/>
                  </a:cubicBezTo>
                  <a:cubicBezTo>
                    <a:pt x="42" y="205"/>
                    <a:pt x="32" y="160"/>
                    <a:pt x="14" y="120"/>
                  </a:cubicBezTo>
                  <a:cubicBezTo>
                    <a:pt x="0" y="90"/>
                    <a:pt x="1" y="83"/>
                    <a:pt x="11" y="53"/>
                  </a:cubicBezTo>
                  <a:cubicBezTo>
                    <a:pt x="16" y="35"/>
                    <a:pt x="20" y="2"/>
                    <a:pt x="42"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33" name="Freeform 197"/>
            <p:cNvSpPr>
              <a:spLocks/>
            </p:cNvSpPr>
            <p:nvPr/>
          </p:nvSpPr>
          <p:spPr bwMode="gray">
            <a:xfrm>
              <a:off x="6121767" y="4119347"/>
              <a:ext cx="37624" cy="48283"/>
            </a:xfrm>
            <a:custGeom>
              <a:avLst/>
              <a:gdLst/>
              <a:ahLst/>
              <a:cxnLst>
                <a:cxn ang="0">
                  <a:pos x="6" y="83"/>
                </a:cxn>
                <a:cxn ang="0">
                  <a:pos x="55" y="30"/>
                </a:cxn>
                <a:cxn ang="0">
                  <a:pos x="98" y="136"/>
                </a:cxn>
                <a:cxn ang="0">
                  <a:pos x="42" y="0"/>
                </a:cxn>
                <a:cxn ang="0">
                  <a:pos x="0" y="80"/>
                </a:cxn>
              </a:cxnLst>
              <a:rect l="0" t="0" r="r" b="b"/>
              <a:pathLst>
                <a:path w="104" h="136">
                  <a:moveTo>
                    <a:pt x="6" y="83"/>
                  </a:moveTo>
                  <a:cubicBezTo>
                    <a:pt x="40" y="86"/>
                    <a:pt x="38" y="46"/>
                    <a:pt x="55" y="30"/>
                  </a:cubicBezTo>
                  <a:cubicBezTo>
                    <a:pt x="77" y="53"/>
                    <a:pt x="104" y="105"/>
                    <a:pt x="98" y="136"/>
                  </a:cubicBezTo>
                  <a:cubicBezTo>
                    <a:pt x="98" y="87"/>
                    <a:pt x="97" y="20"/>
                    <a:pt x="42" y="0"/>
                  </a:cubicBezTo>
                  <a:cubicBezTo>
                    <a:pt x="28" y="23"/>
                    <a:pt x="29" y="70"/>
                    <a:pt x="0" y="8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34" name="Freeform 198"/>
            <p:cNvSpPr>
              <a:spLocks/>
            </p:cNvSpPr>
            <p:nvPr/>
          </p:nvSpPr>
          <p:spPr bwMode="gray">
            <a:xfrm>
              <a:off x="6273031" y="4786591"/>
              <a:ext cx="45303" cy="87091"/>
            </a:xfrm>
            <a:custGeom>
              <a:avLst/>
              <a:gdLst/>
              <a:ahLst/>
              <a:cxnLst>
                <a:cxn ang="0">
                  <a:pos x="0" y="19"/>
                </a:cxn>
                <a:cxn ang="0">
                  <a:pos x="39" y="71"/>
                </a:cxn>
                <a:cxn ang="0">
                  <a:pos x="78" y="121"/>
                </a:cxn>
                <a:cxn ang="0">
                  <a:pos x="1" y="221"/>
                </a:cxn>
                <a:cxn ang="0">
                  <a:pos x="1" y="234"/>
                </a:cxn>
                <a:cxn ang="0">
                  <a:pos x="120" y="111"/>
                </a:cxn>
                <a:cxn ang="0">
                  <a:pos x="17" y="9"/>
                </a:cxn>
              </a:cxnLst>
              <a:rect l="0" t="0" r="r" b="b"/>
              <a:pathLst>
                <a:path w="125" h="245">
                  <a:moveTo>
                    <a:pt x="0" y="19"/>
                  </a:moveTo>
                  <a:cubicBezTo>
                    <a:pt x="20" y="33"/>
                    <a:pt x="29" y="52"/>
                    <a:pt x="39" y="71"/>
                  </a:cubicBezTo>
                  <a:cubicBezTo>
                    <a:pt x="49" y="88"/>
                    <a:pt x="68" y="103"/>
                    <a:pt x="78" y="121"/>
                  </a:cubicBezTo>
                  <a:cubicBezTo>
                    <a:pt x="103" y="165"/>
                    <a:pt x="44" y="222"/>
                    <a:pt x="1" y="221"/>
                  </a:cubicBezTo>
                  <a:cubicBezTo>
                    <a:pt x="0" y="226"/>
                    <a:pt x="1" y="229"/>
                    <a:pt x="1" y="234"/>
                  </a:cubicBezTo>
                  <a:cubicBezTo>
                    <a:pt x="74" y="245"/>
                    <a:pt x="125" y="177"/>
                    <a:pt x="120" y="111"/>
                  </a:cubicBezTo>
                  <a:cubicBezTo>
                    <a:pt x="78" y="83"/>
                    <a:pt x="86" y="0"/>
                    <a:pt x="17" y="9"/>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35" name="Freeform 199"/>
            <p:cNvSpPr>
              <a:spLocks/>
            </p:cNvSpPr>
            <p:nvPr/>
          </p:nvSpPr>
          <p:spPr bwMode="gray">
            <a:xfrm>
              <a:off x="6065100" y="4471470"/>
              <a:ext cx="56974" cy="157636"/>
            </a:xfrm>
            <a:custGeom>
              <a:avLst/>
              <a:gdLst/>
              <a:ahLst/>
              <a:cxnLst>
                <a:cxn ang="0">
                  <a:pos x="126" y="272"/>
                </a:cxn>
                <a:cxn ang="0">
                  <a:pos x="40" y="423"/>
                </a:cxn>
                <a:cxn ang="0">
                  <a:pos x="50" y="415"/>
                </a:cxn>
                <a:cxn ang="0">
                  <a:pos x="8" y="444"/>
                </a:cxn>
                <a:cxn ang="0">
                  <a:pos x="44" y="384"/>
                </a:cxn>
                <a:cxn ang="0">
                  <a:pos x="87" y="251"/>
                </a:cxn>
                <a:cxn ang="0">
                  <a:pos x="114" y="158"/>
                </a:cxn>
                <a:cxn ang="0">
                  <a:pos x="127" y="64"/>
                </a:cxn>
                <a:cxn ang="0">
                  <a:pos x="138" y="0"/>
                </a:cxn>
                <a:cxn ang="0">
                  <a:pos x="126" y="272"/>
                </a:cxn>
              </a:cxnLst>
              <a:rect l="0" t="0" r="r" b="b"/>
              <a:pathLst>
                <a:path w="157" h="444">
                  <a:moveTo>
                    <a:pt x="126" y="272"/>
                  </a:moveTo>
                  <a:cubicBezTo>
                    <a:pt x="109" y="320"/>
                    <a:pt x="78" y="388"/>
                    <a:pt x="40" y="423"/>
                  </a:cubicBezTo>
                  <a:cubicBezTo>
                    <a:pt x="44" y="419"/>
                    <a:pt x="47" y="417"/>
                    <a:pt x="50" y="415"/>
                  </a:cubicBezTo>
                  <a:cubicBezTo>
                    <a:pt x="43" y="431"/>
                    <a:pt x="25" y="442"/>
                    <a:pt x="8" y="444"/>
                  </a:cubicBezTo>
                  <a:cubicBezTo>
                    <a:pt x="0" y="412"/>
                    <a:pt x="26" y="402"/>
                    <a:pt x="44" y="384"/>
                  </a:cubicBezTo>
                  <a:cubicBezTo>
                    <a:pt x="80" y="348"/>
                    <a:pt x="83" y="304"/>
                    <a:pt x="87" y="251"/>
                  </a:cubicBezTo>
                  <a:cubicBezTo>
                    <a:pt x="90" y="213"/>
                    <a:pt x="103" y="192"/>
                    <a:pt x="114" y="158"/>
                  </a:cubicBezTo>
                  <a:cubicBezTo>
                    <a:pt x="124" y="128"/>
                    <a:pt x="120" y="95"/>
                    <a:pt x="127" y="64"/>
                  </a:cubicBezTo>
                  <a:cubicBezTo>
                    <a:pt x="131" y="41"/>
                    <a:pt x="139" y="24"/>
                    <a:pt x="138" y="0"/>
                  </a:cubicBezTo>
                  <a:cubicBezTo>
                    <a:pt x="138" y="88"/>
                    <a:pt x="157" y="187"/>
                    <a:pt x="126" y="272"/>
                  </a:cubicBezTo>
                  <a:close/>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36" name="Freeform 200"/>
            <p:cNvSpPr>
              <a:spLocks/>
            </p:cNvSpPr>
            <p:nvPr/>
          </p:nvSpPr>
          <p:spPr bwMode="gray">
            <a:xfrm>
              <a:off x="5959599" y="5722777"/>
              <a:ext cx="55438" cy="56105"/>
            </a:xfrm>
            <a:custGeom>
              <a:avLst/>
              <a:gdLst/>
              <a:ahLst/>
              <a:cxnLst>
                <a:cxn ang="0">
                  <a:pos x="64" y="10"/>
                </a:cxn>
                <a:cxn ang="0">
                  <a:pos x="122" y="10"/>
                </a:cxn>
                <a:cxn ang="0">
                  <a:pos x="122" y="25"/>
                </a:cxn>
                <a:cxn ang="0">
                  <a:pos x="48" y="51"/>
                </a:cxn>
                <a:cxn ang="0">
                  <a:pos x="112" y="92"/>
                </a:cxn>
                <a:cxn ang="0">
                  <a:pos x="9" y="92"/>
                </a:cxn>
                <a:cxn ang="0">
                  <a:pos x="45" y="81"/>
                </a:cxn>
                <a:cxn ang="0">
                  <a:pos x="15" y="71"/>
                </a:cxn>
                <a:cxn ang="0">
                  <a:pos x="15" y="52"/>
                </a:cxn>
                <a:cxn ang="0">
                  <a:pos x="28" y="29"/>
                </a:cxn>
                <a:cxn ang="0">
                  <a:pos x="60" y="0"/>
                </a:cxn>
                <a:cxn ang="0">
                  <a:pos x="64" y="13"/>
                </a:cxn>
              </a:cxnLst>
              <a:rect l="0" t="0" r="r" b="b"/>
              <a:pathLst>
                <a:path w="153" h="158">
                  <a:moveTo>
                    <a:pt x="64" y="10"/>
                  </a:moveTo>
                  <a:cubicBezTo>
                    <a:pt x="83" y="10"/>
                    <a:pt x="103" y="9"/>
                    <a:pt x="122" y="10"/>
                  </a:cubicBezTo>
                  <a:cubicBezTo>
                    <a:pt x="123" y="15"/>
                    <a:pt x="123" y="21"/>
                    <a:pt x="122" y="25"/>
                  </a:cubicBezTo>
                  <a:cubicBezTo>
                    <a:pt x="102" y="35"/>
                    <a:pt x="48" y="22"/>
                    <a:pt x="48" y="51"/>
                  </a:cubicBezTo>
                  <a:cubicBezTo>
                    <a:pt x="79" y="55"/>
                    <a:pt x="83" y="92"/>
                    <a:pt x="112" y="92"/>
                  </a:cubicBezTo>
                  <a:cubicBezTo>
                    <a:pt x="153" y="133"/>
                    <a:pt x="0" y="158"/>
                    <a:pt x="9" y="92"/>
                  </a:cubicBezTo>
                  <a:cubicBezTo>
                    <a:pt x="22" y="88"/>
                    <a:pt x="34" y="89"/>
                    <a:pt x="45" y="81"/>
                  </a:cubicBezTo>
                  <a:cubicBezTo>
                    <a:pt x="37" y="73"/>
                    <a:pt x="27" y="70"/>
                    <a:pt x="15" y="71"/>
                  </a:cubicBezTo>
                  <a:cubicBezTo>
                    <a:pt x="14" y="66"/>
                    <a:pt x="14" y="57"/>
                    <a:pt x="15" y="52"/>
                  </a:cubicBezTo>
                  <a:cubicBezTo>
                    <a:pt x="50" y="53"/>
                    <a:pt x="26" y="34"/>
                    <a:pt x="28" y="29"/>
                  </a:cubicBezTo>
                  <a:cubicBezTo>
                    <a:pt x="35" y="15"/>
                    <a:pt x="43" y="8"/>
                    <a:pt x="60" y="0"/>
                  </a:cubicBezTo>
                  <a:cubicBezTo>
                    <a:pt x="59" y="5"/>
                    <a:pt x="63" y="11"/>
                    <a:pt x="64" y="1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37" name="Freeform 201"/>
            <p:cNvSpPr>
              <a:spLocks/>
            </p:cNvSpPr>
            <p:nvPr/>
          </p:nvSpPr>
          <p:spPr bwMode="gray">
            <a:xfrm>
              <a:off x="6337222" y="5715407"/>
              <a:ext cx="84923" cy="42868"/>
            </a:xfrm>
            <a:custGeom>
              <a:avLst/>
              <a:gdLst/>
              <a:ahLst/>
              <a:cxnLst>
                <a:cxn ang="0">
                  <a:pos x="115" y="79"/>
                </a:cxn>
                <a:cxn ang="0">
                  <a:pos x="80" y="105"/>
                </a:cxn>
                <a:cxn ang="0">
                  <a:pos x="228" y="90"/>
                </a:cxn>
                <a:cxn ang="0">
                  <a:pos x="139" y="63"/>
                </a:cxn>
                <a:cxn ang="0">
                  <a:pos x="95" y="67"/>
                </a:cxn>
                <a:cxn ang="0">
                  <a:pos x="86" y="86"/>
                </a:cxn>
              </a:cxnLst>
              <a:rect l="0" t="0" r="r" b="b"/>
              <a:pathLst>
                <a:path w="234" h="121">
                  <a:moveTo>
                    <a:pt x="115" y="79"/>
                  </a:moveTo>
                  <a:cubicBezTo>
                    <a:pt x="104" y="90"/>
                    <a:pt x="86" y="93"/>
                    <a:pt x="80" y="105"/>
                  </a:cubicBezTo>
                  <a:cubicBezTo>
                    <a:pt x="107" y="107"/>
                    <a:pt x="234" y="121"/>
                    <a:pt x="228" y="90"/>
                  </a:cubicBezTo>
                  <a:cubicBezTo>
                    <a:pt x="198" y="83"/>
                    <a:pt x="166" y="74"/>
                    <a:pt x="139" y="63"/>
                  </a:cubicBezTo>
                  <a:cubicBezTo>
                    <a:pt x="153" y="0"/>
                    <a:pt x="0" y="62"/>
                    <a:pt x="95" y="67"/>
                  </a:cubicBezTo>
                  <a:cubicBezTo>
                    <a:pt x="84" y="71"/>
                    <a:pt x="90" y="77"/>
                    <a:pt x="86" y="8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38" name="Freeform 202"/>
            <p:cNvSpPr>
              <a:spLocks/>
            </p:cNvSpPr>
            <p:nvPr/>
          </p:nvSpPr>
          <p:spPr bwMode="gray">
            <a:xfrm>
              <a:off x="6299138" y="5688633"/>
              <a:ext cx="43920" cy="50239"/>
            </a:xfrm>
            <a:custGeom>
              <a:avLst/>
              <a:gdLst/>
              <a:ahLst/>
              <a:cxnLst>
                <a:cxn ang="0">
                  <a:pos x="35" y="10"/>
                </a:cxn>
                <a:cxn ang="0">
                  <a:pos x="2" y="11"/>
                </a:cxn>
                <a:cxn ang="0">
                  <a:pos x="30" y="40"/>
                </a:cxn>
                <a:cxn ang="0">
                  <a:pos x="51" y="75"/>
                </a:cxn>
                <a:cxn ang="0">
                  <a:pos x="121" y="141"/>
                </a:cxn>
                <a:cxn ang="0">
                  <a:pos x="77" y="81"/>
                </a:cxn>
                <a:cxn ang="0">
                  <a:pos x="40" y="7"/>
                </a:cxn>
                <a:cxn ang="0">
                  <a:pos x="15" y="0"/>
                </a:cxn>
              </a:cxnLst>
              <a:rect l="0" t="0" r="r" b="b"/>
              <a:pathLst>
                <a:path w="121" h="141">
                  <a:moveTo>
                    <a:pt x="35" y="10"/>
                  </a:moveTo>
                  <a:cubicBezTo>
                    <a:pt x="24" y="9"/>
                    <a:pt x="13" y="10"/>
                    <a:pt x="2" y="11"/>
                  </a:cubicBezTo>
                  <a:cubicBezTo>
                    <a:pt x="0" y="29"/>
                    <a:pt x="21" y="30"/>
                    <a:pt x="30" y="40"/>
                  </a:cubicBezTo>
                  <a:cubicBezTo>
                    <a:pt x="41" y="51"/>
                    <a:pt x="45" y="62"/>
                    <a:pt x="51" y="75"/>
                  </a:cubicBezTo>
                  <a:cubicBezTo>
                    <a:pt x="67" y="110"/>
                    <a:pt x="81" y="130"/>
                    <a:pt x="121" y="141"/>
                  </a:cubicBezTo>
                  <a:cubicBezTo>
                    <a:pt x="97" y="125"/>
                    <a:pt x="86" y="105"/>
                    <a:pt x="77" y="81"/>
                  </a:cubicBezTo>
                  <a:cubicBezTo>
                    <a:pt x="66" y="54"/>
                    <a:pt x="48" y="34"/>
                    <a:pt x="40" y="7"/>
                  </a:cubicBezTo>
                  <a:cubicBezTo>
                    <a:pt x="33" y="4"/>
                    <a:pt x="23" y="0"/>
                    <a:pt x="15"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39" name="Freeform 203"/>
            <p:cNvSpPr>
              <a:spLocks/>
            </p:cNvSpPr>
            <p:nvPr/>
          </p:nvSpPr>
          <p:spPr bwMode="gray">
            <a:xfrm>
              <a:off x="5996609" y="4072117"/>
              <a:ext cx="152647" cy="94762"/>
            </a:xfrm>
            <a:custGeom>
              <a:avLst/>
              <a:gdLst/>
              <a:ahLst/>
              <a:cxnLst>
                <a:cxn ang="0">
                  <a:pos x="0" y="57"/>
                </a:cxn>
                <a:cxn ang="0">
                  <a:pos x="109" y="220"/>
                </a:cxn>
                <a:cxn ang="0">
                  <a:pos x="323" y="207"/>
                </a:cxn>
                <a:cxn ang="0">
                  <a:pos x="421" y="0"/>
                </a:cxn>
              </a:cxnLst>
              <a:rect l="0" t="0" r="r" b="b"/>
              <a:pathLst>
                <a:path w="421" h="267">
                  <a:moveTo>
                    <a:pt x="0" y="57"/>
                  </a:moveTo>
                  <a:cubicBezTo>
                    <a:pt x="21" y="139"/>
                    <a:pt x="39" y="178"/>
                    <a:pt x="109" y="220"/>
                  </a:cubicBezTo>
                  <a:cubicBezTo>
                    <a:pt x="175" y="260"/>
                    <a:pt x="256" y="267"/>
                    <a:pt x="323" y="207"/>
                  </a:cubicBezTo>
                  <a:cubicBezTo>
                    <a:pt x="390" y="147"/>
                    <a:pt x="417" y="88"/>
                    <a:pt x="421"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40" name="Freeform 204"/>
            <p:cNvSpPr>
              <a:spLocks/>
            </p:cNvSpPr>
            <p:nvPr/>
          </p:nvSpPr>
          <p:spPr bwMode="gray">
            <a:xfrm>
              <a:off x="5934567" y="3872064"/>
              <a:ext cx="245248" cy="274208"/>
            </a:xfrm>
            <a:custGeom>
              <a:avLst/>
              <a:gdLst/>
              <a:ahLst/>
              <a:cxnLst>
                <a:cxn ang="0">
                  <a:pos x="137" y="429"/>
                </a:cxn>
                <a:cxn ang="0">
                  <a:pos x="127" y="550"/>
                </a:cxn>
                <a:cxn ang="0">
                  <a:pos x="279" y="726"/>
                </a:cxn>
                <a:cxn ang="0">
                  <a:pos x="493" y="713"/>
                </a:cxn>
                <a:cxn ang="0">
                  <a:pos x="609" y="511"/>
                </a:cxn>
                <a:cxn ang="0">
                  <a:pos x="640" y="503"/>
                </a:cxn>
                <a:cxn ang="0">
                  <a:pos x="674" y="380"/>
                </a:cxn>
                <a:cxn ang="0">
                  <a:pos x="627" y="306"/>
                </a:cxn>
                <a:cxn ang="0">
                  <a:pos x="597" y="140"/>
                </a:cxn>
                <a:cxn ang="0">
                  <a:pos x="472" y="30"/>
                </a:cxn>
                <a:cxn ang="0">
                  <a:pos x="345" y="8"/>
                </a:cxn>
                <a:cxn ang="0">
                  <a:pos x="86" y="299"/>
                </a:cxn>
                <a:cxn ang="0">
                  <a:pos x="87" y="307"/>
                </a:cxn>
                <a:cxn ang="0">
                  <a:pos x="82" y="497"/>
                </a:cxn>
                <a:cxn ang="0">
                  <a:pos x="127" y="550"/>
                </a:cxn>
              </a:cxnLst>
              <a:rect l="0" t="0" r="r" b="b"/>
              <a:pathLst>
                <a:path w="676" h="772">
                  <a:moveTo>
                    <a:pt x="137" y="429"/>
                  </a:moveTo>
                  <a:cubicBezTo>
                    <a:pt x="137" y="516"/>
                    <a:pt x="88" y="476"/>
                    <a:pt x="127" y="550"/>
                  </a:cubicBezTo>
                  <a:cubicBezTo>
                    <a:pt x="171" y="635"/>
                    <a:pt x="209" y="684"/>
                    <a:pt x="279" y="726"/>
                  </a:cubicBezTo>
                  <a:cubicBezTo>
                    <a:pt x="345" y="766"/>
                    <a:pt x="427" y="772"/>
                    <a:pt x="493" y="713"/>
                  </a:cubicBezTo>
                  <a:cubicBezTo>
                    <a:pt x="561" y="652"/>
                    <a:pt x="604" y="600"/>
                    <a:pt x="609" y="511"/>
                  </a:cubicBezTo>
                  <a:cubicBezTo>
                    <a:pt x="617" y="501"/>
                    <a:pt x="631" y="502"/>
                    <a:pt x="640" y="503"/>
                  </a:cubicBezTo>
                  <a:cubicBezTo>
                    <a:pt x="662" y="461"/>
                    <a:pt x="673" y="435"/>
                    <a:pt x="674" y="380"/>
                  </a:cubicBezTo>
                  <a:cubicBezTo>
                    <a:pt x="676" y="305"/>
                    <a:pt x="627" y="306"/>
                    <a:pt x="627" y="306"/>
                  </a:cubicBezTo>
                  <a:cubicBezTo>
                    <a:pt x="625" y="263"/>
                    <a:pt x="614" y="176"/>
                    <a:pt x="597" y="140"/>
                  </a:cubicBezTo>
                  <a:cubicBezTo>
                    <a:pt x="565" y="70"/>
                    <a:pt x="521" y="50"/>
                    <a:pt x="472" y="30"/>
                  </a:cubicBezTo>
                  <a:cubicBezTo>
                    <a:pt x="430" y="13"/>
                    <a:pt x="386" y="6"/>
                    <a:pt x="345" y="8"/>
                  </a:cubicBezTo>
                  <a:cubicBezTo>
                    <a:pt x="179" y="0"/>
                    <a:pt x="83" y="115"/>
                    <a:pt x="86" y="299"/>
                  </a:cubicBezTo>
                  <a:cubicBezTo>
                    <a:pt x="86" y="302"/>
                    <a:pt x="86" y="305"/>
                    <a:pt x="87" y="307"/>
                  </a:cubicBezTo>
                  <a:cubicBezTo>
                    <a:pt x="0" y="325"/>
                    <a:pt x="58" y="453"/>
                    <a:pt x="82" y="497"/>
                  </a:cubicBezTo>
                  <a:cubicBezTo>
                    <a:pt x="111" y="499"/>
                    <a:pt x="124" y="524"/>
                    <a:pt x="127" y="55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07" name="Freeform 267"/>
            <p:cNvSpPr>
              <a:spLocks/>
            </p:cNvSpPr>
            <p:nvPr/>
          </p:nvSpPr>
          <p:spPr bwMode="gray">
            <a:xfrm>
              <a:off x="5206212" y="4315642"/>
              <a:ext cx="67666" cy="292670"/>
            </a:xfrm>
            <a:custGeom>
              <a:avLst/>
              <a:gdLst/>
              <a:ahLst/>
              <a:cxnLst>
                <a:cxn ang="0">
                  <a:pos x="12" y="41"/>
                </a:cxn>
                <a:cxn ang="0">
                  <a:pos x="0" y="275"/>
                </a:cxn>
                <a:cxn ang="0">
                  <a:pos x="34" y="498"/>
                </a:cxn>
                <a:cxn ang="0">
                  <a:pos x="1" y="887"/>
                </a:cxn>
                <a:cxn ang="0">
                  <a:pos x="35" y="736"/>
                </a:cxn>
                <a:cxn ang="0">
                  <a:pos x="18" y="415"/>
                </a:cxn>
                <a:cxn ang="0">
                  <a:pos x="24" y="211"/>
                </a:cxn>
                <a:cxn ang="0">
                  <a:pos x="29" y="0"/>
                </a:cxn>
              </a:cxnLst>
              <a:rect l="0" t="0" r="r" b="b"/>
              <a:pathLst>
                <a:path w="171" h="887">
                  <a:moveTo>
                    <a:pt x="12" y="41"/>
                  </a:moveTo>
                  <a:cubicBezTo>
                    <a:pt x="37" y="97"/>
                    <a:pt x="0" y="207"/>
                    <a:pt x="0" y="275"/>
                  </a:cubicBezTo>
                  <a:cubicBezTo>
                    <a:pt x="0" y="361"/>
                    <a:pt x="6" y="422"/>
                    <a:pt x="34" y="498"/>
                  </a:cubicBezTo>
                  <a:cubicBezTo>
                    <a:pt x="80" y="621"/>
                    <a:pt x="171" y="811"/>
                    <a:pt x="1" y="887"/>
                  </a:cubicBezTo>
                  <a:cubicBezTo>
                    <a:pt x="13" y="832"/>
                    <a:pt x="35" y="802"/>
                    <a:pt x="35" y="736"/>
                  </a:cubicBezTo>
                  <a:cubicBezTo>
                    <a:pt x="35" y="631"/>
                    <a:pt x="28" y="520"/>
                    <a:pt x="18" y="415"/>
                  </a:cubicBezTo>
                  <a:cubicBezTo>
                    <a:pt x="11" y="345"/>
                    <a:pt x="18" y="278"/>
                    <a:pt x="24" y="211"/>
                  </a:cubicBezTo>
                  <a:cubicBezTo>
                    <a:pt x="30" y="144"/>
                    <a:pt x="7" y="62"/>
                    <a:pt x="29"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08" name="Freeform 268"/>
            <p:cNvSpPr>
              <a:spLocks/>
            </p:cNvSpPr>
            <p:nvPr/>
          </p:nvSpPr>
          <p:spPr bwMode="gray">
            <a:xfrm>
              <a:off x="4743775" y="5506580"/>
              <a:ext cx="199312" cy="177558"/>
            </a:xfrm>
            <a:custGeom>
              <a:avLst/>
              <a:gdLst/>
              <a:ahLst/>
              <a:cxnLst>
                <a:cxn ang="0">
                  <a:pos x="453" y="0"/>
                </a:cxn>
                <a:cxn ang="0">
                  <a:pos x="491" y="43"/>
                </a:cxn>
                <a:cxn ang="0">
                  <a:pos x="503" y="116"/>
                </a:cxn>
                <a:cxn ang="0">
                  <a:pos x="451" y="228"/>
                </a:cxn>
                <a:cxn ang="0">
                  <a:pos x="385" y="327"/>
                </a:cxn>
                <a:cxn ang="0">
                  <a:pos x="343" y="382"/>
                </a:cxn>
                <a:cxn ang="0">
                  <a:pos x="324" y="452"/>
                </a:cxn>
                <a:cxn ang="0">
                  <a:pos x="196" y="515"/>
                </a:cxn>
                <a:cxn ang="0">
                  <a:pos x="56" y="537"/>
                </a:cxn>
                <a:cxn ang="0">
                  <a:pos x="4" y="531"/>
                </a:cxn>
                <a:cxn ang="0">
                  <a:pos x="44" y="415"/>
                </a:cxn>
                <a:cxn ang="0">
                  <a:pos x="94" y="301"/>
                </a:cxn>
                <a:cxn ang="0">
                  <a:pos x="205" y="239"/>
                </a:cxn>
                <a:cxn ang="0">
                  <a:pos x="318" y="133"/>
                </a:cxn>
                <a:cxn ang="0">
                  <a:pos x="372" y="26"/>
                </a:cxn>
                <a:cxn ang="0">
                  <a:pos x="471" y="11"/>
                </a:cxn>
              </a:cxnLst>
              <a:rect l="0" t="0" r="r" b="b"/>
              <a:pathLst>
                <a:path w="504" h="538">
                  <a:moveTo>
                    <a:pt x="453" y="0"/>
                  </a:moveTo>
                  <a:cubicBezTo>
                    <a:pt x="468" y="18"/>
                    <a:pt x="482" y="20"/>
                    <a:pt x="491" y="43"/>
                  </a:cubicBezTo>
                  <a:cubicBezTo>
                    <a:pt x="500" y="66"/>
                    <a:pt x="502" y="91"/>
                    <a:pt x="503" y="116"/>
                  </a:cubicBezTo>
                  <a:cubicBezTo>
                    <a:pt x="504" y="156"/>
                    <a:pt x="497" y="220"/>
                    <a:pt x="451" y="228"/>
                  </a:cubicBezTo>
                  <a:cubicBezTo>
                    <a:pt x="427" y="259"/>
                    <a:pt x="408" y="295"/>
                    <a:pt x="385" y="327"/>
                  </a:cubicBezTo>
                  <a:cubicBezTo>
                    <a:pt x="373" y="344"/>
                    <a:pt x="349" y="362"/>
                    <a:pt x="343" y="382"/>
                  </a:cubicBezTo>
                  <a:cubicBezTo>
                    <a:pt x="334" y="411"/>
                    <a:pt x="345" y="427"/>
                    <a:pt x="324" y="452"/>
                  </a:cubicBezTo>
                  <a:cubicBezTo>
                    <a:pt x="289" y="493"/>
                    <a:pt x="242" y="495"/>
                    <a:pt x="196" y="515"/>
                  </a:cubicBezTo>
                  <a:cubicBezTo>
                    <a:pt x="151" y="535"/>
                    <a:pt x="109" y="535"/>
                    <a:pt x="56" y="537"/>
                  </a:cubicBezTo>
                  <a:cubicBezTo>
                    <a:pt x="42" y="538"/>
                    <a:pt x="19" y="532"/>
                    <a:pt x="4" y="531"/>
                  </a:cubicBezTo>
                  <a:cubicBezTo>
                    <a:pt x="0" y="499"/>
                    <a:pt x="30" y="441"/>
                    <a:pt x="44" y="415"/>
                  </a:cubicBezTo>
                  <a:cubicBezTo>
                    <a:pt x="62" y="381"/>
                    <a:pt x="70" y="333"/>
                    <a:pt x="94" y="301"/>
                  </a:cubicBezTo>
                  <a:cubicBezTo>
                    <a:pt x="120" y="267"/>
                    <a:pt x="170" y="258"/>
                    <a:pt x="205" y="239"/>
                  </a:cubicBezTo>
                  <a:cubicBezTo>
                    <a:pt x="250" y="213"/>
                    <a:pt x="288" y="178"/>
                    <a:pt x="318" y="133"/>
                  </a:cubicBezTo>
                  <a:cubicBezTo>
                    <a:pt x="340" y="101"/>
                    <a:pt x="341" y="52"/>
                    <a:pt x="372" y="26"/>
                  </a:cubicBezTo>
                  <a:cubicBezTo>
                    <a:pt x="398" y="5"/>
                    <a:pt x="439" y="6"/>
                    <a:pt x="471" y="1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09" name="Freeform 269"/>
            <p:cNvSpPr>
              <a:spLocks/>
            </p:cNvSpPr>
            <p:nvPr/>
          </p:nvSpPr>
          <p:spPr bwMode="gray">
            <a:xfrm>
              <a:off x="4780455" y="4762820"/>
              <a:ext cx="307845" cy="876055"/>
            </a:xfrm>
            <a:custGeom>
              <a:avLst/>
              <a:gdLst/>
              <a:ahLst/>
              <a:cxnLst>
                <a:cxn ang="0">
                  <a:pos x="751" y="46"/>
                </a:cxn>
                <a:cxn ang="0">
                  <a:pos x="715" y="302"/>
                </a:cxn>
                <a:cxn ang="0">
                  <a:pos x="696" y="587"/>
                </a:cxn>
                <a:cxn ang="0">
                  <a:pos x="681" y="884"/>
                </a:cxn>
                <a:cxn ang="0">
                  <a:pos x="689" y="1016"/>
                </a:cxn>
                <a:cxn ang="0">
                  <a:pos x="651" y="1113"/>
                </a:cxn>
                <a:cxn ang="0">
                  <a:pos x="622" y="1298"/>
                </a:cxn>
                <a:cxn ang="0">
                  <a:pos x="568" y="1465"/>
                </a:cxn>
                <a:cxn ang="0">
                  <a:pos x="547" y="1679"/>
                </a:cxn>
                <a:cxn ang="0">
                  <a:pos x="424" y="2026"/>
                </a:cxn>
                <a:cxn ang="0">
                  <a:pos x="377" y="2201"/>
                </a:cxn>
                <a:cxn ang="0">
                  <a:pos x="377" y="2291"/>
                </a:cxn>
                <a:cxn ang="0">
                  <a:pos x="374" y="2408"/>
                </a:cxn>
                <a:cxn ang="0">
                  <a:pos x="286" y="2521"/>
                </a:cxn>
                <a:cxn ang="0">
                  <a:pos x="211" y="2655"/>
                </a:cxn>
                <a:cxn ang="0">
                  <a:pos x="12" y="2581"/>
                </a:cxn>
                <a:cxn ang="0">
                  <a:pos x="113" y="2475"/>
                </a:cxn>
                <a:cxn ang="0">
                  <a:pos x="210" y="2354"/>
                </a:cxn>
                <a:cxn ang="0">
                  <a:pos x="252" y="1741"/>
                </a:cxn>
                <a:cxn ang="0">
                  <a:pos x="270" y="1473"/>
                </a:cxn>
                <a:cxn ang="0">
                  <a:pos x="283" y="1380"/>
                </a:cxn>
                <a:cxn ang="0">
                  <a:pos x="345" y="1184"/>
                </a:cxn>
                <a:cxn ang="0">
                  <a:pos x="354" y="1079"/>
                </a:cxn>
                <a:cxn ang="0">
                  <a:pos x="372" y="967"/>
                </a:cxn>
                <a:cxn ang="0">
                  <a:pos x="357" y="676"/>
                </a:cxn>
                <a:cxn ang="0">
                  <a:pos x="358" y="8"/>
                </a:cxn>
                <a:cxn ang="0">
                  <a:pos x="778" y="50"/>
                </a:cxn>
              </a:cxnLst>
              <a:rect l="0" t="0" r="r" b="b"/>
              <a:pathLst>
                <a:path w="778" h="2655">
                  <a:moveTo>
                    <a:pt x="751" y="46"/>
                  </a:moveTo>
                  <a:cubicBezTo>
                    <a:pt x="750" y="133"/>
                    <a:pt x="733" y="218"/>
                    <a:pt x="715" y="302"/>
                  </a:cubicBezTo>
                  <a:cubicBezTo>
                    <a:pt x="694" y="393"/>
                    <a:pt x="701" y="495"/>
                    <a:pt x="696" y="587"/>
                  </a:cubicBezTo>
                  <a:cubicBezTo>
                    <a:pt x="692" y="687"/>
                    <a:pt x="680" y="784"/>
                    <a:pt x="681" y="884"/>
                  </a:cubicBezTo>
                  <a:cubicBezTo>
                    <a:pt x="681" y="929"/>
                    <a:pt x="689" y="970"/>
                    <a:pt x="689" y="1016"/>
                  </a:cubicBezTo>
                  <a:cubicBezTo>
                    <a:pt x="688" y="1062"/>
                    <a:pt x="669" y="1075"/>
                    <a:pt x="651" y="1113"/>
                  </a:cubicBezTo>
                  <a:cubicBezTo>
                    <a:pt x="634" y="1151"/>
                    <a:pt x="641" y="1272"/>
                    <a:pt x="622" y="1298"/>
                  </a:cubicBezTo>
                  <a:cubicBezTo>
                    <a:pt x="592" y="1340"/>
                    <a:pt x="568" y="1404"/>
                    <a:pt x="568" y="1465"/>
                  </a:cubicBezTo>
                  <a:cubicBezTo>
                    <a:pt x="568" y="1538"/>
                    <a:pt x="568" y="1609"/>
                    <a:pt x="547" y="1679"/>
                  </a:cubicBezTo>
                  <a:cubicBezTo>
                    <a:pt x="529" y="1741"/>
                    <a:pt x="445" y="1972"/>
                    <a:pt x="424" y="2026"/>
                  </a:cubicBezTo>
                  <a:cubicBezTo>
                    <a:pt x="402" y="2084"/>
                    <a:pt x="382" y="2137"/>
                    <a:pt x="377" y="2201"/>
                  </a:cubicBezTo>
                  <a:cubicBezTo>
                    <a:pt x="374" y="2231"/>
                    <a:pt x="370" y="2262"/>
                    <a:pt x="377" y="2291"/>
                  </a:cubicBezTo>
                  <a:cubicBezTo>
                    <a:pt x="384" y="2320"/>
                    <a:pt x="384" y="2374"/>
                    <a:pt x="374" y="2408"/>
                  </a:cubicBezTo>
                  <a:cubicBezTo>
                    <a:pt x="358" y="2461"/>
                    <a:pt x="327" y="2480"/>
                    <a:pt x="286" y="2521"/>
                  </a:cubicBezTo>
                  <a:cubicBezTo>
                    <a:pt x="255" y="2552"/>
                    <a:pt x="255" y="2616"/>
                    <a:pt x="211" y="2655"/>
                  </a:cubicBezTo>
                  <a:cubicBezTo>
                    <a:pt x="211" y="2655"/>
                    <a:pt x="0" y="2611"/>
                    <a:pt x="12" y="2581"/>
                  </a:cubicBezTo>
                  <a:cubicBezTo>
                    <a:pt x="29" y="2541"/>
                    <a:pt x="79" y="2502"/>
                    <a:pt x="113" y="2475"/>
                  </a:cubicBezTo>
                  <a:cubicBezTo>
                    <a:pt x="148" y="2445"/>
                    <a:pt x="189" y="2396"/>
                    <a:pt x="210" y="2354"/>
                  </a:cubicBezTo>
                  <a:cubicBezTo>
                    <a:pt x="236" y="2303"/>
                    <a:pt x="255" y="1803"/>
                    <a:pt x="252" y="1741"/>
                  </a:cubicBezTo>
                  <a:cubicBezTo>
                    <a:pt x="251" y="1710"/>
                    <a:pt x="264" y="1503"/>
                    <a:pt x="270" y="1473"/>
                  </a:cubicBezTo>
                  <a:cubicBezTo>
                    <a:pt x="277" y="1436"/>
                    <a:pt x="286" y="1414"/>
                    <a:pt x="283" y="1380"/>
                  </a:cubicBezTo>
                  <a:cubicBezTo>
                    <a:pt x="278" y="1310"/>
                    <a:pt x="329" y="1249"/>
                    <a:pt x="345" y="1184"/>
                  </a:cubicBezTo>
                  <a:cubicBezTo>
                    <a:pt x="354" y="1152"/>
                    <a:pt x="350" y="1112"/>
                    <a:pt x="354" y="1079"/>
                  </a:cubicBezTo>
                  <a:cubicBezTo>
                    <a:pt x="357" y="1041"/>
                    <a:pt x="368" y="1005"/>
                    <a:pt x="372" y="967"/>
                  </a:cubicBezTo>
                  <a:cubicBezTo>
                    <a:pt x="382" y="870"/>
                    <a:pt x="373" y="768"/>
                    <a:pt x="357" y="676"/>
                  </a:cubicBezTo>
                  <a:cubicBezTo>
                    <a:pt x="321" y="456"/>
                    <a:pt x="347" y="227"/>
                    <a:pt x="358" y="8"/>
                  </a:cubicBezTo>
                  <a:cubicBezTo>
                    <a:pt x="506" y="0"/>
                    <a:pt x="644" y="5"/>
                    <a:pt x="778" y="5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10" name="Freeform 270"/>
            <p:cNvSpPr>
              <a:spLocks/>
            </p:cNvSpPr>
            <p:nvPr/>
          </p:nvSpPr>
          <p:spPr bwMode="gray">
            <a:xfrm>
              <a:off x="4954978" y="4094218"/>
              <a:ext cx="223933" cy="314463"/>
            </a:xfrm>
            <a:custGeom>
              <a:avLst/>
              <a:gdLst/>
              <a:ahLst/>
              <a:cxnLst>
                <a:cxn ang="0">
                  <a:pos x="136" y="59"/>
                </a:cxn>
                <a:cxn ang="0">
                  <a:pos x="84" y="133"/>
                </a:cxn>
                <a:cxn ang="0">
                  <a:pos x="53" y="222"/>
                </a:cxn>
                <a:cxn ang="0">
                  <a:pos x="12" y="339"/>
                </a:cxn>
                <a:cxn ang="0">
                  <a:pos x="3" y="386"/>
                </a:cxn>
                <a:cxn ang="0">
                  <a:pos x="46" y="494"/>
                </a:cxn>
                <a:cxn ang="0">
                  <a:pos x="96" y="654"/>
                </a:cxn>
                <a:cxn ang="0">
                  <a:pos x="136" y="714"/>
                </a:cxn>
                <a:cxn ang="0">
                  <a:pos x="142" y="820"/>
                </a:cxn>
                <a:cxn ang="0">
                  <a:pos x="260" y="931"/>
                </a:cxn>
                <a:cxn ang="0">
                  <a:pos x="377" y="829"/>
                </a:cxn>
                <a:cxn ang="0">
                  <a:pos x="429" y="674"/>
                </a:cxn>
                <a:cxn ang="0">
                  <a:pos x="471" y="538"/>
                </a:cxn>
                <a:cxn ang="0">
                  <a:pos x="534" y="445"/>
                </a:cxn>
                <a:cxn ang="0">
                  <a:pos x="560" y="355"/>
                </a:cxn>
                <a:cxn ang="0">
                  <a:pos x="514" y="238"/>
                </a:cxn>
                <a:cxn ang="0">
                  <a:pos x="436" y="124"/>
                </a:cxn>
                <a:cxn ang="0">
                  <a:pos x="322" y="4"/>
                </a:cxn>
                <a:cxn ang="0">
                  <a:pos x="179" y="36"/>
                </a:cxn>
              </a:cxnLst>
              <a:rect l="0" t="0" r="r" b="b"/>
              <a:pathLst>
                <a:path w="566" h="953">
                  <a:moveTo>
                    <a:pt x="136" y="59"/>
                  </a:moveTo>
                  <a:cubicBezTo>
                    <a:pt x="136" y="88"/>
                    <a:pt x="99" y="110"/>
                    <a:pt x="84" y="133"/>
                  </a:cubicBezTo>
                  <a:cubicBezTo>
                    <a:pt x="65" y="163"/>
                    <a:pt x="62" y="189"/>
                    <a:pt x="53" y="222"/>
                  </a:cubicBezTo>
                  <a:cubicBezTo>
                    <a:pt x="43" y="258"/>
                    <a:pt x="23" y="300"/>
                    <a:pt x="12" y="339"/>
                  </a:cubicBezTo>
                  <a:cubicBezTo>
                    <a:pt x="7" y="356"/>
                    <a:pt x="4" y="368"/>
                    <a:pt x="3" y="386"/>
                  </a:cubicBezTo>
                  <a:cubicBezTo>
                    <a:pt x="0" y="439"/>
                    <a:pt x="30" y="452"/>
                    <a:pt x="46" y="494"/>
                  </a:cubicBezTo>
                  <a:cubicBezTo>
                    <a:pt x="66" y="547"/>
                    <a:pt x="69" y="601"/>
                    <a:pt x="96" y="654"/>
                  </a:cubicBezTo>
                  <a:cubicBezTo>
                    <a:pt x="106" y="675"/>
                    <a:pt x="127" y="692"/>
                    <a:pt x="136" y="714"/>
                  </a:cubicBezTo>
                  <a:cubicBezTo>
                    <a:pt x="148" y="744"/>
                    <a:pt x="137" y="786"/>
                    <a:pt x="142" y="820"/>
                  </a:cubicBezTo>
                  <a:cubicBezTo>
                    <a:pt x="153" y="889"/>
                    <a:pt x="176" y="953"/>
                    <a:pt x="260" y="931"/>
                  </a:cubicBezTo>
                  <a:cubicBezTo>
                    <a:pt x="282" y="880"/>
                    <a:pt x="342" y="868"/>
                    <a:pt x="377" y="829"/>
                  </a:cubicBezTo>
                  <a:cubicBezTo>
                    <a:pt x="417" y="784"/>
                    <a:pt x="421" y="730"/>
                    <a:pt x="429" y="674"/>
                  </a:cubicBezTo>
                  <a:cubicBezTo>
                    <a:pt x="435" y="631"/>
                    <a:pt x="447" y="575"/>
                    <a:pt x="471" y="538"/>
                  </a:cubicBezTo>
                  <a:cubicBezTo>
                    <a:pt x="494" y="502"/>
                    <a:pt x="520" y="487"/>
                    <a:pt x="534" y="445"/>
                  </a:cubicBezTo>
                  <a:cubicBezTo>
                    <a:pt x="544" y="414"/>
                    <a:pt x="557" y="388"/>
                    <a:pt x="560" y="355"/>
                  </a:cubicBezTo>
                  <a:cubicBezTo>
                    <a:pt x="566" y="305"/>
                    <a:pt x="541" y="281"/>
                    <a:pt x="514" y="238"/>
                  </a:cubicBezTo>
                  <a:cubicBezTo>
                    <a:pt x="487" y="197"/>
                    <a:pt x="453" y="170"/>
                    <a:pt x="436" y="124"/>
                  </a:cubicBezTo>
                  <a:cubicBezTo>
                    <a:pt x="413" y="64"/>
                    <a:pt x="396" y="10"/>
                    <a:pt x="322" y="4"/>
                  </a:cubicBezTo>
                  <a:cubicBezTo>
                    <a:pt x="271" y="0"/>
                    <a:pt x="227" y="27"/>
                    <a:pt x="179" y="3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11" name="Freeform 271"/>
            <p:cNvSpPr>
              <a:spLocks/>
            </p:cNvSpPr>
            <p:nvPr/>
          </p:nvSpPr>
          <p:spPr bwMode="gray">
            <a:xfrm>
              <a:off x="5042408" y="5495962"/>
              <a:ext cx="151075" cy="211226"/>
            </a:xfrm>
            <a:custGeom>
              <a:avLst/>
              <a:gdLst/>
              <a:ahLst/>
              <a:cxnLst>
                <a:cxn ang="0">
                  <a:pos x="99" y="26"/>
                </a:cxn>
                <a:cxn ang="0">
                  <a:pos x="29" y="111"/>
                </a:cxn>
                <a:cxn ang="0">
                  <a:pos x="8" y="172"/>
                </a:cxn>
                <a:cxn ang="0">
                  <a:pos x="31" y="239"/>
                </a:cxn>
                <a:cxn ang="0">
                  <a:pos x="78" y="368"/>
                </a:cxn>
                <a:cxn ang="0">
                  <a:pos x="93" y="429"/>
                </a:cxn>
                <a:cxn ang="0">
                  <a:pos x="99" y="508"/>
                </a:cxn>
                <a:cxn ang="0">
                  <a:pos x="209" y="588"/>
                </a:cxn>
                <a:cxn ang="0">
                  <a:pos x="370" y="639"/>
                </a:cxn>
                <a:cxn ang="0">
                  <a:pos x="377" y="496"/>
                </a:cxn>
                <a:cxn ang="0">
                  <a:pos x="362" y="438"/>
                </a:cxn>
                <a:cxn ang="0">
                  <a:pos x="327" y="390"/>
                </a:cxn>
                <a:cxn ang="0">
                  <a:pos x="279" y="275"/>
                </a:cxn>
                <a:cxn ang="0">
                  <a:pos x="238" y="146"/>
                </a:cxn>
                <a:cxn ang="0">
                  <a:pos x="186" y="38"/>
                </a:cxn>
                <a:cxn ang="0">
                  <a:pos x="81" y="26"/>
                </a:cxn>
              </a:cxnLst>
              <a:rect l="0" t="0" r="r" b="b"/>
              <a:pathLst>
                <a:path w="382" h="640">
                  <a:moveTo>
                    <a:pt x="99" y="26"/>
                  </a:moveTo>
                  <a:cubicBezTo>
                    <a:pt x="49" y="19"/>
                    <a:pt x="36" y="75"/>
                    <a:pt x="29" y="111"/>
                  </a:cubicBezTo>
                  <a:cubicBezTo>
                    <a:pt x="25" y="132"/>
                    <a:pt x="13" y="152"/>
                    <a:pt x="8" y="172"/>
                  </a:cubicBezTo>
                  <a:cubicBezTo>
                    <a:pt x="0" y="203"/>
                    <a:pt x="19" y="212"/>
                    <a:pt x="31" y="239"/>
                  </a:cubicBezTo>
                  <a:cubicBezTo>
                    <a:pt x="49" y="281"/>
                    <a:pt x="70" y="324"/>
                    <a:pt x="78" y="368"/>
                  </a:cubicBezTo>
                  <a:cubicBezTo>
                    <a:pt x="82" y="389"/>
                    <a:pt x="89" y="408"/>
                    <a:pt x="93" y="429"/>
                  </a:cubicBezTo>
                  <a:cubicBezTo>
                    <a:pt x="98" y="453"/>
                    <a:pt x="91" y="484"/>
                    <a:pt x="99" y="508"/>
                  </a:cubicBezTo>
                  <a:cubicBezTo>
                    <a:pt x="113" y="556"/>
                    <a:pt x="168" y="570"/>
                    <a:pt x="209" y="588"/>
                  </a:cubicBezTo>
                  <a:cubicBezTo>
                    <a:pt x="259" y="609"/>
                    <a:pt x="315" y="640"/>
                    <a:pt x="370" y="639"/>
                  </a:cubicBezTo>
                  <a:cubicBezTo>
                    <a:pt x="376" y="592"/>
                    <a:pt x="382" y="545"/>
                    <a:pt x="377" y="496"/>
                  </a:cubicBezTo>
                  <a:cubicBezTo>
                    <a:pt x="375" y="474"/>
                    <a:pt x="372" y="457"/>
                    <a:pt x="362" y="438"/>
                  </a:cubicBezTo>
                  <a:cubicBezTo>
                    <a:pt x="352" y="421"/>
                    <a:pt x="338" y="407"/>
                    <a:pt x="327" y="390"/>
                  </a:cubicBezTo>
                  <a:cubicBezTo>
                    <a:pt x="306" y="355"/>
                    <a:pt x="294" y="313"/>
                    <a:pt x="279" y="275"/>
                  </a:cubicBezTo>
                  <a:cubicBezTo>
                    <a:pt x="263" y="233"/>
                    <a:pt x="245" y="189"/>
                    <a:pt x="238" y="146"/>
                  </a:cubicBezTo>
                  <a:cubicBezTo>
                    <a:pt x="232" y="107"/>
                    <a:pt x="215" y="66"/>
                    <a:pt x="186" y="38"/>
                  </a:cubicBezTo>
                  <a:cubicBezTo>
                    <a:pt x="162" y="15"/>
                    <a:pt x="107" y="0"/>
                    <a:pt x="81" y="2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12" name="Freeform 272"/>
            <p:cNvSpPr>
              <a:spLocks/>
            </p:cNvSpPr>
            <p:nvPr/>
          </p:nvSpPr>
          <p:spPr bwMode="gray">
            <a:xfrm>
              <a:off x="5062171" y="4771341"/>
              <a:ext cx="186415" cy="880106"/>
            </a:xfrm>
            <a:custGeom>
              <a:avLst/>
              <a:gdLst/>
              <a:ahLst/>
              <a:cxnLst>
                <a:cxn ang="0">
                  <a:pos x="66" y="16"/>
                </a:cxn>
                <a:cxn ang="0">
                  <a:pos x="48" y="498"/>
                </a:cxn>
                <a:cxn ang="0">
                  <a:pos x="84" y="980"/>
                </a:cxn>
                <a:cxn ang="0">
                  <a:pos x="89" y="1181"/>
                </a:cxn>
                <a:cxn ang="0">
                  <a:pos x="62" y="1388"/>
                </a:cxn>
                <a:cxn ang="0">
                  <a:pos x="66" y="1789"/>
                </a:cxn>
                <a:cxn ang="0">
                  <a:pos x="20" y="2297"/>
                </a:cxn>
                <a:cxn ang="0">
                  <a:pos x="4" y="2358"/>
                </a:cxn>
                <a:cxn ang="0">
                  <a:pos x="48" y="2479"/>
                </a:cxn>
                <a:cxn ang="0">
                  <a:pos x="91" y="2636"/>
                </a:cxn>
                <a:cxn ang="0">
                  <a:pos x="273" y="2631"/>
                </a:cxn>
                <a:cxn ang="0">
                  <a:pos x="201" y="2214"/>
                </a:cxn>
                <a:cxn ang="0">
                  <a:pos x="364" y="1357"/>
                </a:cxn>
                <a:cxn ang="0">
                  <a:pos x="353" y="1118"/>
                </a:cxn>
                <a:cxn ang="0">
                  <a:pos x="407" y="761"/>
                </a:cxn>
                <a:cxn ang="0">
                  <a:pos x="434" y="515"/>
                </a:cxn>
                <a:cxn ang="0">
                  <a:pos x="407" y="8"/>
                </a:cxn>
                <a:cxn ang="0">
                  <a:pos x="66" y="7"/>
                </a:cxn>
              </a:cxnLst>
              <a:rect l="0" t="0" r="r" b="b"/>
              <a:pathLst>
                <a:path w="471" h="2667">
                  <a:moveTo>
                    <a:pt x="66" y="16"/>
                  </a:moveTo>
                  <a:cubicBezTo>
                    <a:pt x="97" y="171"/>
                    <a:pt x="48" y="335"/>
                    <a:pt x="48" y="498"/>
                  </a:cubicBezTo>
                  <a:cubicBezTo>
                    <a:pt x="48" y="668"/>
                    <a:pt x="53" y="823"/>
                    <a:pt x="84" y="980"/>
                  </a:cubicBezTo>
                  <a:cubicBezTo>
                    <a:pt x="97" y="1046"/>
                    <a:pt x="92" y="1111"/>
                    <a:pt x="89" y="1181"/>
                  </a:cubicBezTo>
                  <a:cubicBezTo>
                    <a:pt x="85" y="1254"/>
                    <a:pt x="89" y="1324"/>
                    <a:pt x="62" y="1388"/>
                  </a:cubicBezTo>
                  <a:cubicBezTo>
                    <a:pt x="0" y="1540"/>
                    <a:pt x="59" y="1653"/>
                    <a:pt x="66" y="1789"/>
                  </a:cubicBezTo>
                  <a:cubicBezTo>
                    <a:pt x="72" y="1893"/>
                    <a:pt x="35" y="2179"/>
                    <a:pt x="20" y="2297"/>
                  </a:cubicBezTo>
                  <a:cubicBezTo>
                    <a:pt x="19" y="2307"/>
                    <a:pt x="1" y="2333"/>
                    <a:pt x="4" y="2358"/>
                  </a:cubicBezTo>
                  <a:cubicBezTo>
                    <a:pt x="8" y="2405"/>
                    <a:pt x="36" y="2460"/>
                    <a:pt x="48" y="2479"/>
                  </a:cubicBezTo>
                  <a:cubicBezTo>
                    <a:pt x="75" y="2521"/>
                    <a:pt x="52" y="2613"/>
                    <a:pt x="91" y="2636"/>
                  </a:cubicBezTo>
                  <a:cubicBezTo>
                    <a:pt x="144" y="2667"/>
                    <a:pt x="273" y="2631"/>
                    <a:pt x="273" y="2631"/>
                  </a:cubicBezTo>
                  <a:cubicBezTo>
                    <a:pt x="232" y="2565"/>
                    <a:pt x="185" y="2354"/>
                    <a:pt x="201" y="2214"/>
                  </a:cubicBezTo>
                  <a:cubicBezTo>
                    <a:pt x="216" y="2078"/>
                    <a:pt x="371" y="1520"/>
                    <a:pt x="364" y="1357"/>
                  </a:cubicBezTo>
                  <a:cubicBezTo>
                    <a:pt x="359" y="1232"/>
                    <a:pt x="343" y="1241"/>
                    <a:pt x="353" y="1118"/>
                  </a:cubicBezTo>
                  <a:cubicBezTo>
                    <a:pt x="359" y="1043"/>
                    <a:pt x="391" y="831"/>
                    <a:pt x="407" y="761"/>
                  </a:cubicBezTo>
                  <a:cubicBezTo>
                    <a:pt x="426" y="679"/>
                    <a:pt x="434" y="601"/>
                    <a:pt x="434" y="515"/>
                  </a:cubicBezTo>
                  <a:cubicBezTo>
                    <a:pt x="434" y="360"/>
                    <a:pt x="471" y="144"/>
                    <a:pt x="407" y="8"/>
                  </a:cubicBezTo>
                  <a:cubicBezTo>
                    <a:pt x="295" y="0"/>
                    <a:pt x="179" y="7"/>
                    <a:pt x="66" y="7"/>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13" name="Freeform 273"/>
            <p:cNvSpPr>
              <a:spLocks/>
            </p:cNvSpPr>
            <p:nvPr/>
          </p:nvSpPr>
          <p:spPr bwMode="gray">
            <a:xfrm>
              <a:off x="5067029" y="5104664"/>
              <a:ext cx="166484" cy="231342"/>
            </a:xfrm>
            <a:custGeom>
              <a:avLst/>
              <a:gdLst/>
              <a:ahLst/>
              <a:cxnLst>
                <a:cxn ang="0">
                  <a:pos x="54" y="701"/>
                </a:cxn>
                <a:cxn ang="0">
                  <a:pos x="71" y="427"/>
                </a:cxn>
                <a:cxn ang="0">
                  <a:pos x="195" y="194"/>
                </a:cxn>
                <a:cxn ang="0">
                  <a:pos x="329" y="35"/>
                </a:cxn>
                <a:cxn ang="0">
                  <a:pos x="88" y="121"/>
                </a:cxn>
                <a:cxn ang="0">
                  <a:pos x="72" y="275"/>
                </a:cxn>
                <a:cxn ang="0">
                  <a:pos x="24" y="409"/>
                </a:cxn>
                <a:cxn ang="0">
                  <a:pos x="54" y="701"/>
                </a:cxn>
              </a:cxnLst>
              <a:rect l="0" t="0" r="r" b="b"/>
              <a:pathLst>
                <a:path w="421" h="701">
                  <a:moveTo>
                    <a:pt x="54" y="701"/>
                  </a:moveTo>
                  <a:cubicBezTo>
                    <a:pt x="64" y="608"/>
                    <a:pt x="46" y="519"/>
                    <a:pt x="71" y="427"/>
                  </a:cubicBezTo>
                  <a:cubicBezTo>
                    <a:pt x="89" y="362"/>
                    <a:pt x="145" y="234"/>
                    <a:pt x="195" y="194"/>
                  </a:cubicBezTo>
                  <a:cubicBezTo>
                    <a:pt x="230" y="166"/>
                    <a:pt x="421" y="104"/>
                    <a:pt x="329" y="35"/>
                  </a:cubicBezTo>
                  <a:cubicBezTo>
                    <a:pt x="283" y="0"/>
                    <a:pt x="115" y="77"/>
                    <a:pt x="88" y="121"/>
                  </a:cubicBezTo>
                  <a:cubicBezTo>
                    <a:pt x="65" y="159"/>
                    <a:pt x="78" y="232"/>
                    <a:pt x="72" y="275"/>
                  </a:cubicBezTo>
                  <a:cubicBezTo>
                    <a:pt x="64" y="323"/>
                    <a:pt x="34" y="361"/>
                    <a:pt x="24" y="409"/>
                  </a:cubicBezTo>
                  <a:cubicBezTo>
                    <a:pt x="0" y="523"/>
                    <a:pt x="41" y="601"/>
                    <a:pt x="54" y="70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14" name="Freeform 274"/>
            <p:cNvSpPr>
              <a:spLocks/>
            </p:cNvSpPr>
            <p:nvPr/>
          </p:nvSpPr>
          <p:spPr bwMode="gray">
            <a:xfrm>
              <a:off x="4910259" y="5134281"/>
              <a:ext cx="128632" cy="172249"/>
            </a:xfrm>
            <a:custGeom>
              <a:avLst/>
              <a:gdLst/>
              <a:ahLst/>
              <a:cxnLst>
                <a:cxn ang="0">
                  <a:pos x="23" y="109"/>
                </a:cxn>
                <a:cxn ang="0">
                  <a:pos x="107" y="178"/>
                </a:cxn>
                <a:cxn ang="0">
                  <a:pos x="205" y="237"/>
                </a:cxn>
                <a:cxn ang="0">
                  <a:pos x="210" y="390"/>
                </a:cxn>
                <a:cxn ang="0">
                  <a:pos x="216" y="522"/>
                </a:cxn>
                <a:cxn ang="0">
                  <a:pos x="246" y="337"/>
                </a:cxn>
                <a:cxn ang="0">
                  <a:pos x="300" y="163"/>
                </a:cxn>
                <a:cxn ang="0">
                  <a:pos x="199" y="43"/>
                </a:cxn>
                <a:cxn ang="0">
                  <a:pos x="0" y="62"/>
                </a:cxn>
              </a:cxnLst>
              <a:rect l="0" t="0" r="r" b="b"/>
              <a:pathLst>
                <a:path w="325" h="522">
                  <a:moveTo>
                    <a:pt x="23" y="109"/>
                  </a:moveTo>
                  <a:cubicBezTo>
                    <a:pt x="61" y="126"/>
                    <a:pt x="76" y="155"/>
                    <a:pt x="107" y="178"/>
                  </a:cubicBezTo>
                  <a:cubicBezTo>
                    <a:pt x="135" y="199"/>
                    <a:pt x="186" y="202"/>
                    <a:pt x="205" y="237"/>
                  </a:cubicBezTo>
                  <a:cubicBezTo>
                    <a:pt x="226" y="276"/>
                    <a:pt x="204" y="345"/>
                    <a:pt x="210" y="390"/>
                  </a:cubicBezTo>
                  <a:cubicBezTo>
                    <a:pt x="217" y="436"/>
                    <a:pt x="241" y="473"/>
                    <a:pt x="216" y="522"/>
                  </a:cubicBezTo>
                  <a:cubicBezTo>
                    <a:pt x="263" y="493"/>
                    <a:pt x="243" y="387"/>
                    <a:pt x="246" y="337"/>
                  </a:cubicBezTo>
                  <a:cubicBezTo>
                    <a:pt x="249" y="268"/>
                    <a:pt x="280" y="226"/>
                    <a:pt x="300" y="163"/>
                  </a:cubicBezTo>
                  <a:cubicBezTo>
                    <a:pt x="325" y="84"/>
                    <a:pt x="269" y="64"/>
                    <a:pt x="199" y="43"/>
                  </a:cubicBezTo>
                  <a:cubicBezTo>
                    <a:pt x="152" y="29"/>
                    <a:pt x="25" y="0"/>
                    <a:pt x="0" y="6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15" name="Freeform 275"/>
            <p:cNvSpPr>
              <a:spLocks/>
            </p:cNvSpPr>
            <p:nvPr/>
          </p:nvSpPr>
          <p:spPr bwMode="gray">
            <a:xfrm>
              <a:off x="4871904" y="4235454"/>
              <a:ext cx="446693" cy="503197"/>
            </a:xfrm>
            <a:custGeom>
              <a:avLst/>
              <a:gdLst/>
              <a:ahLst/>
              <a:cxnLst>
                <a:cxn ang="0">
                  <a:pos x="22" y="1482"/>
                </a:cxn>
                <a:cxn ang="0">
                  <a:pos x="50" y="1171"/>
                </a:cxn>
                <a:cxn ang="0">
                  <a:pos x="103" y="1012"/>
                </a:cxn>
                <a:cxn ang="0">
                  <a:pos x="220" y="880"/>
                </a:cxn>
                <a:cxn ang="0">
                  <a:pos x="268" y="712"/>
                </a:cxn>
                <a:cxn ang="0">
                  <a:pos x="237" y="502"/>
                </a:cxn>
                <a:cxn ang="0">
                  <a:pos x="190" y="437"/>
                </a:cxn>
                <a:cxn ang="0">
                  <a:pos x="227" y="56"/>
                </a:cxn>
                <a:cxn ang="0">
                  <a:pos x="390" y="296"/>
                </a:cxn>
                <a:cxn ang="0">
                  <a:pos x="507" y="220"/>
                </a:cxn>
                <a:cxn ang="0">
                  <a:pos x="642" y="179"/>
                </a:cxn>
                <a:cxn ang="0">
                  <a:pos x="792" y="489"/>
                </a:cxn>
                <a:cxn ang="0">
                  <a:pos x="954" y="897"/>
                </a:cxn>
                <a:cxn ang="0">
                  <a:pos x="1032" y="950"/>
                </a:cxn>
                <a:cxn ang="0">
                  <a:pos x="1051" y="1086"/>
                </a:cxn>
                <a:cxn ang="0">
                  <a:pos x="1111" y="1312"/>
                </a:cxn>
                <a:cxn ang="0">
                  <a:pos x="1126" y="1481"/>
                </a:cxn>
                <a:cxn ang="0">
                  <a:pos x="870" y="1517"/>
                </a:cxn>
                <a:cxn ang="0">
                  <a:pos x="624" y="1499"/>
                </a:cxn>
                <a:cxn ang="0">
                  <a:pos x="344" y="1505"/>
                </a:cxn>
                <a:cxn ang="0">
                  <a:pos x="222" y="1504"/>
                </a:cxn>
                <a:cxn ang="0">
                  <a:pos x="122" y="1395"/>
                </a:cxn>
                <a:cxn ang="0">
                  <a:pos x="22" y="1476"/>
                </a:cxn>
              </a:cxnLst>
              <a:rect l="0" t="0" r="r" b="b"/>
              <a:pathLst>
                <a:path w="1129" h="1525">
                  <a:moveTo>
                    <a:pt x="22" y="1482"/>
                  </a:moveTo>
                  <a:cubicBezTo>
                    <a:pt x="57" y="1380"/>
                    <a:pt x="0" y="1268"/>
                    <a:pt x="50" y="1171"/>
                  </a:cubicBezTo>
                  <a:cubicBezTo>
                    <a:pt x="78" y="1116"/>
                    <a:pt x="86" y="1070"/>
                    <a:pt x="103" y="1012"/>
                  </a:cubicBezTo>
                  <a:cubicBezTo>
                    <a:pt x="127" y="930"/>
                    <a:pt x="156" y="924"/>
                    <a:pt x="220" y="880"/>
                  </a:cubicBezTo>
                  <a:cubicBezTo>
                    <a:pt x="287" y="833"/>
                    <a:pt x="283" y="799"/>
                    <a:pt x="268" y="712"/>
                  </a:cubicBezTo>
                  <a:cubicBezTo>
                    <a:pt x="256" y="646"/>
                    <a:pt x="263" y="566"/>
                    <a:pt x="237" y="502"/>
                  </a:cubicBezTo>
                  <a:cubicBezTo>
                    <a:pt x="226" y="474"/>
                    <a:pt x="204" y="462"/>
                    <a:pt x="190" y="437"/>
                  </a:cubicBezTo>
                  <a:cubicBezTo>
                    <a:pt x="147" y="359"/>
                    <a:pt x="119" y="106"/>
                    <a:pt x="227" y="56"/>
                  </a:cubicBezTo>
                  <a:cubicBezTo>
                    <a:pt x="346" y="0"/>
                    <a:pt x="336" y="256"/>
                    <a:pt x="390" y="296"/>
                  </a:cubicBezTo>
                  <a:cubicBezTo>
                    <a:pt x="455" y="344"/>
                    <a:pt x="484" y="256"/>
                    <a:pt x="507" y="220"/>
                  </a:cubicBezTo>
                  <a:cubicBezTo>
                    <a:pt x="534" y="178"/>
                    <a:pt x="590" y="161"/>
                    <a:pt x="642" y="179"/>
                  </a:cubicBezTo>
                  <a:cubicBezTo>
                    <a:pt x="769" y="223"/>
                    <a:pt x="784" y="376"/>
                    <a:pt x="792" y="489"/>
                  </a:cubicBezTo>
                  <a:cubicBezTo>
                    <a:pt x="804" y="649"/>
                    <a:pt x="825" y="792"/>
                    <a:pt x="954" y="897"/>
                  </a:cubicBezTo>
                  <a:cubicBezTo>
                    <a:pt x="976" y="915"/>
                    <a:pt x="1018" y="925"/>
                    <a:pt x="1032" y="950"/>
                  </a:cubicBezTo>
                  <a:cubicBezTo>
                    <a:pt x="1050" y="982"/>
                    <a:pt x="1046" y="1048"/>
                    <a:pt x="1051" y="1086"/>
                  </a:cubicBezTo>
                  <a:cubicBezTo>
                    <a:pt x="1060" y="1168"/>
                    <a:pt x="1091" y="1231"/>
                    <a:pt x="1111" y="1312"/>
                  </a:cubicBezTo>
                  <a:cubicBezTo>
                    <a:pt x="1125" y="1367"/>
                    <a:pt x="1129" y="1423"/>
                    <a:pt x="1126" y="1481"/>
                  </a:cubicBezTo>
                  <a:cubicBezTo>
                    <a:pt x="1041" y="1476"/>
                    <a:pt x="952" y="1509"/>
                    <a:pt x="870" y="1517"/>
                  </a:cubicBezTo>
                  <a:cubicBezTo>
                    <a:pt x="789" y="1525"/>
                    <a:pt x="705" y="1503"/>
                    <a:pt x="624" y="1499"/>
                  </a:cubicBezTo>
                  <a:cubicBezTo>
                    <a:pt x="530" y="1496"/>
                    <a:pt x="437" y="1506"/>
                    <a:pt x="344" y="1505"/>
                  </a:cubicBezTo>
                  <a:cubicBezTo>
                    <a:pt x="316" y="1505"/>
                    <a:pt x="244" y="1518"/>
                    <a:pt x="222" y="1504"/>
                  </a:cubicBezTo>
                  <a:cubicBezTo>
                    <a:pt x="164" y="1467"/>
                    <a:pt x="229" y="1376"/>
                    <a:pt x="122" y="1395"/>
                  </a:cubicBezTo>
                  <a:cubicBezTo>
                    <a:pt x="130" y="1436"/>
                    <a:pt x="58" y="1476"/>
                    <a:pt x="22" y="147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16" name="Freeform 276"/>
            <p:cNvSpPr>
              <a:spLocks/>
            </p:cNvSpPr>
            <p:nvPr/>
          </p:nvSpPr>
          <p:spPr bwMode="gray">
            <a:xfrm>
              <a:off x="4890830" y="4647847"/>
              <a:ext cx="424250" cy="544269"/>
            </a:xfrm>
            <a:custGeom>
              <a:avLst/>
              <a:gdLst/>
              <a:ahLst/>
              <a:cxnLst>
                <a:cxn ang="0">
                  <a:pos x="49" y="197"/>
                </a:cxn>
                <a:cxn ang="0">
                  <a:pos x="5" y="390"/>
                </a:cxn>
                <a:cxn ang="0">
                  <a:pos x="15" y="591"/>
                </a:cxn>
                <a:cxn ang="0">
                  <a:pos x="40" y="1036"/>
                </a:cxn>
                <a:cxn ang="0">
                  <a:pos x="40" y="1450"/>
                </a:cxn>
                <a:cxn ang="0">
                  <a:pos x="93" y="1609"/>
                </a:cxn>
                <a:cxn ang="0">
                  <a:pos x="338" y="1617"/>
                </a:cxn>
                <a:cxn ang="0">
                  <a:pos x="522" y="1555"/>
                </a:cxn>
                <a:cxn ang="0">
                  <a:pos x="741" y="1503"/>
                </a:cxn>
                <a:cxn ang="0">
                  <a:pos x="917" y="1442"/>
                </a:cxn>
                <a:cxn ang="0">
                  <a:pos x="932" y="1343"/>
                </a:cxn>
                <a:cxn ang="0">
                  <a:pos x="972" y="1249"/>
                </a:cxn>
                <a:cxn ang="0">
                  <a:pos x="1014" y="820"/>
                </a:cxn>
                <a:cxn ang="0">
                  <a:pos x="1039" y="379"/>
                </a:cxn>
                <a:cxn ang="0">
                  <a:pos x="987" y="100"/>
                </a:cxn>
                <a:cxn ang="0">
                  <a:pos x="680" y="21"/>
                </a:cxn>
                <a:cxn ang="0">
                  <a:pos x="338" y="30"/>
                </a:cxn>
                <a:cxn ang="0">
                  <a:pos x="40" y="109"/>
                </a:cxn>
              </a:cxnLst>
              <a:rect l="0" t="0" r="r" b="b"/>
              <a:pathLst>
                <a:path w="1072" h="1649">
                  <a:moveTo>
                    <a:pt x="49" y="197"/>
                  </a:moveTo>
                  <a:cubicBezTo>
                    <a:pt x="49" y="268"/>
                    <a:pt x="9" y="321"/>
                    <a:pt x="5" y="390"/>
                  </a:cubicBezTo>
                  <a:cubicBezTo>
                    <a:pt x="1" y="463"/>
                    <a:pt x="23" y="516"/>
                    <a:pt x="15" y="591"/>
                  </a:cubicBezTo>
                  <a:cubicBezTo>
                    <a:pt x="0" y="742"/>
                    <a:pt x="40" y="880"/>
                    <a:pt x="40" y="1036"/>
                  </a:cubicBezTo>
                  <a:cubicBezTo>
                    <a:pt x="40" y="1175"/>
                    <a:pt x="58" y="1322"/>
                    <a:pt x="40" y="1450"/>
                  </a:cubicBezTo>
                  <a:cubicBezTo>
                    <a:pt x="30" y="1526"/>
                    <a:pt x="4" y="1558"/>
                    <a:pt x="93" y="1609"/>
                  </a:cubicBezTo>
                  <a:cubicBezTo>
                    <a:pt x="163" y="1649"/>
                    <a:pt x="272" y="1628"/>
                    <a:pt x="338" y="1617"/>
                  </a:cubicBezTo>
                  <a:cubicBezTo>
                    <a:pt x="401" y="1607"/>
                    <a:pt x="459" y="1564"/>
                    <a:pt x="522" y="1555"/>
                  </a:cubicBezTo>
                  <a:cubicBezTo>
                    <a:pt x="611" y="1543"/>
                    <a:pt x="669" y="1531"/>
                    <a:pt x="741" y="1503"/>
                  </a:cubicBezTo>
                  <a:cubicBezTo>
                    <a:pt x="801" y="1480"/>
                    <a:pt x="887" y="1491"/>
                    <a:pt x="917" y="1442"/>
                  </a:cubicBezTo>
                  <a:cubicBezTo>
                    <a:pt x="926" y="1426"/>
                    <a:pt x="927" y="1364"/>
                    <a:pt x="932" y="1343"/>
                  </a:cubicBezTo>
                  <a:cubicBezTo>
                    <a:pt x="942" y="1309"/>
                    <a:pt x="962" y="1280"/>
                    <a:pt x="972" y="1249"/>
                  </a:cubicBezTo>
                  <a:cubicBezTo>
                    <a:pt x="1013" y="1120"/>
                    <a:pt x="986" y="953"/>
                    <a:pt x="1014" y="820"/>
                  </a:cubicBezTo>
                  <a:cubicBezTo>
                    <a:pt x="1044" y="674"/>
                    <a:pt x="1047" y="525"/>
                    <a:pt x="1039" y="379"/>
                  </a:cubicBezTo>
                  <a:cubicBezTo>
                    <a:pt x="1035" y="279"/>
                    <a:pt x="1072" y="163"/>
                    <a:pt x="987" y="100"/>
                  </a:cubicBezTo>
                  <a:cubicBezTo>
                    <a:pt x="918" y="49"/>
                    <a:pt x="767" y="37"/>
                    <a:pt x="680" y="21"/>
                  </a:cubicBezTo>
                  <a:cubicBezTo>
                    <a:pt x="564" y="0"/>
                    <a:pt x="454" y="26"/>
                    <a:pt x="338" y="30"/>
                  </a:cubicBezTo>
                  <a:cubicBezTo>
                    <a:pt x="253" y="34"/>
                    <a:pt x="102" y="49"/>
                    <a:pt x="40" y="109"/>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17" name="Freeform 277"/>
            <p:cNvSpPr>
              <a:spLocks/>
            </p:cNvSpPr>
            <p:nvPr/>
          </p:nvSpPr>
          <p:spPr bwMode="gray">
            <a:xfrm>
              <a:off x="4954141" y="4629127"/>
              <a:ext cx="209696" cy="70967"/>
            </a:xfrm>
            <a:custGeom>
              <a:avLst/>
              <a:gdLst/>
              <a:ahLst/>
              <a:cxnLst>
                <a:cxn ang="0">
                  <a:pos x="35" y="132"/>
                </a:cxn>
                <a:cxn ang="0">
                  <a:pos x="251" y="195"/>
                </a:cxn>
                <a:cxn ang="0">
                  <a:pos x="252" y="168"/>
                </a:cxn>
                <a:cxn ang="0">
                  <a:pos x="345" y="208"/>
                </a:cxn>
                <a:cxn ang="0">
                  <a:pos x="462" y="196"/>
                </a:cxn>
                <a:cxn ang="0">
                  <a:pos x="526" y="132"/>
                </a:cxn>
                <a:cxn ang="0">
                  <a:pos x="440" y="60"/>
                </a:cxn>
                <a:cxn ang="0">
                  <a:pos x="221" y="9"/>
                </a:cxn>
                <a:cxn ang="0">
                  <a:pos x="0" y="108"/>
                </a:cxn>
              </a:cxnLst>
              <a:rect l="0" t="0" r="r" b="b"/>
              <a:pathLst>
                <a:path w="530" h="215">
                  <a:moveTo>
                    <a:pt x="35" y="132"/>
                  </a:moveTo>
                  <a:cubicBezTo>
                    <a:pt x="56" y="196"/>
                    <a:pt x="194" y="198"/>
                    <a:pt x="251" y="195"/>
                  </a:cubicBezTo>
                  <a:cubicBezTo>
                    <a:pt x="250" y="187"/>
                    <a:pt x="253" y="176"/>
                    <a:pt x="252" y="168"/>
                  </a:cubicBezTo>
                  <a:cubicBezTo>
                    <a:pt x="306" y="141"/>
                    <a:pt x="309" y="199"/>
                    <a:pt x="345" y="208"/>
                  </a:cubicBezTo>
                  <a:cubicBezTo>
                    <a:pt x="371" y="215"/>
                    <a:pt x="434" y="201"/>
                    <a:pt x="462" y="196"/>
                  </a:cubicBezTo>
                  <a:cubicBezTo>
                    <a:pt x="500" y="189"/>
                    <a:pt x="530" y="182"/>
                    <a:pt x="526" y="132"/>
                  </a:cubicBezTo>
                  <a:cubicBezTo>
                    <a:pt x="522" y="79"/>
                    <a:pt x="479" y="76"/>
                    <a:pt x="440" y="60"/>
                  </a:cubicBezTo>
                  <a:cubicBezTo>
                    <a:pt x="364" y="31"/>
                    <a:pt x="304" y="16"/>
                    <a:pt x="221" y="9"/>
                  </a:cubicBezTo>
                  <a:cubicBezTo>
                    <a:pt x="115" y="0"/>
                    <a:pt x="78" y="59"/>
                    <a:pt x="0" y="10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18" name="Freeform 278"/>
            <p:cNvSpPr>
              <a:spLocks/>
            </p:cNvSpPr>
            <p:nvPr/>
          </p:nvSpPr>
          <p:spPr bwMode="gray">
            <a:xfrm>
              <a:off x="4887313" y="4139341"/>
              <a:ext cx="322416" cy="548460"/>
            </a:xfrm>
            <a:custGeom>
              <a:avLst/>
              <a:gdLst/>
              <a:ahLst/>
              <a:cxnLst>
                <a:cxn ang="0">
                  <a:pos x="256" y="0"/>
                </a:cxn>
                <a:cxn ang="0">
                  <a:pos x="124" y="102"/>
                </a:cxn>
                <a:cxn ang="0">
                  <a:pos x="0" y="191"/>
                </a:cxn>
                <a:cxn ang="0">
                  <a:pos x="169" y="149"/>
                </a:cxn>
                <a:cxn ang="0">
                  <a:pos x="238" y="254"/>
                </a:cxn>
                <a:cxn ang="0">
                  <a:pos x="205" y="535"/>
                </a:cxn>
                <a:cxn ang="0">
                  <a:pos x="194" y="880"/>
                </a:cxn>
                <a:cxn ang="0">
                  <a:pos x="209" y="1027"/>
                </a:cxn>
                <a:cxn ang="0">
                  <a:pos x="213" y="1130"/>
                </a:cxn>
                <a:cxn ang="0">
                  <a:pos x="232" y="1246"/>
                </a:cxn>
                <a:cxn ang="0">
                  <a:pos x="178" y="1344"/>
                </a:cxn>
                <a:cxn ang="0">
                  <a:pos x="198" y="1395"/>
                </a:cxn>
                <a:cxn ang="0">
                  <a:pos x="198" y="1467"/>
                </a:cxn>
                <a:cxn ang="0">
                  <a:pos x="251" y="1638"/>
                </a:cxn>
                <a:cxn ang="0">
                  <a:pos x="338" y="1660"/>
                </a:cxn>
                <a:cxn ang="0">
                  <a:pos x="411" y="1585"/>
                </a:cxn>
                <a:cxn ang="0">
                  <a:pos x="434" y="1403"/>
                </a:cxn>
                <a:cxn ang="0">
                  <a:pos x="454" y="1613"/>
                </a:cxn>
                <a:cxn ang="0">
                  <a:pos x="514" y="1660"/>
                </a:cxn>
                <a:cxn ang="0">
                  <a:pos x="626" y="1655"/>
                </a:cxn>
                <a:cxn ang="0">
                  <a:pos x="615" y="1451"/>
                </a:cxn>
                <a:cxn ang="0">
                  <a:pos x="639" y="1083"/>
                </a:cxn>
                <a:cxn ang="0">
                  <a:pos x="623" y="546"/>
                </a:cxn>
                <a:cxn ang="0">
                  <a:pos x="630" y="346"/>
                </a:cxn>
                <a:cxn ang="0">
                  <a:pos x="600" y="215"/>
                </a:cxn>
                <a:cxn ang="0">
                  <a:pos x="654" y="176"/>
                </a:cxn>
                <a:cxn ang="0">
                  <a:pos x="705" y="202"/>
                </a:cxn>
                <a:cxn ang="0">
                  <a:pos x="760" y="225"/>
                </a:cxn>
                <a:cxn ang="0">
                  <a:pos x="813" y="265"/>
                </a:cxn>
                <a:cxn ang="0">
                  <a:pos x="779" y="202"/>
                </a:cxn>
                <a:cxn ang="0">
                  <a:pos x="746" y="129"/>
                </a:cxn>
                <a:cxn ang="0">
                  <a:pos x="607" y="23"/>
                </a:cxn>
                <a:cxn ang="0">
                  <a:pos x="576" y="191"/>
                </a:cxn>
                <a:cxn ang="0">
                  <a:pos x="483" y="316"/>
                </a:cxn>
                <a:cxn ang="0">
                  <a:pos x="427" y="480"/>
                </a:cxn>
                <a:cxn ang="0">
                  <a:pos x="393" y="654"/>
                </a:cxn>
                <a:cxn ang="0">
                  <a:pos x="381" y="479"/>
                </a:cxn>
                <a:cxn ang="0">
                  <a:pos x="350" y="331"/>
                </a:cxn>
                <a:cxn ang="0">
                  <a:pos x="272" y="187"/>
                </a:cxn>
                <a:cxn ang="0">
                  <a:pos x="182" y="78"/>
                </a:cxn>
              </a:cxnLst>
              <a:rect l="0" t="0" r="r" b="b"/>
              <a:pathLst>
                <a:path w="815" h="1662">
                  <a:moveTo>
                    <a:pt x="256" y="0"/>
                  </a:moveTo>
                  <a:cubicBezTo>
                    <a:pt x="211" y="40"/>
                    <a:pt x="171" y="69"/>
                    <a:pt x="124" y="102"/>
                  </a:cubicBezTo>
                  <a:cubicBezTo>
                    <a:pt x="87" y="129"/>
                    <a:pt x="50" y="196"/>
                    <a:pt x="0" y="191"/>
                  </a:cubicBezTo>
                  <a:cubicBezTo>
                    <a:pt x="63" y="237"/>
                    <a:pt x="121" y="165"/>
                    <a:pt x="169" y="149"/>
                  </a:cubicBezTo>
                  <a:cubicBezTo>
                    <a:pt x="204" y="186"/>
                    <a:pt x="255" y="201"/>
                    <a:pt x="238" y="254"/>
                  </a:cubicBezTo>
                  <a:cubicBezTo>
                    <a:pt x="209" y="343"/>
                    <a:pt x="205" y="438"/>
                    <a:pt x="205" y="535"/>
                  </a:cubicBezTo>
                  <a:cubicBezTo>
                    <a:pt x="206" y="650"/>
                    <a:pt x="189" y="764"/>
                    <a:pt x="194" y="880"/>
                  </a:cubicBezTo>
                  <a:cubicBezTo>
                    <a:pt x="196" y="931"/>
                    <a:pt x="209" y="976"/>
                    <a:pt x="209" y="1027"/>
                  </a:cubicBezTo>
                  <a:cubicBezTo>
                    <a:pt x="209" y="1062"/>
                    <a:pt x="209" y="1096"/>
                    <a:pt x="213" y="1130"/>
                  </a:cubicBezTo>
                  <a:cubicBezTo>
                    <a:pt x="217" y="1168"/>
                    <a:pt x="234" y="1209"/>
                    <a:pt x="232" y="1246"/>
                  </a:cubicBezTo>
                  <a:cubicBezTo>
                    <a:pt x="212" y="1257"/>
                    <a:pt x="178" y="1320"/>
                    <a:pt x="178" y="1344"/>
                  </a:cubicBezTo>
                  <a:cubicBezTo>
                    <a:pt x="178" y="1362"/>
                    <a:pt x="194" y="1378"/>
                    <a:pt x="198" y="1395"/>
                  </a:cubicBezTo>
                  <a:cubicBezTo>
                    <a:pt x="203" y="1417"/>
                    <a:pt x="196" y="1444"/>
                    <a:pt x="198" y="1467"/>
                  </a:cubicBezTo>
                  <a:cubicBezTo>
                    <a:pt x="200" y="1524"/>
                    <a:pt x="198" y="1610"/>
                    <a:pt x="251" y="1638"/>
                  </a:cubicBezTo>
                  <a:cubicBezTo>
                    <a:pt x="278" y="1652"/>
                    <a:pt x="306" y="1660"/>
                    <a:pt x="338" y="1660"/>
                  </a:cubicBezTo>
                  <a:cubicBezTo>
                    <a:pt x="391" y="1660"/>
                    <a:pt x="400" y="1638"/>
                    <a:pt x="411" y="1585"/>
                  </a:cubicBezTo>
                  <a:cubicBezTo>
                    <a:pt x="423" y="1528"/>
                    <a:pt x="392" y="1448"/>
                    <a:pt x="434" y="1403"/>
                  </a:cubicBezTo>
                  <a:cubicBezTo>
                    <a:pt x="458" y="1464"/>
                    <a:pt x="436" y="1549"/>
                    <a:pt x="454" y="1613"/>
                  </a:cubicBezTo>
                  <a:cubicBezTo>
                    <a:pt x="467" y="1658"/>
                    <a:pt x="471" y="1662"/>
                    <a:pt x="514" y="1660"/>
                  </a:cubicBezTo>
                  <a:cubicBezTo>
                    <a:pt x="550" y="1658"/>
                    <a:pt x="590" y="1654"/>
                    <a:pt x="626" y="1655"/>
                  </a:cubicBezTo>
                  <a:cubicBezTo>
                    <a:pt x="633" y="1591"/>
                    <a:pt x="612" y="1518"/>
                    <a:pt x="615" y="1451"/>
                  </a:cubicBezTo>
                  <a:cubicBezTo>
                    <a:pt x="621" y="1327"/>
                    <a:pt x="650" y="1208"/>
                    <a:pt x="639" y="1083"/>
                  </a:cubicBezTo>
                  <a:cubicBezTo>
                    <a:pt x="623" y="910"/>
                    <a:pt x="596" y="718"/>
                    <a:pt x="623" y="546"/>
                  </a:cubicBezTo>
                  <a:cubicBezTo>
                    <a:pt x="680" y="550"/>
                    <a:pt x="641" y="384"/>
                    <a:pt x="630" y="346"/>
                  </a:cubicBezTo>
                  <a:cubicBezTo>
                    <a:pt x="618" y="305"/>
                    <a:pt x="571" y="247"/>
                    <a:pt x="600" y="215"/>
                  </a:cubicBezTo>
                  <a:cubicBezTo>
                    <a:pt x="608" y="206"/>
                    <a:pt x="646" y="179"/>
                    <a:pt x="654" y="176"/>
                  </a:cubicBezTo>
                  <a:cubicBezTo>
                    <a:pt x="695" y="163"/>
                    <a:pt x="682" y="184"/>
                    <a:pt x="705" y="202"/>
                  </a:cubicBezTo>
                  <a:cubicBezTo>
                    <a:pt x="723" y="216"/>
                    <a:pt x="741" y="215"/>
                    <a:pt x="760" y="225"/>
                  </a:cubicBezTo>
                  <a:cubicBezTo>
                    <a:pt x="779" y="235"/>
                    <a:pt x="792" y="256"/>
                    <a:pt x="813" y="265"/>
                  </a:cubicBezTo>
                  <a:cubicBezTo>
                    <a:pt x="815" y="238"/>
                    <a:pt x="791" y="223"/>
                    <a:pt x="779" y="202"/>
                  </a:cubicBezTo>
                  <a:cubicBezTo>
                    <a:pt x="767" y="180"/>
                    <a:pt x="764" y="150"/>
                    <a:pt x="746" y="129"/>
                  </a:cubicBezTo>
                  <a:cubicBezTo>
                    <a:pt x="708" y="85"/>
                    <a:pt x="641" y="69"/>
                    <a:pt x="607" y="23"/>
                  </a:cubicBezTo>
                  <a:cubicBezTo>
                    <a:pt x="592" y="80"/>
                    <a:pt x="607" y="139"/>
                    <a:pt x="576" y="191"/>
                  </a:cubicBezTo>
                  <a:cubicBezTo>
                    <a:pt x="548" y="236"/>
                    <a:pt x="505" y="268"/>
                    <a:pt x="483" y="316"/>
                  </a:cubicBezTo>
                  <a:cubicBezTo>
                    <a:pt x="459" y="368"/>
                    <a:pt x="446" y="424"/>
                    <a:pt x="427" y="480"/>
                  </a:cubicBezTo>
                  <a:cubicBezTo>
                    <a:pt x="411" y="527"/>
                    <a:pt x="428" y="620"/>
                    <a:pt x="393" y="654"/>
                  </a:cubicBezTo>
                  <a:cubicBezTo>
                    <a:pt x="376" y="608"/>
                    <a:pt x="381" y="529"/>
                    <a:pt x="381" y="479"/>
                  </a:cubicBezTo>
                  <a:cubicBezTo>
                    <a:pt x="380" y="421"/>
                    <a:pt x="381" y="374"/>
                    <a:pt x="350" y="331"/>
                  </a:cubicBezTo>
                  <a:cubicBezTo>
                    <a:pt x="317" y="282"/>
                    <a:pt x="287" y="242"/>
                    <a:pt x="272" y="187"/>
                  </a:cubicBezTo>
                  <a:cubicBezTo>
                    <a:pt x="262" y="153"/>
                    <a:pt x="229" y="68"/>
                    <a:pt x="182" y="7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19" name="Freeform 279"/>
            <p:cNvSpPr>
              <a:spLocks/>
            </p:cNvSpPr>
            <p:nvPr/>
          </p:nvSpPr>
          <p:spPr bwMode="gray">
            <a:xfrm>
              <a:off x="4767056" y="4580233"/>
              <a:ext cx="108868" cy="63424"/>
            </a:xfrm>
            <a:custGeom>
              <a:avLst/>
              <a:gdLst/>
              <a:ahLst/>
              <a:cxnLst>
                <a:cxn ang="0">
                  <a:pos x="135" y="191"/>
                </a:cxn>
                <a:cxn ang="0">
                  <a:pos x="188" y="4"/>
                </a:cxn>
                <a:cxn ang="0">
                  <a:pos x="234" y="116"/>
                </a:cxn>
                <a:cxn ang="0">
                  <a:pos x="129" y="191"/>
                </a:cxn>
              </a:cxnLst>
              <a:rect l="0" t="0" r="r" b="b"/>
              <a:pathLst>
                <a:path w="275" h="192">
                  <a:moveTo>
                    <a:pt x="135" y="191"/>
                  </a:moveTo>
                  <a:cubicBezTo>
                    <a:pt x="0" y="192"/>
                    <a:pt x="88" y="10"/>
                    <a:pt x="188" y="4"/>
                  </a:cubicBezTo>
                  <a:cubicBezTo>
                    <a:pt x="259" y="0"/>
                    <a:pt x="275" y="74"/>
                    <a:pt x="234" y="116"/>
                  </a:cubicBezTo>
                  <a:cubicBezTo>
                    <a:pt x="207" y="143"/>
                    <a:pt x="162" y="165"/>
                    <a:pt x="129" y="19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20" name="Freeform 280"/>
            <p:cNvSpPr>
              <a:spLocks/>
            </p:cNvSpPr>
            <p:nvPr/>
          </p:nvSpPr>
          <p:spPr bwMode="gray">
            <a:xfrm>
              <a:off x="5116773" y="4658744"/>
              <a:ext cx="190770" cy="112318"/>
            </a:xfrm>
            <a:custGeom>
              <a:avLst/>
              <a:gdLst/>
              <a:ahLst/>
              <a:cxnLst>
                <a:cxn ang="0">
                  <a:pos x="460" y="287"/>
                </a:cxn>
                <a:cxn ang="0">
                  <a:pos x="232" y="257"/>
                </a:cxn>
                <a:cxn ang="0">
                  <a:pos x="11" y="327"/>
                </a:cxn>
                <a:cxn ang="0">
                  <a:pos x="15" y="236"/>
                </a:cxn>
                <a:cxn ang="0">
                  <a:pos x="0" y="235"/>
                </a:cxn>
                <a:cxn ang="0">
                  <a:pos x="482" y="228"/>
                </a:cxn>
                <a:cxn ang="0">
                  <a:pos x="466" y="235"/>
                </a:cxn>
              </a:cxnLst>
              <a:rect l="0" t="0" r="r" b="b"/>
              <a:pathLst>
                <a:path w="482" h="340">
                  <a:moveTo>
                    <a:pt x="460" y="287"/>
                  </a:moveTo>
                  <a:cubicBezTo>
                    <a:pt x="386" y="340"/>
                    <a:pt x="304" y="274"/>
                    <a:pt x="232" y="257"/>
                  </a:cubicBezTo>
                  <a:cubicBezTo>
                    <a:pt x="132" y="232"/>
                    <a:pt x="95" y="302"/>
                    <a:pt x="11" y="327"/>
                  </a:cubicBezTo>
                  <a:cubicBezTo>
                    <a:pt x="11" y="297"/>
                    <a:pt x="20" y="267"/>
                    <a:pt x="15" y="236"/>
                  </a:cubicBezTo>
                  <a:cubicBezTo>
                    <a:pt x="11" y="235"/>
                    <a:pt x="4" y="236"/>
                    <a:pt x="0" y="235"/>
                  </a:cubicBezTo>
                  <a:cubicBezTo>
                    <a:pt x="109" y="206"/>
                    <a:pt x="473" y="0"/>
                    <a:pt x="482" y="228"/>
                  </a:cubicBezTo>
                  <a:cubicBezTo>
                    <a:pt x="476" y="229"/>
                    <a:pt x="472" y="232"/>
                    <a:pt x="466" y="23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21" name="Freeform 281"/>
            <p:cNvSpPr>
              <a:spLocks/>
            </p:cNvSpPr>
            <p:nvPr/>
          </p:nvSpPr>
          <p:spPr bwMode="gray">
            <a:xfrm>
              <a:off x="4898870" y="4701352"/>
              <a:ext cx="115902" cy="80886"/>
            </a:xfrm>
            <a:custGeom>
              <a:avLst/>
              <a:gdLst/>
              <a:ahLst/>
              <a:cxnLst>
                <a:cxn ang="0">
                  <a:pos x="0" y="59"/>
                </a:cxn>
                <a:cxn ang="0">
                  <a:pos x="98" y="182"/>
                </a:cxn>
                <a:cxn ang="0">
                  <a:pos x="293" y="240"/>
                </a:cxn>
                <a:cxn ang="0">
                  <a:pos x="227" y="19"/>
                </a:cxn>
                <a:cxn ang="0">
                  <a:pos x="75" y="6"/>
                </a:cxn>
                <a:cxn ang="0">
                  <a:pos x="0" y="76"/>
                </a:cxn>
              </a:cxnLst>
              <a:rect l="0" t="0" r="r" b="b"/>
              <a:pathLst>
                <a:path w="293" h="245">
                  <a:moveTo>
                    <a:pt x="0" y="59"/>
                  </a:moveTo>
                  <a:cubicBezTo>
                    <a:pt x="40" y="113"/>
                    <a:pt x="22" y="156"/>
                    <a:pt x="98" y="182"/>
                  </a:cubicBezTo>
                  <a:cubicBezTo>
                    <a:pt x="149" y="199"/>
                    <a:pt x="239" y="245"/>
                    <a:pt x="293" y="240"/>
                  </a:cubicBezTo>
                  <a:cubicBezTo>
                    <a:pt x="214" y="196"/>
                    <a:pt x="232" y="106"/>
                    <a:pt x="227" y="19"/>
                  </a:cubicBezTo>
                  <a:cubicBezTo>
                    <a:pt x="177" y="14"/>
                    <a:pt x="128" y="0"/>
                    <a:pt x="75" y="6"/>
                  </a:cubicBezTo>
                  <a:cubicBezTo>
                    <a:pt x="11" y="14"/>
                    <a:pt x="36" y="33"/>
                    <a:pt x="0" y="7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22" name="Freeform 282"/>
            <p:cNvSpPr>
              <a:spLocks/>
            </p:cNvSpPr>
            <p:nvPr/>
          </p:nvSpPr>
          <p:spPr bwMode="gray">
            <a:xfrm>
              <a:off x="4996516" y="4772040"/>
              <a:ext cx="284061" cy="212203"/>
            </a:xfrm>
            <a:custGeom>
              <a:avLst/>
              <a:gdLst/>
              <a:ahLst/>
              <a:cxnLst>
                <a:cxn ang="0">
                  <a:pos x="653" y="225"/>
                </a:cxn>
                <a:cxn ang="0">
                  <a:pos x="513" y="353"/>
                </a:cxn>
                <a:cxn ang="0">
                  <a:pos x="361" y="480"/>
                </a:cxn>
                <a:cxn ang="0">
                  <a:pos x="0" y="621"/>
                </a:cxn>
                <a:cxn ang="0">
                  <a:pos x="435" y="305"/>
                </a:cxn>
                <a:cxn ang="0">
                  <a:pos x="573" y="104"/>
                </a:cxn>
                <a:cxn ang="0">
                  <a:pos x="675" y="21"/>
                </a:cxn>
                <a:cxn ang="0">
                  <a:pos x="682" y="153"/>
                </a:cxn>
                <a:cxn ang="0">
                  <a:pos x="589" y="283"/>
                </a:cxn>
              </a:cxnLst>
              <a:rect l="0" t="0" r="r" b="b"/>
              <a:pathLst>
                <a:path w="718" h="643">
                  <a:moveTo>
                    <a:pt x="653" y="225"/>
                  </a:moveTo>
                  <a:cubicBezTo>
                    <a:pt x="637" y="279"/>
                    <a:pt x="556" y="321"/>
                    <a:pt x="513" y="353"/>
                  </a:cubicBezTo>
                  <a:cubicBezTo>
                    <a:pt x="459" y="393"/>
                    <a:pt x="411" y="438"/>
                    <a:pt x="361" y="480"/>
                  </a:cubicBezTo>
                  <a:cubicBezTo>
                    <a:pt x="264" y="561"/>
                    <a:pt x="132" y="643"/>
                    <a:pt x="0" y="621"/>
                  </a:cubicBezTo>
                  <a:cubicBezTo>
                    <a:pt x="150" y="549"/>
                    <a:pt x="337" y="442"/>
                    <a:pt x="435" y="305"/>
                  </a:cubicBezTo>
                  <a:cubicBezTo>
                    <a:pt x="483" y="238"/>
                    <a:pt x="524" y="167"/>
                    <a:pt x="573" y="104"/>
                  </a:cubicBezTo>
                  <a:cubicBezTo>
                    <a:pt x="593" y="77"/>
                    <a:pt x="630" y="0"/>
                    <a:pt x="675" y="21"/>
                  </a:cubicBezTo>
                  <a:cubicBezTo>
                    <a:pt x="718" y="41"/>
                    <a:pt x="695" y="127"/>
                    <a:pt x="682" y="153"/>
                  </a:cubicBezTo>
                  <a:cubicBezTo>
                    <a:pt x="663" y="191"/>
                    <a:pt x="626" y="263"/>
                    <a:pt x="589" y="28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23" name="Freeform 283"/>
            <p:cNvSpPr>
              <a:spLocks/>
            </p:cNvSpPr>
            <p:nvPr/>
          </p:nvSpPr>
          <p:spPr bwMode="gray">
            <a:xfrm>
              <a:off x="5024151" y="4841890"/>
              <a:ext cx="261953" cy="283590"/>
            </a:xfrm>
            <a:custGeom>
              <a:avLst/>
              <a:gdLst/>
              <a:ahLst/>
              <a:cxnLst>
                <a:cxn ang="0">
                  <a:pos x="554" y="112"/>
                </a:cxn>
                <a:cxn ang="0">
                  <a:pos x="436" y="323"/>
                </a:cxn>
                <a:cxn ang="0">
                  <a:pos x="315" y="511"/>
                </a:cxn>
                <a:cxn ang="0">
                  <a:pos x="0" y="859"/>
                </a:cxn>
                <a:cxn ang="0">
                  <a:pos x="223" y="732"/>
                </a:cxn>
                <a:cxn ang="0">
                  <a:pos x="459" y="529"/>
                </a:cxn>
                <a:cxn ang="0">
                  <a:pos x="344" y="782"/>
                </a:cxn>
                <a:cxn ang="0">
                  <a:pos x="548" y="387"/>
                </a:cxn>
                <a:cxn ang="0">
                  <a:pos x="596" y="169"/>
                </a:cxn>
                <a:cxn ang="0">
                  <a:pos x="652" y="8"/>
                </a:cxn>
                <a:cxn ang="0">
                  <a:pos x="542" y="137"/>
                </a:cxn>
                <a:cxn ang="0">
                  <a:pos x="449" y="258"/>
                </a:cxn>
              </a:cxnLst>
              <a:rect l="0" t="0" r="r" b="b"/>
              <a:pathLst>
                <a:path w="662" h="859">
                  <a:moveTo>
                    <a:pt x="554" y="112"/>
                  </a:moveTo>
                  <a:cubicBezTo>
                    <a:pt x="559" y="166"/>
                    <a:pt x="462" y="270"/>
                    <a:pt x="436" y="323"/>
                  </a:cubicBezTo>
                  <a:cubicBezTo>
                    <a:pt x="401" y="390"/>
                    <a:pt x="359" y="448"/>
                    <a:pt x="315" y="511"/>
                  </a:cubicBezTo>
                  <a:cubicBezTo>
                    <a:pt x="222" y="646"/>
                    <a:pt x="129" y="762"/>
                    <a:pt x="0" y="859"/>
                  </a:cubicBezTo>
                  <a:cubicBezTo>
                    <a:pt x="79" y="822"/>
                    <a:pt x="156" y="788"/>
                    <a:pt x="223" y="732"/>
                  </a:cubicBezTo>
                  <a:cubicBezTo>
                    <a:pt x="301" y="667"/>
                    <a:pt x="376" y="588"/>
                    <a:pt x="459" y="529"/>
                  </a:cubicBezTo>
                  <a:cubicBezTo>
                    <a:pt x="464" y="635"/>
                    <a:pt x="411" y="705"/>
                    <a:pt x="344" y="782"/>
                  </a:cubicBezTo>
                  <a:cubicBezTo>
                    <a:pt x="477" y="691"/>
                    <a:pt x="524" y="541"/>
                    <a:pt x="548" y="387"/>
                  </a:cubicBezTo>
                  <a:cubicBezTo>
                    <a:pt x="561" y="307"/>
                    <a:pt x="569" y="239"/>
                    <a:pt x="596" y="169"/>
                  </a:cubicBezTo>
                  <a:cubicBezTo>
                    <a:pt x="616" y="117"/>
                    <a:pt x="662" y="68"/>
                    <a:pt x="652" y="8"/>
                  </a:cubicBezTo>
                  <a:cubicBezTo>
                    <a:pt x="607" y="0"/>
                    <a:pt x="572" y="106"/>
                    <a:pt x="542" y="137"/>
                  </a:cubicBezTo>
                  <a:cubicBezTo>
                    <a:pt x="507" y="173"/>
                    <a:pt x="454" y="204"/>
                    <a:pt x="449" y="25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24" name="Freeform 284"/>
            <p:cNvSpPr>
              <a:spLocks/>
            </p:cNvSpPr>
            <p:nvPr/>
          </p:nvSpPr>
          <p:spPr bwMode="gray">
            <a:xfrm>
              <a:off x="5260813" y="4658464"/>
              <a:ext cx="86257" cy="201307"/>
            </a:xfrm>
            <a:custGeom>
              <a:avLst/>
              <a:gdLst/>
              <a:ahLst/>
              <a:cxnLst>
                <a:cxn ang="0">
                  <a:pos x="99" y="1"/>
                </a:cxn>
                <a:cxn ang="0">
                  <a:pos x="61" y="160"/>
                </a:cxn>
                <a:cxn ang="0">
                  <a:pos x="40" y="273"/>
                </a:cxn>
                <a:cxn ang="0">
                  <a:pos x="23" y="348"/>
                </a:cxn>
                <a:cxn ang="0">
                  <a:pos x="7" y="447"/>
                </a:cxn>
                <a:cxn ang="0">
                  <a:pos x="79" y="361"/>
                </a:cxn>
                <a:cxn ang="0">
                  <a:pos x="56" y="501"/>
                </a:cxn>
                <a:cxn ang="0">
                  <a:pos x="48" y="556"/>
                </a:cxn>
                <a:cxn ang="0">
                  <a:pos x="58" y="610"/>
                </a:cxn>
                <a:cxn ang="0">
                  <a:pos x="109" y="467"/>
                </a:cxn>
                <a:cxn ang="0">
                  <a:pos x="109" y="594"/>
                </a:cxn>
                <a:cxn ang="0">
                  <a:pos x="147" y="493"/>
                </a:cxn>
                <a:cxn ang="0">
                  <a:pos x="155" y="570"/>
                </a:cxn>
                <a:cxn ang="0">
                  <a:pos x="211" y="327"/>
                </a:cxn>
                <a:cxn ang="0">
                  <a:pos x="206" y="178"/>
                </a:cxn>
                <a:cxn ang="0">
                  <a:pos x="208" y="124"/>
                </a:cxn>
                <a:cxn ang="0">
                  <a:pos x="201" y="89"/>
                </a:cxn>
                <a:cxn ang="0">
                  <a:pos x="191" y="35"/>
                </a:cxn>
                <a:cxn ang="0">
                  <a:pos x="100" y="1"/>
                </a:cxn>
              </a:cxnLst>
              <a:rect l="0" t="0" r="r" b="b"/>
              <a:pathLst>
                <a:path w="218" h="610">
                  <a:moveTo>
                    <a:pt x="99" y="1"/>
                  </a:moveTo>
                  <a:cubicBezTo>
                    <a:pt x="91" y="55"/>
                    <a:pt x="75" y="107"/>
                    <a:pt x="61" y="160"/>
                  </a:cubicBezTo>
                  <a:cubicBezTo>
                    <a:pt x="51" y="197"/>
                    <a:pt x="46" y="235"/>
                    <a:pt x="40" y="273"/>
                  </a:cubicBezTo>
                  <a:cubicBezTo>
                    <a:pt x="36" y="298"/>
                    <a:pt x="27" y="323"/>
                    <a:pt x="23" y="348"/>
                  </a:cubicBezTo>
                  <a:cubicBezTo>
                    <a:pt x="21" y="356"/>
                    <a:pt x="0" y="440"/>
                    <a:pt x="7" y="447"/>
                  </a:cubicBezTo>
                  <a:cubicBezTo>
                    <a:pt x="37" y="449"/>
                    <a:pt x="71" y="360"/>
                    <a:pt x="79" y="361"/>
                  </a:cubicBezTo>
                  <a:cubicBezTo>
                    <a:pt x="83" y="379"/>
                    <a:pt x="59" y="484"/>
                    <a:pt x="56" y="501"/>
                  </a:cubicBezTo>
                  <a:cubicBezTo>
                    <a:pt x="53" y="519"/>
                    <a:pt x="50" y="538"/>
                    <a:pt x="48" y="556"/>
                  </a:cubicBezTo>
                  <a:cubicBezTo>
                    <a:pt x="46" y="571"/>
                    <a:pt x="36" y="609"/>
                    <a:pt x="58" y="610"/>
                  </a:cubicBezTo>
                  <a:cubicBezTo>
                    <a:pt x="69" y="610"/>
                    <a:pt x="101" y="480"/>
                    <a:pt x="109" y="467"/>
                  </a:cubicBezTo>
                  <a:cubicBezTo>
                    <a:pt x="115" y="476"/>
                    <a:pt x="96" y="592"/>
                    <a:pt x="109" y="594"/>
                  </a:cubicBezTo>
                  <a:cubicBezTo>
                    <a:pt x="130" y="596"/>
                    <a:pt x="143" y="502"/>
                    <a:pt x="147" y="493"/>
                  </a:cubicBezTo>
                  <a:cubicBezTo>
                    <a:pt x="147" y="495"/>
                    <a:pt x="141" y="559"/>
                    <a:pt x="155" y="570"/>
                  </a:cubicBezTo>
                  <a:cubicBezTo>
                    <a:pt x="172" y="569"/>
                    <a:pt x="218" y="396"/>
                    <a:pt x="211" y="327"/>
                  </a:cubicBezTo>
                  <a:cubicBezTo>
                    <a:pt x="205" y="276"/>
                    <a:pt x="204" y="228"/>
                    <a:pt x="206" y="178"/>
                  </a:cubicBezTo>
                  <a:cubicBezTo>
                    <a:pt x="207" y="161"/>
                    <a:pt x="209" y="142"/>
                    <a:pt x="208" y="124"/>
                  </a:cubicBezTo>
                  <a:cubicBezTo>
                    <a:pt x="207" y="112"/>
                    <a:pt x="202" y="101"/>
                    <a:pt x="201" y="89"/>
                  </a:cubicBezTo>
                  <a:cubicBezTo>
                    <a:pt x="199" y="74"/>
                    <a:pt x="200" y="49"/>
                    <a:pt x="191" y="35"/>
                  </a:cubicBezTo>
                  <a:cubicBezTo>
                    <a:pt x="173" y="9"/>
                    <a:pt x="130" y="0"/>
                    <a:pt x="100" y="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25" name="Freeform 285"/>
            <p:cNvSpPr>
              <a:spLocks/>
            </p:cNvSpPr>
            <p:nvPr/>
          </p:nvSpPr>
          <p:spPr bwMode="gray">
            <a:xfrm>
              <a:off x="4983452" y="3975334"/>
              <a:ext cx="167322" cy="198094"/>
            </a:xfrm>
            <a:custGeom>
              <a:avLst/>
              <a:gdLst/>
              <a:ahLst/>
              <a:cxnLst>
                <a:cxn ang="0">
                  <a:pos x="6" y="213"/>
                </a:cxn>
                <a:cxn ang="0">
                  <a:pos x="35" y="379"/>
                </a:cxn>
                <a:cxn ang="0">
                  <a:pos x="76" y="526"/>
                </a:cxn>
                <a:cxn ang="0">
                  <a:pos x="199" y="599"/>
                </a:cxn>
                <a:cxn ang="0">
                  <a:pos x="330" y="527"/>
                </a:cxn>
                <a:cxn ang="0">
                  <a:pos x="374" y="392"/>
                </a:cxn>
                <a:cxn ang="0">
                  <a:pos x="329" y="70"/>
                </a:cxn>
                <a:cxn ang="0">
                  <a:pos x="158" y="0"/>
                </a:cxn>
                <a:cxn ang="0">
                  <a:pos x="0" y="85"/>
                </a:cxn>
              </a:cxnLst>
              <a:rect l="0" t="0" r="r" b="b"/>
              <a:pathLst>
                <a:path w="423" h="600">
                  <a:moveTo>
                    <a:pt x="6" y="213"/>
                  </a:moveTo>
                  <a:cubicBezTo>
                    <a:pt x="0" y="277"/>
                    <a:pt x="15" y="323"/>
                    <a:pt x="35" y="379"/>
                  </a:cubicBezTo>
                  <a:cubicBezTo>
                    <a:pt x="53" y="428"/>
                    <a:pt x="42" y="480"/>
                    <a:pt x="76" y="526"/>
                  </a:cubicBezTo>
                  <a:cubicBezTo>
                    <a:pt x="102" y="561"/>
                    <a:pt x="152" y="597"/>
                    <a:pt x="199" y="599"/>
                  </a:cubicBezTo>
                  <a:cubicBezTo>
                    <a:pt x="244" y="600"/>
                    <a:pt x="305" y="565"/>
                    <a:pt x="330" y="527"/>
                  </a:cubicBezTo>
                  <a:cubicBezTo>
                    <a:pt x="356" y="487"/>
                    <a:pt x="352" y="434"/>
                    <a:pt x="374" y="392"/>
                  </a:cubicBezTo>
                  <a:cubicBezTo>
                    <a:pt x="423" y="295"/>
                    <a:pt x="402" y="146"/>
                    <a:pt x="329" y="70"/>
                  </a:cubicBezTo>
                  <a:cubicBezTo>
                    <a:pt x="281" y="20"/>
                    <a:pt x="227" y="0"/>
                    <a:pt x="158" y="0"/>
                  </a:cubicBezTo>
                  <a:cubicBezTo>
                    <a:pt x="115" y="0"/>
                    <a:pt x="3" y="73"/>
                    <a:pt x="0" y="8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26" name="Freeform 286"/>
            <p:cNvSpPr>
              <a:spLocks/>
            </p:cNvSpPr>
            <p:nvPr/>
          </p:nvSpPr>
          <p:spPr bwMode="gray">
            <a:xfrm>
              <a:off x="4972062" y="3923226"/>
              <a:ext cx="189430" cy="224357"/>
            </a:xfrm>
            <a:custGeom>
              <a:avLst/>
              <a:gdLst/>
              <a:ahLst/>
              <a:cxnLst>
                <a:cxn ang="0">
                  <a:pos x="7" y="242"/>
                </a:cxn>
                <a:cxn ang="0">
                  <a:pos x="39" y="429"/>
                </a:cxn>
                <a:cxn ang="0">
                  <a:pos x="86" y="596"/>
                </a:cxn>
                <a:cxn ang="0">
                  <a:pos x="225" y="678"/>
                </a:cxn>
                <a:cxn ang="0">
                  <a:pos x="373" y="597"/>
                </a:cxn>
                <a:cxn ang="0">
                  <a:pos x="423" y="444"/>
                </a:cxn>
                <a:cxn ang="0">
                  <a:pos x="372" y="79"/>
                </a:cxn>
                <a:cxn ang="0">
                  <a:pos x="178" y="0"/>
                </a:cxn>
                <a:cxn ang="0">
                  <a:pos x="0" y="97"/>
                </a:cxn>
              </a:cxnLst>
              <a:rect l="0" t="0" r="r" b="b"/>
              <a:pathLst>
                <a:path w="479" h="680">
                  <a:moveTo>
                    <a:pt x="7" y="242"/>
                  </a:moveTo>
                  <a:cubicBezTo>
                    <a:pt x="0" y="314"/>
                    <a:pt x="16" y="366"/>
                    <a:pt x="39" y="429"/>
                  </a:cubicBezTo>
                  <a:cubicBezTo>
                    <a:pt x="59" y="485"/>
                    <a:pt x="47" y="544"/>
                    <a:pt x="86" y="596"/>
                  </a:cubicBezTo>
                  <a:cubicBezTo>
                    <a:pt x="115" y="635"/>
                    <a:pt x="172" y="677"/>
                    <a:pt x="225" y="678"/>
                  </a:cubicBezTo>
                  <a:cubicBezTo>
                    <a:pt x="276" y="680"/>
                    <a:pt x="346" y="640"/>
                    <a:pt x="373" y="597"/>
                  </a:cubicBezTo>
                  <a:cubicBezTo>
                    <a:pt x="403" y="552"/>
                    <a:pt x="398" y="492"/>
                    <a:pt x="423" y="444"/>
                  </a:cubicBezTo>
                  <a:cubicBezTo>
                    <a:pt x="479" y="334"/>
                    <a:pt x="455" y="166"/>
                    <a:pt x="372" y="79"/>
                  </a:cubicBezTo>
                  <a:cubicBezTo>
                    <a:pt x="318" y="23"/>
                    <a:pt x="257" y="0"/>
                    <a:pt x="178" y="0"/>
                  </a:cubicBezTo>
                  <a:cubicBezTo>
                    <a:pt x="130" y="0"/>
                    <a:pt x="3" y="83"/>
                    <a:pt x="0" y="97"/>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27" name="Freeform 287"/>
            <p:cNvSpPr>
              <a:spLocks/>
            </p:cNvSpPr>
            <p:nvPr/>
          </p:nvSpPr>
          <p:spPr bwMode="gray">
            <a:xfrm>
              <a:off x="5062171" y="4419578"/>
              <a:ext cx="109538" cy="204520"/>
            </a:xfrm>
            <a:custGeom>
              <a:avLst/>
              <a:gdLst/>
              <a:ahLst/>
              <a:cxnLst>
                <a:cxn ang="0">
                  <a:pos x="200" y="59"/>
                </a:cxn>
                <a:cxn ang="0">
                  <a:pos x="101" y="65"/>
                </a:cxn>
                <a:cxn ang="0">
                  <a:pos x="38" y="19"/>
                </a:cxn>
                <a:cxn ang="0">
                  <a:pos x="61" y="201"/>
                </a:cxn>
                <a:cxn ang="0">
                  <a:pos x="95" y="293"/>
                </a:cxn>
                <a:cxn ang="0">
                  <a:pos x="54" y="404"/>
                </a:cxn>
                <a:cxn ang="0">
                  <a:pos x="78" y="522"/>
                </a:cxn>
                <a:cxn ang="0">
                  <a:pos x="176" y="615"/>
                </a:cxn>
                <a:cxn ang="0">
                  <a:pos x="253" y="464"/>
                </a:cxn>
                <a:cxn ang="0">
                  <a:pos x="276" y="286"/>
                </a:cxn>
                <a:cxn ang="0">
                  <a:pos x="203" y="78"/>
                </a:cxn>
                <a:cxn ang="0">
                  <a:pos x="85" y="57"/>
                </a:cxn>
                <a:cxn ang="0">
                  <a:pos x="25" y="48"/>
                </a:cxn>
              </a:cxnLst>
              <a:rect l="0" t="0" r="r" b="b"/>
              <a:pathLst>
                <a:path w="277" h="620">
                  <a:moveTo>
                    <a:pt x="200" y="59"/>
                  </a:moveTo>
                  <a:cubicBezTo>
                    <a:pt x="175" y="76"/>
                    <a:pt x="127" y="78"/>
                    <a:pt x="101" y="65"/>
                  </a:cubicBezTo>
                  <a:cubicBezTo>
                    <a:pt x="75" y="52"/>
                    <a:pt x="68" y="17"/>
                    <a:pt x="38" y="19"/>
                  </a:cubicBezTo>
                  <a:cubicBezTo>
                    <a:pt x="26" y="65"/>
                    <a:pt x="135" y="171"/>
                    <a:pt x="61" y="201"/>
                  </a:cubicBezTo>
                  <a:cubicBezTo>
                    <a:pt x="46" y="250"/>
                    <a:pt x="96" y="253"/>
                    <a:pt x="95" y="293"/>
                  </a:cubicBezTo>
                  <a:cubicBezTo>
                    <a:pt x="95" y="334"/>
                    <a:pt x="49" y="349"/>
                    <a:pt x="54" y="404"/>
                  </a:cubicBezTo>
                  <a:cubicBezTo>
                    <a:pt x="57" y="438"/>
                    <a:pt x="68" y="488"/>
                    <a:pt x="78" y="522"/>
                  </a:cubicBezTo>
                  <a:cubicBezTo>
                    <a:pt x="89" y="562"/>
                    <a:pt x="124" y="620"/>
                    <a:pt x="176" y="615"/>
                  </a:cubicBezTo>
                  <a:cubicBezTo>
                    <a:pt x="249" y="607"/>
                    <a:pt x="253" y="521"/>
                    <a:pt x="253" y="464"/>
                  </a:cubicBezTo>
                  <a:cubicBezTo>
                    <a:pt x="253" y="398"/>
                    <a:pt x="276" y="352"/>
                    <a:pt x="276" y="286"/>
                  </a:cubicBezTo>
                  <a:cubicBezTo>
                    <a:pt x="276" y="197"/>
                    <a:pt x="277" y="138"/>
                    <a:pt x="203" y="78"/>
                  </a:cubicBezTo>
                  <a:cubicBezTo>
                    <a:pt x="173" y="54"/>
                    <a:pt x="115" y="6"/>
                    <a:pt x="85" y="57"/>
                  </a:cubicBezTo>
                  <a:cubicBezTo>
                    <a:pt x="70" y="18"/>
                    <a:pt x="0" y="0"/>
                    <a:pt x="25" y="4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28" name="Freeform 288"/>
            <p:cNvSpPr>
              <a:spLocks/>
            </p:cNvSpPr>
            <p:nvPr/>
          </p:nvSpPr>
          <p:spPr bwMode="gray">
            <a:xfrm>
              <a:off x="5051452" y="4351964"/>
              <a:ext cx="69340" cy="62027"/>
            </a:xfrm>
            <a:custGeom>
              <a:avLst/>
              <a:gdLst/>
              <a:ahLst/>
              <a:cxnLst>
                <a:cxn ang="0">
                  <a:pos x="157" y="183"/>
                </a:cxn>
                <a:cxn ang="0">
                  <a:pos x="75" y="20"/>
                </a:cxn>
                <a:cxn ang="0">
                  <a:pos x="87" y="118"/>
                </a:cxn>
                <a:cxn ang="0">
                  <a:pos x="175" y="188"/>
                </a:cxn>
              </a:cxnLst>
              <a:rect l="0" t="0" r="r" b="b"/>
              <a:pathLst>
                <a:path w="175" h="188">
                  <a:moveTo>
                    <a:pt x="157" y="183"/>
                  </a:moveTo>
                  <a:cubicBezTo>
                    <a:pt x="117" y="174"/>
                    <a:pt x="0" y="57"/>
                    <a:pt x="75" y="20"/>
                  </a:cubicBezTo>
                  <a:cubicBezTo>
                    <a:pt x="116" y="0"/>
                    <a:pt x="82" y="106"/>
                    <a:pt x="87" y="118"/>
                  </a:cubicBezTo>
                  <a:cubicBezTo>
                    <a:pt x="99" y="149"/>
                    <a:pt x="147" y="167"/>
                    <a:pt x="175" y="18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29" name="Freeform 289"/>
            <p:cNvSpPr>
              <a:spLocks/>
            </p:cNvSpPr>
            <p:nvPr/>
          </p:nvSpPr>
          <p:spPr bwMode="gray">
            <a:xfrm>
              <a:off x="4938732" y="4427820"/>
              <a:ext cx="126287" cy="296303"/>
            </a:xfrm>
            <a:custGeom>
              <a:avLst/>
              <a:gdLst/>
              <a:ahLst/>
              <a:cxnLst>
                <a:cxn ang="0">
                  <a:pos x="127" y="122"/>
                </a:cxn>
                <a:cxn ang="0">
                  <a:pos x="144" y="227"/>
                </a:cxn>
                <a:cxn ang="0">
                  <a:pos x="198" y="308"/>
                </a:cxn>
                <a:cxn ang="0">
                  <a:pos x="319" y="472"/>
                </a:cxn>
                <a:cxn ang="0">
                  <a:pos x="157" y="339"/>
                </a:cxn>
                <a:cxn ang="0">
                  <a:pos x="169" y="594"/>
                </a:cxn>
                <a:cxn ang="0">
                  <a:pos x="238" y="695"/>
                </a:cxn>
                <a:cxn ang="0">
                  <a:pos x="259" y="829"/>
                </a:cxn>
                <a:cxn ang="0">
                  <a:pos x="74" y="397"/>
                </a:cxn>
                <a:cxn ang="0">
                  <a:pos x="4" y="128"/>
                </a:cxn>
                <a:cxn ang="0">
                  <a:pos x="161" y="35"/>
                </a:cxn>
                <a:cxn ang="0">
                  <a:pos x="92" y="134"/>
                </a:cxn>
                <a:cxn ang="0">
                  <a:pos x="156" y="210"/>
                </a:cxn>
              </a:cxnLst>
              <a:rect l="0" t="0" r="r" b="b"/>
              <a:pathLst>
                <a:path w="319" h="898">
                  <a:moveTo>
                    <a:pt x="127" y="122"/>
                  </a:moveTo>
                  <a:cubicBezTo>
                    <a:pt x="148" y="154"/>
                    <a:pt x="133" y="189"/>
                    <a:pt x="144" y="227"/>
                  </a:cubicBezTo>
                  <a:cubicBezTo>
                    <a:pt x="152" y="254"/>
                    <a:pt x="181" y="284"/>
                    <a:pt x="198" y="308"/>
                  </a:cubicBezTo>
                  <a:cubicBezTo>
                    <a:pt x="238" y="364"/>
                    <a:pt x="288" y="410"/>
                    <a:pt x="319" y="472"/>
                  </a:cubicBezTo>
                  <a:cubicBezTo>
                    <a:pt x="273" y="430"/>
                    <a:pt x="238" y="326"/>
                    <a:pt x="157" y="339"/>
                  </a:cubicBezTo>
                  <a:cubicBezTo>
                    <a:pt x="137" y="420"/>
                    <a:pt x="112" y="529"/>
                    <a:pt x="169" y="594"/>
                  </a:cubicBezTo>
                  <a:cubicBezTo>
                    <a:pt x="198" y="626"/>
                    <a:pt x="227" y="651"/>
                    <a:pt x="238" y="695"/>
                  </a:cubicBezTo>
                  <a:cubicBezTo>
                    <a:pt x="249" y="737"/>
                    <a:pt x="209" y="810"/>
                    <a:pt x="259" y="829"/>
                  </a:cubicBezTo>
                  <a:cubicBezTo>
                    <a:pt x="43" y="898"/>
                    <a:pt x="109" y="499"/>
                    <a:pt x="74" y="397"/>
                  </a:cubicBezTo>
                  <a:cubicBezTo>
                    <a:pt x="43" y="305"/>
                    <a:pt x="0" y="232"/>
                    <a:pt x="4" y="128"/>
                  </a:cubicBezTo>
                  <a:cubicBezTo>
                    <a:pt x="9" y="0"/>
                    <a:pt x="83" y="57"/>
                    <a:pt x="161" y="35"/>
                  </a:cubicBezTo>
                  <a:cubicBezTo>
                    <a:pt x="179" y="98"/>
                    <a:pt x="85" y="76"/>
                    <a:pt x="92" y="134"/>
                  </a:cubicBezTo>
                  <a:cubicBezTo>
                    <a:pt x="93" y="151"/>
                    <a:pt x="147" y="202"/>
                    <a:pt x="156" y="21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30" name="Freeform 290"/>
            <p:cNvSpPr>
              <a:spLocks/>
            </p:cNvSpPr>
            <p:nvPr/>
          </p:nvSpPr>
          <p:spPr bwMode="gray">
            <a:xfrm>
              <a:off x="5094999" y="4177339"/>
              <a:ext cx="96976" cy="77813"/>
            </a:xfrm>
            <a:custGeom>
              <a:avLst/>
              <a:gdLst/>
              <a:ahLst/>
              <a:cxnLst>
                <a:cxn ang="0">
                  <a:pos x="123" y="39"/>
                </a:cxn>
                <a:cxn ang="0">
                  <a:pos x="6" y="236"/>
                </a:cxn>
                <a:cxn ang="0">
                  <a:pos x="166" y="139"/>
                </a:cxn>
                <a:cxn ang="0">
                  <a:pos x="77" y="69"/>
                </a:cxn>
              </a:cxnLst>
              <a:rect l="0" t="0" r="r" b="b"/>
              <a:pathLst>
                <a:path w="245" h="236">
                  <a:moveTo>
                    <a:pt x="123" y="39"/>
                  </a:moveTo>
                  <a:cubicBezTo>
                    <a:pt x="55" y="75"/>
                    <a:pt x="0" y="158"/>
                    <a:pt x="6" y="236"/>
                  </a:cubicBezTo>
                  <a:cubicBezTo>
                    <a:pt x="33" y="141"/>
                    <a:pt x="109" y="197"/>
                    <a:pt x="166" y="139"/>
                  </a:cubicBezTo>
                  <a:cubicBezTo>
                    <a:pt x="245" y="58"/>
                    <a:pt x="100" y="0"/>
                    <a:pt x="77" y="69"/>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31" name="Freeform 291"/>
            <p:cNvSpPr>
              <a:spLocks/>
            </p:cNvSpPr>
            <p:nvPr/>
          </p:nvSpPr>
          <p:spPr bwMode="gray">
            <a:xfrm>
              <a:off x="5277060" y="4675647"/>
              <a:ext cx="69173" cy="71247"/>
            </a:xfrm>
            <a:custGeom>
              <a:avLst/>
              <a:gdLst/>
              <a:ahLst/>
              <a:cxnLst>
                <a:cxn ang="0">
                  <a:pos x="172" y="35"/>
                </a:cxn>
                <a:cxn ang="0">
                  <a:pos x="143" y="88"/>
                </a:cxn>
                <a:cxn ang="0">
                  <a:pos x="87" y="125"/>
                </a:cxn>
                <a:cxn ang="0">
                  <a:pos x="43" y="172"/>
                </a:cxn>
                <a:cxn ang="0">
                  <a:pos x="1" y="216"/>
                </a:cxn>
                <a:cxn ang="0">
                  <a:pos x="9" y="154"/>
                </a:cxn>
                <a:cxn ang="0">
                  <a:pos x="39" y="100"/>
                </a:cxn>
                <a:cxn ang="0">
                  <a:pos x="55" y="65"/>
                </a:cxn>
                <a:cxn ang="0">
                  <a:pos x="119" y="20"/>
                </a:cxn>
                <a:cxn ang="0">
                  <a:pos x="158" y="13"/>
                </a:cxn>
                <a:cxn ang="0">
                  <a:pos x="175" y="33"/>
                </a:cxn>
                <a:cxn ang="0">
                  <a:pos x="169" y="33"/>
                </a:cxn>
              </a:cxnLst>
              <a:rect l="0" t="0" r="r" b="b"/>
              <a:pathLst>
                <a:path w="175" h="216">
                  <a:moveTo>
                    <a:pt x="172" y="35"/>
                  </a:moveTo>
                  <a:cubicBezTo>
                    <a:pt x="174" y="49"/>
                    <a:pt x="152" y="77"/>
                    <a:pt x="143" y="88"/>
                  </a:cubicBezTo>
                  <a:cubicBezTo>
                    <a:pt x="128" y="106"/>
                    <a:pt x="103" y="110"/>
                    <a:pt x="87" y="125"/>
                  </a:cubicBezTo>
                  <a:cubicBezTo>
                    <a:pt x="70" y="141"/>
                    <a:pt x="57" y="153"/>
                    <a:pt x="43" y="172"/>
                  </a:cubicBezTo>
                  <a:cubicBezTo>
                    <a:pt x="30" y="188"/>
                    <a:pt x="19" y="207"/>
                    <a:pt x="1" y="216"/>
                  </a:cubicBezTo>
                  <a:cubicBezTo>
                    <a:pt x="0" y="196"/>
                    <a:pt x="6" y="174"/>
                    <a:pt x="9" y="154"/>
                  </a:cubicBezTo>
                  <a:cubicBezTo>
                    <a:pt x="12" y="132"/>
                    <a:pt x="30" y="120"/>
                    <a:pt x="39" y="100"/>
                  </a:cubicBezTo>
                  <a:cubicBezTo>
                    <a:pt x="45" y="88"/>
                    <a:pt x="48" y="76"/>
                    <a:pt x="55" y="65"/>
                  </a:cubicBezTo>
                  <a:cubicBezTo>
                    <a:pt x="71" y="41"/>
                    <a:pt x="95" y="34"/>
                    <a:pt x="119" y="20"/>
                  </a:cubicBezTo>
                  <a:cubicBezTo>
                    <a:pt x="135" y="10"/>
                    <a:pt x="141" y="0"/>
                    <a:pt x="158" y="13"/>
                  </a:cubicBezTo>
                  <a:cubicBezTo>
                    <a:pt x="164" y="18"/>
                    <a:pt x="168" y="29"/>
                    <a:pt x="175" y="33"/>
                  </a:cubicBezTo>
                  <a:cubicBezTo>
                    <a:pt x="173" y="33"/>
                    <a:pt x="171" y="33"/>
                    <a:pt x="169" y="3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32" name="Freeform 292"/>
            <p:cNvSpPr>
              <a:spLocks/>
            </p:cNvSpPr>
            <p:nvPr/>
          </p:nvSpPr>
          <p:spPr bwMode="gray">
            <a:xfrm>
              <a:off x="4642444" y="4134731"/>
              <a:ext cx="716518" cy="633956"/>
            </a:xfrm>
            <a:custGeom>
              <a:avLst/>
              <a:gdLst/>
              <a:ahLst/>
              <a:cxnLst>
                <a:cxn ang="0">
                  <a:pos x="1156" y="1557"/>
                </a:cxn>
                <a:cxn ang="0">
                  <a:pos x="1157" y="1117"/>
                </a:cxn>
                <a:cxn ang="0">
                  <a:pos x="1207" y="345"/>
                </a:cxn>
                <a:cxn ang="0">
                  <a:pos x="1346" y="124"/>
                </a:cxn>
                <a:cxn ang="0">
                  <a:pos x="1642" y="268"/>
                </a:cxn>
                <a:cxn ang="0">
                  <a:pos x="1689" y="578"/>
                </a:cxn>
                <a:cxn ang="0">
                  <a:pos x="1731" y="1101"/>
                </a:cxn>
                <a:cxn ang="0">
                  <a:pos x="1767" y="1289"/>
                </a:cxn>
                <a:cxn ang="0">
                  <a:pos x="1788" y="1685"/>
                </a:cxn>
                <a:cxn ang="0">
                  <a:pos x="1359" y="1806"/>
                </a:cxn>
                <a:cxn ang="0">
                  <a:pos x="993" y="1908"/>
                </a:cxn>
                <a:cxn ang="0">
                  <a:pos x="575" y="1568"/>
                </a:cxn>
                <a:cxn ang="0">
                  <a:pos x="611" y="1378"/>
                </a:cxn>
                <a:cxn ang="0">
                  <a:pos x="603" y="1284"/>
                </a:cxn>
                <a:cxn ang="0">
                  <a:pos x="618" y="1144"/>
                </a:cxn>
                <a:cxn ang="0">
                  <a:pos x="559" y="922"/>
                </a:cxn>
                <a:cxn ang="0">
                  <a:pos x="493" y="703"/>
                </a:cxn>
                <a:cxn ang="0">
                  <a:pos x="412" y="759"/>
                </a:cxn>
                <a:cxn ang="0">
                  <a:pos x="330" y="915"/>
                </a:cxn>
                <a:cxn ang="0">
                  <a:pos x="345" y="1062"/>
                </a:cxn>
                <a:cxn ang="0">
                  <a:pos x="472" y="1291"/>
                </a:cxn>
                <a:cxn ang="0">
                  <a:pos x="571" y="1381"/>
                </a:cxn>
                <a:cxn ang="0">
                  <a:pos x="487" y="1410"/>
                </a:cxn>
                <a:cxn ang="0">
                  <a:pos x="480" y="1558"/>
                </a:cxn>
                <a:cxn ang="0">
                  <a:pos x="282" y="1383"/>
                </a:cxn>
                <a:cxn ang="0">
                  <a:pos x="143" y="1207"/>
                </a:cxn>
                <a:cxn ang="0">
                  <a:pos x="79" y="1097"/>
                </a:cxn>
                <a:cxn ang="0">
                  <a:pos x="100" y="755"/>
                </a:cxn>
                <a:cxn ang="0">
                  <a:pos x="276" y="475"/>
                </a:cxn>
                <a:cxn ang="0">
                  <a:pos x="384" y="353"/>
                </a:cxn>
                <a:cxn ang="0">
                  <a:pos x="477" y="185"/>
                </a:cxn>
                <a:cxn ang="0">
                  <a:pos x="741" y="87"/>
                </a:cxn>
                <a:cxn ang="0">
                  <a:pos x="851" y="189"/>
                </a:cxn>
                <a:cxn ang="0">
                  <a:pos x="817" y="548"/>
                </a:cxn>
                <a:cxn ang="0">
                  <a:pos x="848" y="856"/>
                </a:cxn>
                <a:cxn ang="0">
                  <a:pos x="898" y="1421"/>
                </a:cxn>
                <a:cxn ang="0">
                  <a:pos x="993" y="1908"/>
                </a:cxn>
              </a:cxnLst>
              <a:rect l="0" t="0" r="r" b="b"/>
              <a:pathLst>
                <a:path w="1811" h="1921">
                  <a:moveTo>
                    <a:pt x="1143" y="1908"/>
                  </a:moveTo>
                  <a:cubicBezTo>
                    <a:pt x="1187" y="1827"/>
                    <a:pt x="1155" y="1642"/>
                    <a:pt x="1156" y="1557"/>
                  </a:cubicBezTo>
                  <a:cubicBezTo>
                    <a:pt x="1156" y="1504"/>
                    <a:pt x="1169" y="1457"/>
                    <a:pt x="1171" y="1405"/>
                  </a:cubicBezTo>
                  <a:cubicBezTo>
                    <a:pt x="1176" y="1314"/>
                    <a:pt x="1164" y="1210"/>
                    <a:pt x="1157" y="1117"/>
                  </a:cubicBezTo>
                  <a:cubicBezTo>
                    <a:pt x="1144" y="955"/>
                    <a:pt x="1127" y="801"/>
                    <a:pt x="1151" y="642"/>
                  </a:cubicBezTo>
                  <a:cubicBezTo>
                    <a:pt x="1166" y="540"/>
                    <a:pt x="1176" y="444"/>
                    <a:pt x="1207" y="345"/>
                  </a:cubicBezTo>
                  <a:cubicBezTo>
                    <a:pt x="1231" y="269"/>
                    <a:pt x="1215" y="188"/>
                    <a:pt x="1232" y="111"/>
                  </a:cubicBezTo>
                  <a:cubicBezTo>
                    <a:pt x="1251" y="26"/>
                    <a:pt x="1303" y="94"/>
                    <a:pt x="1346" y="124"/>
                  </a:cubicBezTo>
                  <a:cubicBezTo>
                    <a:pt x="1380" y="148"/>
                    <a:pt x="1405" y="164"/>
                    <a:pt x="1444" y="185"/>
                  </a:cubicBezTo>
                  <a:cubicBezTo>
                    <a:pt x="1510" y="219"/>
                    <a:pt x="1571" y="248"/>
                    <a:pt x="1642" y="268"/>
                  </a:cubicBezTo>
                  <a:cubicBezTo>
                    <a:pt x="1655" y="321"/>
                    <a:pt x="1645" y="379"/>
                    <a:pt x="1667" y="430"/>
                  </a:cubicBezTo>
                  <a:cubicBezTo>
                    <a:pt x="1689" y="480"/>
                    <a:pt x="1686" y="520"/>
                    <a:pt x="1689" y="578"/>
                  </a:cubicBezTo>
                  <a:cubicBezTo>
                    <a:pt x="1693" y="635"/>
                    <a:pt x="1709" y="688"/>
                    <a:pt x="1709" y="749"/>
                  </a:cubicBezTo>
                  <a:cubicBezTo>
                    <a:pt x="1709" y="805"/>
                    <a:pt x="1723" y="1043"/>
                    <a:pt x="1731" y="1101"/>
                  </a:cubicBezTo>
                  <a:cubicBezTo>
                    <a:pt x="1735" y="1130"/>
                    <a:pt x="1723" y="1157"/>
                    <a:pt x="1737" y="1184"/>
                  </a:cubicBezTo>
                  <a:cubicBezTo>
                    <a:pt x="1755" y="1221"/>
                    <a:pt x="1763" y="1248"/>
                    <a:pt x="1767" y="1289"/>
                  </a:cubicBezTo>
                  <a:cubicBezTo>
                    <a:pt x="1773" y="1343"/>
                    <a:pt x="1758" y="1392"/>
                    <a:pt x="1780" y="1443"/>
                  </a:cubicBezTo>
                  <a:cubicBezTo>
                    <a:pt x="1811" y="1510"/>
                    <a:pt x="1788" y="1606"/>
                    <a:pt x="1788" y="1685"/>
                  </a:cubicBezTo>
                  <a:cubicBezTo>
                    <a:pt x="1788" y="1712"/>
                    <a:pt x="1603" y="1756"/>
                    <a:pt x="1605" y="1823"/>
                  </a:cubicBezTo>
                  <a:cubicBezTo>
                    <a:pt x="1457" y="1829"/>
                    <a:pt x="1505" y="1792"/>
                    <a:pt x="1359" y="1806"/>
                  </a:cubicBezTo>
                  <a:cubicBezTo>
                    <a:pt x="1319" y="1810"/>
                    <a:pt x="1240" y="1879"/>
                    <a:pt x="1143" y="1908"/>
                  </a:cubicBezTo>
                  <a:cubicBezTo>
                    <a:pt x="1097" y="1921"/>
                    <a:pt x="1043" y="1908"/>
                    <a:pt x="993" y="1908"/>
                  </a:cubicBezTo>
                  <a:cubicBezTo>
                    <a:pt x="820" y="1907"/>
                    <a:pt x="643" y="1809"/>
                    <a:pt x="572" y="1806"/>
                  </a:cubicBezTo>
                  <a:cubicBezTo>
                    <a:pt x="567" y="1725"/>
                    <a:pt x="575" y="1645"/>
                    <a:pt x="575" y="1568"/>
                  </a:cubicBezTo>
                  <a:cubicBezTo>
                    <a:pt x="575" y="1529"/>
                    <a:pt x="555" y="1500"/>
                    <a:pt x="559" y="1460"/>
                  </a:cubicBezTo>
                  <a:cubicBezTo>
                    <a:pt x="564" y="1421"/>
                    <a:pt x="591" y="1408"/>
                    <a:pt x="611" y="1378"/>
                  </a:cubicBezTo>
                  <a:cubicBezTo>
                    <a:pt x="620" y="1364"/>
                    <a:pt x="650" y="1313"/>
                    <a:pt x="641" y="1297"/>
                  </a:cubicBezTo>
                  <a:cubicBezTo>
                    <a:pt x="631" y="1281"/>
                    <a:pt x="612" y="1296"/>
                    <a:pt x="603" y="1284"/>
                  </a:cubicBezTo>
                  <a:cubicBezTo>
                    <a:pt x="597" y="1275"/>
                    <a:pt x="602" y="1244"/>
                    <a:pt x="602" y="1234"/>
                  </a:cubicBezTo>
                  <a:cubicBezTo>
                    <a:pt x="604" y="1202"/>
                    <a:pt x="620" y="1177"/>
                    <a:pt x="618" y="1144"/>
                  </a:cubicBezTo>
                  <a:cubicBezTo>
                    <a:pt x="615" y="1108"/>
                    <a:pt x="597" y="1065"/>
                    <a:pt x="586" y="1031"/>
                  </a:cubicBezTo>
                  <a:cubicBezTo>
                    <a:pt x="575" y="996"/>
                    <a:pt x="561" y="963"/>
                    <a:pt x="559" y="922"/>
                  </a:cubicBezTo>
                  <a:cubicBezTo>
                    <a:pt x="557" y="867"/>
                    <a:pt x="557" y="827"/>
                    <a:pt x="539" y="775"/>
                  </a:cubicBezTo>
                  <a:cubicBezTo>
                    <a:pt x="533" y="757"/>
                    <a:pt x="522" y="701"/>
                    <a:pt x="493" y="703"/>
                  </a:cubicBezTo>
                  <a:cubicBezTo>
                    <a:pt x="480" y="704"/>
                    <a:pt x="468" y="733"/>
                    <a:pt x="459" y="740"/>
                  </a:cubicBezTo>
                  <a:cubicBezTo>
                    <a:pt x="446" y="749"/>
                    <a:pt x="427" y="752"/>
                    <a:pt x="412" y="759"/>
                  </a:cubicBezTo>
                  <a:cubicBezTo>
                    <a:pt x="409" y="783"/>
                    <a:pt x="385" y="811"/>
                    <a:pt x="369" y="832"/>
                  </a:cubicBezTo>
                  <a:cubicBezTo>
                    <a:pt x="349" y="860"/>
                    <a:pt x="347" y="887"/>
                    <a:pt x="330" y="915"/>
                  </a:cubicBezTo>
                  <a:cubicBezTo>
                    <a:pt x="314" y="943"/>
                    <a:pt x="284" y="944"/>
                    <a:pt x="297" y="985"/>
                  </a:cubicBezTo>
                  <a:cubicBezTo>
                    <a:pt x="306" y="1013"/>
                    <a:pt x="331" y="1037"/>
                    <a:pt x="345" y="1062"/>
                  </a:cubicBezTo>
                  <a:cubicBezTo>
                    <a:pt x="376" y="1117"/>
                    <a:pt x="387" y="1181"/>
                    <a:pt x="426" y="1230"/>
                  </a:cubicBezTo>
                  <a:cubicBezTo>
                    <a:pt x="442" y="1250"/>
                    <a:pt x="454" y="1272"/>
                    <a:pt x="472" y="1291"/>
                  </a:cubicBezTo>
                  <a:cubicBezTo>
                    <a:pt x="492" y="1314"/>
                    <a:pt x="514" y="1324"/>
                    <a:pt x="537" y="1347"/>
                  </a:cubicBezTo>
                  <a:cubicBezTo>
                    <a:pt x="548" y="1358"/>
                    <a:pt x="562" y="1368"/>
                    <a:pt x="571" y="1381"/>
                  </a:cubicBezTo>
                  <a:cubicBezTo>
                    <a:pt x="546" y="1382"/>
                    <a:pt x="522" y="1371"/>
                    <a:pt x="500" y="1385"/>
                  </a:cubicBezTo>
                  <a:cubicBezTo>
                    <a:pt x="496" y="1387"/>
                    <a:pt x="490" y="1406"/>
                    <a:pt x="487" y="1410"/>
                  </a:cubicBezTo>
                  <a:cubicBezTo>
                    <a:pt x="478" y="1420"/>
                    <a:pt x="460" y="1431"/>
                    <a:pt x="455" y="1445"/>
                  </a:cubicBezTo>
                  <a:cubicBezTo>
                    <a:pt x="445" y="1471"/>
                    <a:pt x="445" y="1555"/>
                    <a:pt x="480" y="1558"/>
                  </a:cubicBezTo>
                  <a:cubicBezTo>
                    <a:pt x="413" y="1576"/>
                    <a:pt x="366" y="1524"/>
                    <a:pt x="330" y="1475"/>
                  </a:cubicBezTo>
                  <a:cubicBezTo>
                    <a:pt x="308" y="1444"/>
                    <a:pt x="298" y="1414"/>
                    <a:pt x="282" y="1383"/>
                  </a:cubicBezTo>
                  <a:cubicBezTo>
                    <a:pt x="266" y="1354"/>
                    <a:pt x="236" y="1333"/>
                    <a:pt x="217" y="1308"/>
                  </a:cubicBezTo>
                  <a:cubicBezTo>
                    <a:pt x="192" y="1273"/>
                    <a:pt x="170" y="1239"/>
                    <a:pt x="143" y="1207"/>
                  </a:cubicBezTo>
                  <a:cubicBezTo>
                    <a:pt x="124" y="1186"/>
                    <a:pt x="113" y="1183"/>
                    <a:pt x="100" y="1158"/>
                  </a:cubicBezTo>
                  <a:cubicBezTo>
                    <a:pt x="91" y="1138"/>
                    <a:pt x="90" y="1117"/>
                    <a:pt x="79" y="1097"/>
                  </a:cubicBezTo>
                  <a:cubicBezTo>
                    <a:pt x="50" y="1043"/>
                    <a:pt x="0" y="1002"/>
                    <a:pt x="6" y="934"/>
                  </a:cubicBezTo>
                  <a:cubicBezTo>
                    <a:pt x="12" y="858"/>
                    <a:pt x="60" y="813"/>
                    <a:pt x="100" y="755"/>
                  </a:cubicBezTo>
                  <a:cubicBezTo>
                    <a:pt x="146" y="688"/>
                    <a:pt x="165" y="616"/>
                    <a:pt x="232" y="564"/>
                  </a:cubicBezTo>
                  <a:cubicBezTo>
                    <a:pt x="271" y="535"/>
                    <a:pt x="257" y="517"/>
                    <a:pt x="276" y="475"/>
                  </a:cubicBezTo>
                  <a:cubicBezTo>
                    <a:pt x="288" y="448"/>
                    <a:pt x="310" y="432"/>
                    <a:pt x="333" y="411"/>
                  </a:cubicBezTo>
                  <a:cubicBezTo>
                    <a:pt x="354" y="391"/>
                    <a:pt x="372" y="386"/>
                    <a:pt x="384" y="353"/>
                  </a:cubicBezTo>
                  <a:cubicBezTo>
                    <a:pt x="395" y="323"/>
                    <a:pt x="404" y="294"/>
                    <a:pt x="418" y="264"/>
                  </a:cubicBezTo>
                  <a:cubicBezTo>
                    <a:pt x="430" y="237"/>
                    <a:pt x="453" y="198"/>
                    <a:pt x="477" y="185"/>
                  </a:cubicBezTo>
                  <a:cubicBezTo>
                    <a:pt x="506" y="171"/>
                    <a:pt x="536" y="183"/>
                    <a:pt x="567" y="178"/>
                  </a:cubicBezTo>
                  <a:cubicBezTo>
                    <a:pt x="633" y="166"/>
                    <a:pt x="686" y="122"/>
                    <a:pt x="741" y="87"/>
                  </a:cubicBezTo>
                  <a:cubicBezTo>
                    <a:pt x="777" y="64"/>
                    <a:pt x="893" y="0"/>
                    <a:pt x="887" y="85"/>
                  </a:cubicBezTo>
                  <a:cubicBezTo>
                    <a:pt x="884" y="118"/>
                    <a:pt x="859" y="155"/>
                    <a:pt x="851" y="189"/>
                  </a:cubicBezTo>
                  <a:cubicBezTo>
                    <a:pt x="842" y="225"/>
                    <a:pt x="840" y="262"/>
                    <a:pt x="836" y="299"/>
                  </a:cubicBezTo>
                  <a:cubicBezTo>
                    <a:pt x="827" y="383"/>
                    <a:pt x="813" y="461"/>
                    <a:pt x="817" y="548"/>
                  </a:cubicBezTo>
                  <a:cubicBezTo>
                    <a:pt x="819" y="607"/>
                    <a:pt x="824" y="667"/>
                    <a:pt x="824" y="728"/>
                  </a:cubicBezTo>
                  <a:cubicBezTo>
                    <a:pt x="825" y="777"/>
                    <a:pt x="840" y="808"/>
                    <a:pt x="848" y="856"/>
                  </a:cubicBezTo>
                  <a:cubicBezTo>
                    <a:pt x="870" y="995"/>
                    <a:pt x="855" y="1139"/>
                    <a:pt x="876" y="1280"/>
                  </a:cubicBezTo>
                  <a:cubicBezTo>
                    <a:pt x="882" y="1324"/>
                    <a:pt x="896" y="1372"/>
                    <a:pt x="898" y="1421"/>
                  </a:cubicBezTo>
                  <a:cubicBezTo>
                    <a:pt x="901" y="1479"/>
                    <a:pt x="897" y="1538"/>
                    <a:pt x="902" y="1596"/>
                  </a:cubicBezTo>
                  <a:cubicBezTo>
                    <a:pt x="910" y="1675"/>
                    <a:pt x="896" y="1821"/>
                    <a:pt x="993" y="190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33" name="Freeform 293"/>
            <p:cNvSpPr>
              <a:spLocks/>
            </p:cNvSpPr>
            <p:nvPr/>
          </p:nvSpPr>
          <p:spPr bwMode="gray">
            <a:xfrm>
              <a:off x="5126320" y="4181251"/>
              <a:ext cx="66828" cy="52248"/>
            </a:xfrm>
            <a:custGeom>
              <a:avLst/>
              <a:gdLst/>
              <a:ahLst/>
              <a:cxnLst>
                <a:cxn ang="0">
                  <a:pos x="4" y="103"/>
                </a:cxn>
                <a:cxn ang="0">
                  <a:pos x="86" y="106"/>
                </a:cxn>
                <a:cxn ang="0">
                  <a:pos x="163" y="158"/>
                </a:cxn>
                <a:cxn ang="0">
                  <a:pos x="109" y="28"/>
                </a:cxn>
                <a:cxn ang="0">
                  <a:pos x="35" y="6"/>
                </a:cxn>
                <a:cxn ang="0">
                  <a:pos x="0" y="68"/>
                </a:cxn>
              </a:cxnLst>
              <a:rect l="0" t="0" r="r" b="b"/>
              <a:pathLst>
                <a:path w="169" h="158">
                  <a:moveTo>
                    <a:pt x="4" y="103"/>
                  </a:moveTo>
                  <a:cubicBezTo>
                    <a:pt x="49" y="98"/>
                    <a:pt x="42" y="81"/>
                    <a:pt x="86" y="106"/>
                  </a:cubicBezTo>
                  <a:cubicBezTo>
                    <a:pt x="114" y="122"/>
                    <a:pt x="137" y="140"/>
                    <a:pt x="163" y="158"/>
                  </a:cubicBezTo>
                  <a:cubicBezTo>
                    <a:pt x="169" y="119"/>
                    <a:pt x="141" y="50"/>
                    <a:pt x="109" y="28"/>
                  </a:cubicBezTo>
                  <a:cubicBezTo>
                    <a:pt x="98" y="21"/>
                    <a:pt x="47" y="0"/>
                    <a:pt x="35" y="6"/>
                  </a:cubicBezTo>
                  <a:cubicBezTo>
                    <a:pt x="15" y="14"/>
                    <a:pt x="17" y="56"/>
                    <a:pt x="0" y="6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34" name="Freeform 294"/>
            <p:cNvSpPr>
              <a:spLocks/>
            </p:cNvSpPr>
            <p:nvPr/>
          </p:nvSpPr>
          <p:spPr bwMode="gray">
            <a:xfrm>
              <a:off x="4882958" y="4176361"/>
              <a:ext cx="91449" cy="40932"/>
            </a:xfrm>
            <a:custGeom>
              <a:avLst/>
              <a:gdLst/>
              <a:ahLst/>
              <a:cxnLst>
                <a:cxn ang="0">
                  <a:pos x="65" y="64"/>
                </a:cxn>
                <a:cxn ang="0">
                  <a:pos x="0" y="114"/>
                </a:cxn>
                <a:cxn ang="0">
                  <a:pos x="108" y="103"/>
                </a:cxn>
                <a:cxn ang="0">
                  <a:pos x="191" y="71"/>
                </a:cxn>
                <a:cxn ang="0">
                  <a:pos x="225" y="60"/>
                </a:cxn>
                <a:cxn ang="0">
                  <a:pos x="209" y="18"/>
                </a:cxn>
                <a:cxn ang="0">
                  <a:pos x="112" y="25"/>
                </a:cxn>
              </a:cxnLst>
              <a:rect l="0" t="0" r="r" b="b"/>
              <a:pathLst>
                <a:path w="231" h="124">
                  <a:moveTo>
                    <a:pt x="65" y="64"/>
                  </a:moveTo>
                  <a:cubicBezTo>
                    <a:pt x="50" y="98"/>
                    <a:pt x="31" y="101"/>
                    <a:pt x="0" y="114"/>
                  </a:cubicBezTo>
                  <a:cubicBezTo>
                    <a:pt x="37" y="124"/>
                    <a:pt x="75" y="121"/>
                    <a:pt x="108" y="103"/>
                  </a:cubicBezTo>
                  <a:cubicBezTo>
                    <a:pt x="145" y="82"/>
                    <a:pt x="149" y="74"/>
                    <a:pt x="191" y="71"/>
                  </a:cubicBezTo>
                  <a:cubicBezTo>
                    <a:pt x="208" y="69"/>
                    <a:pt x="216" y="84"/>
                    <a:pt x="225" y="60"/>
                  </a:cubicBezTo>
                  <a:cubicBezTo>
                    <a:pt x="231" y="44"/>
                    <a:pt x="219" y="25"/>
                    <a:pt x="209" y="18"/>
                  </a:cubicBezTo>
                  <a:cubicBezTo>
                    <a:pt x="185" y="0"/>
                    <a:pt x="132" y="6"/>
                    <a:pt x="112" y="2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35" name="Freeform 295"/>
            <p:cNvSpPr>
              <a:spLocks/>
            </p:cNvSpPr>
            <p:nvPr/>
          </p:nvSpPr>
          <p:spPr bwMode="gray">
            <a:xfrm>
              <a:off x="5161492" y="4171751"/>
              <a:ext cx="129302" cy="72923"/>
            </a:xfrm>
            <a:custGeom>
              <a:avLst/>
              <a:gdLst/>
              <a:ahLst/>
              <a:cxnLst>
                <a:cxn ang="0">
                  <a:pos x="55" y="74"/>
                </a:cxn>
                <a:cxn ang="0">
                  <a:pos x="128" y="114"/>
                </a:cxn>
                <a:cxn ang="0">
                  <a:pos x="183" y="167"/>
                </a:cxn>
                <a:cxn ang="0">
                  <a:pos x="164" y="125"/>
                </a:cxn>
                <a:cxn ang="0">
                  <a:pos x="327" y="153"/>
                </a:cxn>
                <a:cxn ang="0">
                  <a:pos x="0" y="0"/>
                </a:cxn>
              </a:cxnLst>
              <a:rect l="0" t="0" r="r" b="b"/>
              <a:pathLst>
                <a:path w="327" h="221">
                  <a:moveTo>
                    <a:pt x="55" y="74"/>
                  </a:moveTo>
                  <a:cubicBezTo>
                    <a:pt x="78" y="91"/>
                    <a:pt x="106" y="95"/>
                    <a:pt x="128" y="114"/>
                  </a:cubicBezTo>
                  <a:cubicBezTo>
                    <a:pt x="146" y="131"/>
                    <a:pt x="159" y="161"/>
                    <a:pt x="183" y="167"/>
                  </a:cubicBezTo>
                  <a:cubicBezTo>
                    <a:pt x="178" y="152"/>
                    <a:pt x="167" y="141"/>
                    <a:pt x="164" y="125"/>
                  </a:cubicBezTo>
                  <a:cubicBezTo>
                    <a:pt x="209" y="117"/>
                    <a:pt x="280" y="221"/>
                    <a:pt x="327" y="153"/>
                  </a:cubicBezTo>
                  <a:cubicBezTo>
                    <a:pt x="209" y="137"/>
                    <a:pt x="122" y="16"/>
                    <a:pt x="0"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36" name="Freeform 296"/>
            <p:cNvSpPr>
              <a:spLocks/>
            </p:cNvSpPr>
            <p:nvPr/>
          </p:nvSpPr>
          <p:spPr bwMode="gray">
            <a:xfrm>
              <a:off x="4884131" y="4135430"/>
              <a:ext cx="322416" cy="227989"/>
            </a:xfrm>
            <a:custGeom>
              <a:avLst/>
              <a:gdLst/>
              <a:ahLst/>
              <a:cxnLst>
                <a:cxn ang="0">
                  <a:pos x="130" y="73"/>
                </a:cxn>
                <a:cxn ang="0">
                  <a:pos x="0" y="192"/>
                </a:cxn>
                <a:cxn ang="0">
                  <a:pos x="170" y="150"/>
                </a:cxn>
                <a:cxn ang="0">
                  <a:pos x="238" y="256"/>
                </a:cxn>
                <a:cxn ang="0">
                  <a:pos x="213" y="547"/>
                </a:cxn>
                <a:cxn ang="0">
                  <a:pos x="580" y="403"/>
                </a:cxn>
                <a:cxn ang="0">
                  <a:pos x="600" y="217"/>
                </a:cxn>
                <a:cxn ang="0">
                  <a:pos x="655" y="177"/>
                </a:cxn>
                <a:cxn ang="0">
                  <a:pos x="705" y="203"/>
                </a:cxn>
                <a:cxn ang="0">
                  <a:pos x="760" y="226"/>
                </a:cxn>
                <a:cxn ang="0">
                  <a:pos x="813" y="266"/>
                </a:cxn>
                <a:cxn ang="0">
                  <a:pos x="779" y="203"/>
                </a:cxn>
                <a:cxn ang="0">
                  <a:pos x="746" y="131"/>
                </a:cxn>
                <a:cxn ang="0">
                  <a:pos x="619" y="7"/>
                </a:cxn>
                <a:cxn ang="0">
                  <a:pos x="576" y="192"/>
                </a:cxn>
                <a:cxn ang="0">
                  <a:pos x="483" y="318"/>
                </a:cxn>
                <a:cxn ang="0">
                  <a:pos x="407" y="480"/>
                </a:cxn>
                <a:cxn ang="0">
                  <a:pos x="407" y="691"/>
                </a:cxn>
                <a:cxn ang="0">
                  <a:pos x="381" y="481"/>
                </a:cxn>
                <a:cxn ang="0">
                  <a:pos x="350" y="332"/>
                </a:cxn>
                <a:cxn ang="0">
                  <a:pos x="272" y="188"/>
                </a:cxn>
                <a:cxn ang="0">
                  <a:pos x="260" y="0"/>
                </a:cxn>
              </a:cxnLst>
              <a:rect l="0" t="0" r="r" b="b"/>
              <a:pathLst>
                <a:path w="815" h="691">
                  <a:moveTo>
                    <a:pt x="130" y="73"/>
                  </a:moveTo>
                  <a:cubicBezTo>
                    <a:pt x="93" y="100"/>
                    <a:pt x="50" y="197"/>
                    <a:pt x="0" y="192"/>
                  </a:cubicBezTo>
                  <a:cubicBezTo>
                    <a:pt x="64" y="238"/>
                    <a:pt x="121" y="166"/>
                    <a:pt x="170" y="150"/>
                  </a:cubicBezTo>
                  <a:cubicBezTo>
                    <a:pt x="204" y="188"/>
                    <a:pt x="255" y="202"/>
                    <a:pt x="238" y="256"/>
                  </a:cubicBezTo>
                  <a:cubicBezTo>
                    <a:pt x="209" y="344"/>
                    <a:pt x="213" y="450"/>
                    <a:pt x="213" y="547"/>
                  </a:cubicBezTo>
                  <a:cubicBezTo>
                    <a:pt x="214" y="662"/>
                    <a:pt x="591" y="441"/>
                    <a:pt x="580" y="403"/>
                  </a:cubicBezTo>
                  <a:cubicBezTo>
                    <a:pt x="567" y="362"/>
                    <a:pt x="571" y="248"/>
                    <a:pt x="600" y="217"/>
                  </a:cubicBezTo>
                  <a:cubicBezTo>
                    <a:pt x="609" y="207"/>
                    <a:pt x="646" y="180"/>
                    <a:pt x="655" y="177"/>
                  </a:cubicBezTo>
                  <a:cubicBezTo>
                    <a:pt x="695" y="164"/>
                    <a:pt x="682" y="185"/>
                    <a:pt x="705" y="203"/>
                  </a:cubicBezTo>
                  <a:cubicBezTo>
                    <a:pt x="723" y="217"/>
                    <a:pt x="741" y="217"/>
                    <a:pt x="760" y="226"/>
                  </a:cubicBezTo>
                  <a:cubicBezTo>
                    <a:pt x="779" y="236"/>
                    <a:pt x="792" y="257"/>
                    <a:pt x="813" y="266"/>
                  </a:cubicBezTo>
                  <a:cubicBezTo>
                    <a:pt x="815" y="239"/>
                    <a:pt x="791" y="224"/>
                    <a:pt x="779" y="203"/>
                  </a:cubicBezTo>
                  <a:cubicBezTo>
                    <a:pt x="767" y="182"/>
                    <a:pt x="764" y="151"/>
                    <a:pt x="746" y="131"/>
                  </a:cubicBezTo>
                  <a:cubicBezTo>
                    <a:pt x="708" y="87"/>
                    <a:pt x="652" y="52"/>
                    <a:pt x="619" y="7"/>
                  </a:cubicBezTo>
                  <a:cubicBezTo>
                    <a:pt x="603" y="63"/>
                    <a:pt x="607" y="140"/>
                    <a:pt x="576" y="192"/>
                  </a:cubicBezTo>
                  <a:cubicBezTo>
                    <a:pt x="549" y="237"/>
                    <a:pt x="505" y="270"/>
                    <a:pt x="483" y="318"/>
                  </a:cubicBezTo>
                  <a:cubicBezTo>
                    <a:pt x="459" y="369"/>
                    <a:pt x="425" y="424"/>
                    <a:pt x="407" y="480"/>
                  </a:cubicBezTo>
                  <a:cubicBezTo>
                    <a:pt x="390" y="527"/>
                    <a:pt x="571" y="551"/>
                    <a:pt x="407" y="691"/>
                  </a:cubicBezTo>
                  <a:cubicBezTo>
                    <a:pt x="389" y="645"/>
                    <a:pt x="381" y="530"/>
                    <a:pt x="381" y="481"/>
                  </a:cubicBezTo>
                  <a:cubicBezTo>
                    <a:pt x="380" y="423"/>
                    <a:pt x="381" y="376"/>
                    <a:pt x="350" y="332"/>
                  </a:cubicBezTo>
                  <a:cubicBezTo>
                    <a:pt x="317" y="283"/>
                    <a:pt x="287" y="244"/>
                    <a:pt x="272" y="188"/>
                  </a:cubicBezTo>
                  <a:cubicBezTo>
                    <a:pt x="262" y="154"/>
                    <a:pt x="292" y="7"/>
                    <a:pt x="260"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37" name="Freeform 297"/>
            <p:cNvSpPr>
              <a:spLocks/>
            </p:cNvSpPr>
            <p:nvPr/>
          </p:nvSpPr>
          <p:spPr bwMode="gray">
            <a:xfrm>
              <a:off x="4914279" y="4136407"/>
              <a:ext cx="85754" cy="42888"/>
            </a:xfrm>
            <a:custGeom>
              <a:avLst/>
              <a:gdLst/>
              <a:ahLst/>
              <a:cxnLst>
                <a:cxn ang="0">
                  <a:pos x="0" y="130"/>
                </a:cxn>
                <a:cxn ang="0">
                  <a:pos x="86" y="76"/>
                </a:cxn>
                <a:cxn ang="0">
                  <a:pos x="74" y="103"/>
                </a:cxn>
                <a:cxn ang="0">
                  <a:pos x="124" y="62"/>
                </a:cxn>
                <a:cxn ang="0">
                  <a:pos x="127" y="91"/>
                </a:cxn>
                <a:cxn ang="0">
                  <a:pos x="163" y="64"/>
                </a:cxn>
                <a:cxn ang="0">
                  <a:pos x="173" y="91"/>
                </a:cxn>
                <a:cxn ang="0">
                  <a:pos x="187" y="71"/>
                </a:cxn>
                <a:cxn ang="0">
                  <a:pos x="208" y="93"/>
                </a:cxn>
                <a:cxn ang="0">
                  <a:pos x="176" y="22"/>
                </a:cxn>
                <a:cxn ang="0">
                  <a:pos x="107" y="26"/>
                </a:cxn>
                <a:cxn ang="0">
                  <a:pos x="15" y="101"/>
                </a:cxn>
              </a:cxnLst>
              <a:rect l="0" t="0" r="r" b="b"/>
              <a:pathLst>
                <a:path w="217" h="130">
                  <a:moveTo>
                    <a:pt x="0" y="130"/>
                  </a:moveTo>
                  <a:cubicBezTo>
                    <a:pt x="23" y="129"/>
                    <a:pt x="76" y="97"/>
                    <a:pt x="86" y="76"/>
                  </a:cubicBezTo>
                  <a:cubicBezTo>
                    <a:pt x="87" y="87"/>
                    <a:pt x="82" y="97"/>
                    <a:pt x="74" y="103"/>
                  </a:cubicBezTo>
                  <a:cubicBezTo>
                    <a:pt x="105" y="108"/>
                    <a:pt x="94" y="54"/>
                    <a:pt x="124" y="62"/>
                  </a:cubicBezTo>
                  <a:cubicBezTo>
                    <a:pt x="128" y="71"/>
                    <a:pt x="126" y="81"/>
                    <a:pt x="127" y="91"/>
                  </a:cubicBezTo>
                  <a:cubicBezTo>
                    <a:pt x="143" y="91"/>
                    <a:pt x="150" y="71"/>
                    <a:pt x="163" y="64"/>
                  </a:cubicBezTo>
                  <a:cubicBezTo>
                    <a:pt x="162" y="74"/>
                    <a:pt x="166" y="85"/>
                    <a:pt x="173" y="91"/>
                  </a:cubicBezTo>
                  <a:cubicBezTo>
                    <a:pt x="176" y="84"/>
                    <a:pt x="180" y="76"/>
                    <a:pt x="187" y="71"/>
                  </a:cubicBezTo>
                  <a:cubicBezTo>
                    <a:pt x="187" y="85"/>
                    <a:pt x="190" y="97"/>
                    <a:pt x="208" y="93"/>
                  </a:cubicBezTo>
                  <a:cubicBezTo>
                    <a:pt x="217" y="68"/>
                    <a:pt x="196" y="37"/>
                    <a:pt x="176" y="22"/>
                  </a:cubicBezTo>
                  <a:cubicBezTo>
                    <a:pt x="149" y="0"/>
                    <a:pt x="132" y="11"/>
                    <a:pt x="107" y="26"/>
                  </a:cubicBezTo>
                  <a:cubicBezTo>
                    <a:pt x="69" y="50"/>
                    <a:pt x="40" y="62"/>
                    <a:pt x="15" y="10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38" name="Freeform 298"/>
            <p:cNvSpPr>
              <a:spLocks/>
            </p:cNvSpPr>
            <p:nvPr/>
          </p:nvSpPr>
          <p:spPr bwMode="gray">
            <a:xfrm>
              <a:off x="5117945" y="4136407"/>
              <a:ext cx="77547" cy="70688"/>
            </a:xfrm>
            <a:custGeom>
              <a:avLst/>
              <a:gdLst/>
              <a:ahLst/>
              <a:cxnLst>
                <a:cxn ang="0">
                  <a:pos x="11" y="66"/>
                </a:cxn>
                <a:cxn ang="0">
                  <a:pos x="9" y="126"/>
                </a:cxn>
                <a:cxn ang="0">
                  <a:pos x="40" y="105"/>
                </a:cxn>
                <a:cxn ang="0">
                  <a:pos x="69" y="78"/>
                </a:cxn>
                <a:cxn ang="0">
                  <a:pos x="142" y="142"/>
                </a:cxn>
                <a:cxn ang="0">
                  <a:pos x="196" y="212"/>
                </a:cxn>
                <a:cxn ang="0">
                  <a:pos x="165" y="144"/>
                </a:cxn>
                <a:cxn ang="0">
                  <a:pos x="124" y="71"/>
                </a:cxn>
                <a:cxn ang="0">
                  <a:pos x="54" y="7"/>
                </a:cxn>
                <a:cxn ang="0">
                  <a:pos x="3" y="72"/>
                </a:cxn>
                <a:cxn ang="0">
                  <a:pos x="13" y="78"/>
                </a:cxn>
              </a:cxnLst>
              <a:rect l="0" t="0" r="r" b="b"/>
              <a:pathLst>
                <a:path w="196" h="214">
                  <a:moveTo>
                    <a:pt x="11" y="66"/>
                  </a:moveTo>
                  <a:cubicBezTo>
                    <a:pt x="20" y="73"/>
                    <a:pt x="13" y="114"/>
                    <a:pt x="9" y="126"/>
                  </a:cubicBezTo>
                  <a:cubicBezTo>
                    <a:pt x="20" y="122"/>
                    <a:pt x="31" y="112"/>
                    <a:pt x="40" y="105"/>
                  </a:cubicBezTo>
                  <a:cubicBezTo>
                    <a:pt x="49" y="98"/>
                    <a:pt x="60" y="81"/>
                    <a:pt x="69" y="78"/>
                  </a:cubicBezTo>
                  <a:cubicBezTo>
                    <a:pt x="86" y="109"/>
                    <a:pt x="122" y="118"/>
                    <a:pt x="142" y="142"/>
                  </a:cubicBezTo>
                  <a:cubicBezTo>
                    <a:pt x="155" y="158"/>
                    <a:pt x="171" y="214"/>
                    <a:pt x="196" y="212"/>
                  </a:cubicBezTo>
                  <a:cubicBezTo>
                    <a:pt x="189" y="191"/>
                    <a:pt x="175" y="165"/>
                    <a:pt x="165" y="144"/>
                  </a:cubicBezTo>
                  <a:cubicBezTo>
                    <a:pt x="153" y="120"/>
                    <a:pt x="138" y="95"/>
                    <a:pt x="124" y="71"/>
                  </a:cubicBezTo>
                  <a:cubicBezTo>
                    <a:pt x="108" y="45"/>
                    <a:pt x="85" y="13"/>
                    <a:pt x="54" y="7"/>
                  </a:cubicBezTo>
                  <a:cubicBezTo>
                    <a:pt x="17" y="0"/>
                    <a:pt x="0" y="40"/>
                    <a:pt x="3" y="72"/>
                  </a:cubicBezTo>
                  <a:cubicBezTo>
                    <a:pt x="7" y="73"/>
                    <a:pt x="10" y="77"/>
                    <a:pt x="13" y="7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39" name="Freeform 299"/>
            <p:cNvSpPr>
              <a:spLocks/>
            </p:cNvSpPr>
            <p:nvPr/>
          </p:nvSpPr>
          <p:spPr bwMode="gray">
            <a:xfrm>
              <a:off x="4958998" y="4191868"/>
              <a:ext cx="57784" cy="71247"/>
            </a:xfrm>
            <a:custGeom>
              <a:avLst/>
              <a:gdLst/>
              <a:ahLst/>
              <a:cxnLst>
                <a:cxn ang="0">
                  <a:pos x="0" y="0"/>
                </a:cxn>
                <a:cxn ang="0">
                  <a:pos x="146" y="216"/>
                </a:cxn>
                <a:cxn ang="0">
                  <a:pos x="53" y="131"/>
                </a:cxn>
                <a:cxn ang="0">
                  <a:pos x="28" y="193"/>
                </a:cxn>
              </a:cxnLst>
              <a:rect l="0" t="0" r="r" b="b"/>
              <a:pathLst>
                <a:path w="146" h="216">
                  <a:moveTo>
                    <a:pt x="0" y="0"/>
                  </a:moveTo>
                  <a:cubicBezTo>
                    <a:pt x="40" y="3"/>
                    <a:pt x="144" y="168"/>
                    <a:pt x="146" y="216"/>
                  </a:cubicBezTo>
                  <a:cubicBezTo>
                    <a:pt x="134" y="178"/>
                    <a:pt x="97" y="126"/>
                    <a:pt x="53" y="131"/>
                  </a:cubicBezTo>
                  <a:cubicBezTo>
                    <a:pt x="54" y="153"/>
                    <a:pt x="29" y="170"/>
                    <a:pt x="28" y="19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40" name="Freeform 300"/>
            <p:cNvSpPr>
              <a:spLocks/>
            </p:cNvSpPr>
            <p:nvPr/>
          </p:nvSpPr>
          <p:spPr bwMode="gray">
            <a:xfrm>
              <a:off x="4850130" y="3897242"/>
              <a:ext cx="392929" cy="346455"/>
            </a:xfrm>
            <a:custGeom>
              <a:avLst/>
              <a:gdLst/>
              <a:ahLst/>
              <a:cxnLst>
                <a:cxn ang="0">
                  <a:pos x="440" y="222"/>
                </a:cxn>
                <a:cxn ang="0">
                  <a:pos x="433" y="840"/>
                </a:cxn>
                <a:cxn ang="0">
                  <a:pos x="406" y="823"/>
                </a:cxn>
                <a:cxn ang="0">
                  <a:pos x="394" y="795"/>
                </a:cxn>
                <a:cxn ang="0">
                  <a:pos x="392" y="829"/>
                </a:cxn>
                <a:cxn ang="0">
                  <a:pos x="358" y="794"/>
                </a:cxn>
                <a:cxn ang="0">
                  <a:pos x="346" y="807"/>
                </a:cxn>
                <a:cxn ang="0">
                  <a:pos x="318" y="754"/>
                </a:cxn>
                <a:cxn ang="0">
                  <a:pos x="277" y="805"/>
                </a:cxn>
                <a:cxn ang="0">
                  <a:pos x="269" y="772"/>
                </a:cxn>
                <a:cxn ang="0">
                  <a:pos x="164" y="840"/>
                </a:cxn>
                <a:cxn ang="0">
                  <a:pos x="8" y="869"/>
                </a:cxn>
                <a:cxn ang="0">
                  <a:pos x="0" y="837"/>
                </a:cxn>
                <a:cxn ang="0">
                  <a:pos x="94" y="830"/>
                </a:cxn>
                <a:cxn ang="0">
                  <a:pos x="79" y="750"/>
                </a:cxn>
                <a:cxn ang="0">
                  <a:pos x="223" y="718"/>
                </a:cxn>
                <a:cxn ang="0">
                  <a:pos x="222" y="584"/>
                </a:cxn>
                <a:cxn ang="0">
                  <a:pos x="201" y="445"/>
                </a:cxn>
                <a:cxn ang="0">
                  <a:pos x="223" y="332"/>
                </a:cxn>
                <a:cxn ang="0">
                  <a:pos x="254" y="281"/>
                </a:cxn>
                <a:cxn ang="0">
                  <a:pos x="264" y="216"/>
                </a:cxn>
                <a:cxn ang="0">
                  <a:pos x="334" y="121"/>
                </a:cxn>
                <a:cxn ang="0">
                  <a:pos x="405" y="46"/>
                </a:cxn>
                <a:cxn ang="0">
                  <a:pos x="371" y="46"/>
                </a:cxn>
                <a:cxn ang="0">
                  <a:pos x="637" y="36"/>
                </a:cxn>
                <a:cxn ang="0">
                  <a:pos x="792" y="214"/>
                </a:cxn>
                <a:cxn ang="0">
                  <a:pos x="820" y="344"/>
                </a:cxn>
                <a:cxn ang="0">
                  <a:pos x="843" y="479"/>
                </a:cxn>
                <a:cxn ang="0">
                  <a:pos x="808" y="760"/>
                </a:cxn>
                <a:cxn ang="0">
                  <a:pos x="966" y="826"/>
                </a:cxn>
                <a:cxn ang="0">
                  <a:pos x="903" y="870"/>
                </a:cxn>
                <a:cxn ang="0">
                  <a:pos x="993" y="854"/>
                </a:cxn>
                <a:cxn ang="0">
                  <a:pos x="721" y="748"/>
                </a:cxn>
                <a:cxn ang="0">
                  <a:pos x="636" y="1034"/>
                </a:cxn>
                <a:cxn ang="0">
                  <a:pos x="592" y="1030"/>
                </a:cxn>
                <a:cxn ang="0">
                  <a:pos x="609" y="1050"/>
                </a:cxn>
                <a:cxn ang="0">
                  <a:pos x="692" y="403"/>
                </a:cxn>
                <a:cxn ang="0">
                  <a:pos x="685" y="421"/>
                </a:cxn>
                <a:cxn ang="0">
                  <a:pos x="643" y="363"/>
                </a:cxn>
                <a:cxn ang="0">
                  <a:pos x="626" y="384"/>
                </a:cxn>
                <a:cxn ang="0">
                  <a:pos x="575" y="384"/>
                </a:cxn>
                <a:cxn ang="0">
                  <a:pos x="458" y="228"/>
                </a:cxn>
                <a:cxn ang="0">
                  <a:pos x="513" y="339"/>
                </a:cxn>
                <a:cxn ang="0">
                  <a:pos x="440" y="233"/>
                </a:cxn>
              </a:cxnLst>
              <a:rect l="0" t="0" r="r" b="b"/>
              <a:pathLst>
                <a:path w="993" h="1050">
                  <a:moveTo>
                    <a:pt x="440" y="222"/>
                  </a:moveTo>
                  <a:cubicBezTo>
                    <a:pt x="185" y="237"/>
                    <a:pt x="447" y="729"/>
                    <a:pt x="433" y="840"/>
                  </a:cubicBezTo>
                  <a:cubicBezTo>
                    <a:pt x="426" y="837"/>
                    <a:pt x="411" y="827"/>
                    <a:pt x="406" y="823"/>
                  </a:cubicBezTo>
                  <a:cubicBezTo>
                    <a:pt x="403" y="812"/>
                    <a:pt x="397" y="803"/>
                    <a:pt x="394" y="795"/>
                  </a:cubicBezTo>
                  <a:cubicBezTo>
                    <a:pt x="395" y="805"/>
                    <a:pt x="392" y="818"/>
                    <a:pt x="392" y="829"/>
                  </a:cubicBezTo>
                  <a:cubicBezTo>
                    <a:pt x="372" y="827"/>
                    <a:pt x="362" y="814"/>
                    <a:pt x="358" y="794"/>
                  </a:cubicBezTo>
                  <a:cubicBezTo>
                    <a:pt x="361" y="788"/>
                    <a:pt x="348" y="805"/>
                    <a:pt x="346" y="807"/>
                  </a:cubicBezTo>
                  <a:cubicBezTo>
                    <a:pt x="333" y="793"/>
                    <a:pt x="328" y="771"/>
                    <a:pt x="318" y="754"/>
                  </a:cubicBezTo>
                  <a:cubicBezTo>
                    <a:pt x="309" y="777"/>
                    <a:pt x="297" y="794"/>
                    <a:pt x="277" y="805"/>
                  </a:cubicBezTo>
                  <a:cubicBezTo>
                    <a:pt x="276" y="792"/>
                    <a:pt x="270" y="785"/>
                    <a:pt x="269" y="772"/>
                  </a:cubicBezTo>
                  <a:cubicBezTo>
                    <a:pt x="234" y="790"/>
                    <a:pt x="198" y="817"/>
                    <a:pt x="164" y="840"/>
                  </a:cubicBezTo>
                  <a:cubicBezTo>
                    <a:pt x="115" y="872"/>
                    <a:pt x="76" y="873"/>
                    <a:pt x="8" y="869"/>
                  </a:cubicBezTo>
                  <a:cubicBezTo>
                    <a:pt x="6" y="864"/>
                    <a:pt x="1" y="842"/>
                    <a:pt x="0" y="837"/>
                  </a:cubicBezTo>
                  <a:cubicBezTo>
                    <a:pt x="30" y="855"/>
                    <a:pt x="82" y="872"/>
                    <a:pt x="94" y="830"/>
                  </a:cubicBezTo>
                  <a:cubicBezTo>
                    <a:pt x="63" y="819"/>
                    <a:pt x="66" y="773"/>
                    <a:pt x="79" y="750"/>
                  </a:cubicBezTo>
                  <a:cubicBezTo>
                    <a:pt x="89" y="853"/>
                    <a:pt x="214" y="801"/>
                    <a:pt x="223" y="718"/>
                  </a:cubicBezTo>
                  <a:cubicBezTo>
                    <a:pt x="228" y="675"/>
                    <a:pt x="224" y="627"/>
                    <a:pt x="222" y="584"/>
                  </a:cubicBezTo>
                  <a:cubicBezTo>
                    <a:pt x="220" y="537"/>
                    <a:pt x="193" y="491"/>
                    <a:pt x="201" y="445"/>
                  </a:cubicBezTo>
                  <a:cubicBezTo>
                    <a:pt x="235" y="418"/>
                    <a:pt x="212" y="372"/>
                    <a:pt x="223" y="332"/>
                  </a:cubicBezTo>
                  <a:cubicBezTo>
                    <a:pt x="227" y="316"/>
                    <a:pt x="248" y="299"/>
                    <a:pt x="254" y="281"/>
                  </a:cubicBezTo>
                  <a:cubicBezTo>
                    <a:pt x="262" y="262"/>
                    <a:pt x="258" y="237"/>
                    <a:pt x="264" y="216"/>
                  </a:cubicBezTo>
                  <a:cubicBezTo>
                    <a:pt x="275" y="176"/>
                    <a:pt x="304" y="148"/>
                    <a:pt x="334" y="121"/>
                  </a:cubicBezTo>
                  <a:cubicBezTo>
                    <a:pt x="358" y="99"/>
                    <a:pt x="389" y="56"/>
                    <a:pt x="405" y="46"/>
                  </a:cubicBezTo>
                  <a:cubicBezTo>
                    <a:pt x="394" y="47"/>
                    <a:pt x="382" y="44"/>
                    <a:pt x="371" y="46"/>
                  </a:cubicBezTo>
                  <a:cubicBezTo>
                    <a:pt x="449" y="27"/>
                    <a:pt x="559" y="0"/>
                    <a:pt x="637" y="36"/>
                  </a:cubicBezTo>
                  <a:cubicBezTo>
                    <a:pt x="697" y="63"/>
                    <a:pt x="760" y="158"/>
                    <a:pt x="792" y="214"/>
                  </a:cubicBezTo>
                  <a:cubicBezTo>
                    <a:pt x="817" y="258"/>
                    <a:pt x="820" y="291"/>
                    <a:pt x="820" y="344"/>
                  </a:cubicBezTo>
                  <a:cubicBezTo>
                    <a:pt x="819" y="396"/>
                    <a:pt x="835" y="430"/>
                    <a:pt x="843" y="479"/>
                  </a:cubicBezTo>
                  <a:cubicBezTo>
                    <a:pt x="858" y="576"/>
                    <a:pt x="787" y="667"/>
                    <a:pt x="808" y="760"/>
                  </a:cubicBezTo>
                  <a:cubicBezTo>
                    <a:pt x="822" y="825"/>
                    <a:pt x="909" y="889"/>
                    <a:pt x="966" y="826"/>
                  </a:cubicBezTo>
                  <a:cubicBezTo>
                    <a:pt x="960" y="855"/>
                    <a:pt x="930" y="864"/>
                    <a:pt x="903" y="870"/>
                  </a:cubicBezTo>
                  <a:cubicBezTo>
                    <a:pt x="935" y="870"/>
                    <a:pt x="970" y="879"/>
                    <a:pt x="993" y="854"/>
                  </a:cubicBezTo>
                  <a:cubicBezTo>
                    <a:pt x="922" y="976"/>
                    <a:pt x="782" y="783"/>
                    <a:pt x="721" y="748"/>
                  </a:cubicBezTo>
                  <a:cubicBezTo>
                    <a:pt x="697" y="823"/>
                    <a:pt x="491" y="954"/>
                    <a:pt x="636" y="1034"/>
                  </a:cubicBezTo>
                  <a:cubicBezTo>
                    <a:pt x="622" y="1031"/>
                    <a:pt x="607" y="1033"/>
                    <a:pt x="592" y="1030"/>
                  </a:cubicBezTo>
                  <a:cubicBezTo>
                    <a:pt x="597" y="1038"/>
                    <a:pt x="600" y="1045"/>
                    <a:pt x="609" y="1050"/>
                  </a:cubicBezTo>
                  <a:cubicBezTo>
                    <a:pt x="375" y="971"/>
                    <a:pt x="854" y="481"/>
                    <a:pt x="692" y="403"/>
                  </a:cubicBezTo>
                  <a:cubicBezTo>
                    <a:pt x="690" y="411"/>
                    <a:pt x="686" y="417"/>
                    <a:pt x="685" y="421"/>
                  </a:cubicBezTo>
                  <a:cubicBezTo>
                    <a:pt x="670" y="405"/>
                    <a:pt x="651" y="383"/>
                    <a:pt x="643" y="363"/>
                  </a:cubicBezTo>
                  <a:cubicBezTo>
                    <a:pt x="639" y="369"/>
                    <a:pt x="630" y="374"/>
                    <a:pt x="626" y="384"/>
                  </a:cubicBezTo>
                  <a:cubicBezTo>
                    <a:pt x="612" y="388"/>
                    <a:pt x="588" y="388"/>
                    <a:pt x="575" y="384"/>
                  </a:cubicBezTo>
                  <a:cubicBezTo>
                    <a:pt x="549" y="344"/>
                    <a:pt x="530" y="218"/>
                    <a:pt x="458" y="228"/>
                  </a:cubicBezTo>
                  <a:cubicBezTo>
                    <a:pt x="447" y="273"/>
                    <a:pt x="482" y="314"/>
                    <a:pt x="513" y="339"/>
                  </a:cubicBezTo>
                  <a:cubicBezTo>
                    <a:pt x="476" y="315"/>
                    <a:pt x="435" y="284"/>
                    <a:pt x="440" y="233"/>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41" name="Freeform 301"/>
            <p:cNvSpPr>
              <a:spLocks/>
            </p:cNvSpPr>
            <p:nvPr/>
          </p:nvSpPr>
          <p:spPr bwMode="gray">
            <a:xfrm>
              <a:off x="4850130" y="3897242"/>
              <a:ext cx="392929" cy="346455"/>
            </a:xfrm>
            <a:custGeom>
              <a:avLst/>
              <a:gdLst/>
              <a:ahLst/>
              <a:cxnLst>
                <a:cxn ang="0">
                  <a:pos x="440" y="222"/>
                </a:cxn>
                <a:cxn ang="0">
                  <a:pos x="433" y="840"/>
                </a:cxn>
                <a:cxn ang="0">
                  <a:pos x="406" y="823"/>
                </a:cxn>
                <a:cxn ang="0">
                  <a:pos x="394" y="795"/>
                </a:cxn>
                <a:cxn ang="0">
                  <a:pos x="392" y="829"/>
                </a:cxn>
                <a:cxn ang="0">
                  <a:pos x="358" y="794"/>
                </a:cxn>
                <a:cxn ang="0">
                  <a:pos x="346" y="807"/>
                </a:cxn>
                <a:cxn ang="0">
                  <a:pos x="318" y="754"/>
                </a:cxn>
                <a:cxn ang="0">
                  <a:pos x="277" y="805"/>
                </a:cxn>
                <a:cxn ang="0">
                  <a:pos x="269" y="772"/>
                </a:cxn>
                <a:cxn ang="0">
                  <a:pos x="164" y="840"/>
                </a:cxn>
                <a:cxn ang="0">
                  <a:pos x="8" y="869"/>
                </a:cxn>
                <a:cxn ang="0">
                  <a:pos x="0" y="837"/>
                </a:cxn>
                <a:cxn ang="0">
                  <a:pos x="94" y="830"/>
                </a:cxn>
                <a:cxn ang="0">
                  <a:pos x="79" y="750"/>
                </a:cxn>
                <a:cxn ang="0">
                  <a:pos x="223" y="718"/>
                </a:cxn>
                <a:cxn ang="0">
                  <a:pos x="222" y="584"/>
                </a:cxn>
                <a:cxn ang="0">
                  <a:pos x="201" y="445"/>
                </a:cxn>
                <a:cxn ang="0">
                  <a:pos x="223" y="332"/>
                </a:cxn>
                <a:cxn ang="0">
                  <a:pos x="254" y="281"/>
                </a:cxn>
                <a:cxn ang="0">
                  <a:pos x="264" y="216"/>
                </a:cxn>
                <a:cxn ang="0">
                  <a:pos x="334" y="121"/>
                </a:cxn>
                <a:cxn ang="0">
                  <a:pos x="405" y="46"/>
                </a:cxn>
                <a:cxn ang="0">
                  <a:pos x="371" y="46"/>
                </a:cxn>
                <a:cxn ang="0">
                  <a:pos x="637" y="36"/>
                </a:cxn>
                <a:cxn ang="0">
                  <a:pos x="792" y="214"/>
                </a:cxn>
                <a:cxn ang="0">
                  <a:pos x="820" y="344"/>
                </a:cxn>
                <a:cxn ang="0">
                  <a:pos x="843" y="479"/>
                </a:cxn>
                <a:cxn ang="0">
                  <a:pos x="808" y="760"/>
                </a:cxn>
                <a:cxn ang="0">
                  <a:pos x="966" y="826"/>
                </a:cxn>
                <a:cxn ang="0">
                  <a:pos x="903" y="870"/>
                </a:cxn>
                <a:cxn ang="0">
                  <a:pos x="993" y="854"/>
                </a:cxn>
                <a:cxn ang="0">
                  <a:pos x="721" y="748"/>
                </a:cxn>
                <a:cxn ang="0">
                  <a:pos x="636" y="1034"/>
                </a:cxn>
                <a:cxn ang="0">
                  <a:pos x="592" y="1030"/>
                </a:cxn>
                <a:cxn ang="0">
                  <a:pos x="609" y="1050"/>
                </a:cxn>
                <a:cxn ang="0">
                  <a:pos x="692" y="403"/>
                </a:cxn>
                <a:cxn ang="0">
                  <a:pos x="685" y="421"/>
                </a:cxn>
                <a:cxn ang="0">
                  <a:pos x="643" y="363"/>
                </a:cxn>
                <a:cxn ang="0">
                  <a:pos x="626" y="384"/>
                </a:cxn>
                <a:cxn ang="0">
                  <a:pos x="575" y="384"/>
                </a:cxn>
                <a:cxn ang="0">
                  <a:pos x="458" y="228"/>
                </a:cxn>
                <a:cxn ang="0">
                  <a:pos x="513" y="339"/>
                </a:cxn>
                <a:cxn ang="0">
                  <a:pos x="440" y="233"/>
                </a:cxn>
              </a:cxnLst>
              <a:rect l="0" t="0" r="r" b="b"/>
              <a:pathLst>
                <a:path w="993" h="1050">
                  <a:moveTo>
                    <a:pt x="440" y="222"/>
                  </a:moveTo>
                  <a:cubicBezTo>
                    <a:pt x="185" y="237"/>
                    <a:pt x="447" y="729"/>
                    <a:pt x="433" y="840"/>
                  </a:cubicBezTo>
                  <a:cubicBezTo>
                    <a:pt x="426" y="837"/>
                    <a:pt x="411" y="827"/>
                    <a:pt x="406" y="823"/>
                  </a:cubicBezTo>
                  <a:cubicBezTo>
                    <a:pt x="403" y="812"/>
                    <a:pt x="397" y="803"/>
                    <a:pt x="394" y="795"/>
                  </a:cubicBezTo>
                  <a:cubicBezTo>
                    <a:pt x="395" y="805"/>
                    <a:pt x="392" y="818"/>
                    <a:pt x="392" y="829"/>
                  </a:cubicBezTo>
                  <a:cubicBezTo>
                    <a:pt x="372" y="827"/>
                    <a:pt x="362" y="814"/>
                    <a:pt x="358" y="794"/>
                  </a:cubicBezTo>
                  <a:cubicBezTo>
                    <a:pt x="361" y="788"/>
                    <a:pt x="348" y="805"/>
                    <a:pt x="346" y="807"/>
                  </a:cubicBezTo>
                  <a:cubicBezTo>
                    <a:pt x="333" y="793"/>
                    <a:pt x="328" y="771"/>
                    <a:pt x="318" y="754"/>
                  </a:cubicBezTo>
                  <a:cubicBezTo>
                    <a:pt x="309" y="777"/>
                    <a:pt x="297" y="794"/>
                    <a:pt x="277" y="805"/>
                  </a:cubicBezTo>
                  <a:cubicBezTo>
                    <a:pt x="276" y="792"/>
                    <a:pt x="270" y="785"/>
                    <a:pt x="269" y="772"/>
                  </a:cubicBezTo>
                  <a:cubicBezTo>
                    <a:pt x="234" y="790"/>
                    <a:pt x="198" y="817"/>
                    <a:pt x="164" y="840"/>
                  </a:cubicBezTo>
                  <a:cubicBezTo>
                    <a:pt x="115" y="872"/>
                    <a:pt x="76" y="873"/>
                    <a:pt x="8" y="869"/>
                  </a:cubicBezTo>
                  <a:cubicBezTo>
                    <a:pt x="6" y="864"/>
                    <a:pt x="1" y="842"/>
                    <a:pt x="0" y="837"/>
                  </a:cubicBezTo>
                  <a:cubicBezTo>
                    <a:pt x="30" y="855"/>
                    <a:pt x="82" y="872"/>
                    <a:pt x="94" y="830"/>
                  </a:cubicBezTo>
                  <a:cubicBezTo>
                    <a:pt x="63" y="819"/>
                    <a:pt x="66" y="773"/>
                    <a:pt x="79" y="750"/>
                  </a:cubicBezTo>
                  <a:cubicBezTo>
                    <a:pt x="89" y="853"/>
                    <a:pt x="214" y="801"/>
                    <a:pt x="223" y="718"/>
                  </a:cubicBezTo>
                  <a:cubicBezTo>
                    <a:pt x="228" y="675"/>
                    <a:pt x="224" y="627"/>
                    <a:pt x="222" y="584"/>
                  </a:cubicBezTo>
                  <a:cubicBezTo>
                    <a:pt x="220" y="537"/>
                    <a:pt x="193" y="491"/>
                    <a:pt x="201" y="445"/>
                  </a:cubicBezTo>
                  <a:cubicBezTo>
                    <a:pt x="235" y="418"/>
                    <a:pt x="212" y="372"/>
                    <a:pt x="223" y="332"/>
                  </a:cubicBezTo>
                  <a:cubicBezTo>
                    <a:pt x="227" y="316"/>
                    <a:pt x="248" y="299"/>
                    <a:pt x="254" y="281"/>
                  </a:cubicBezTo>
                  <a:cubicBezTo>
                    <a:pt x="262" y="262"/>
                    <a:pt x="258" y="237"/>
                    <a:pt x="264" y="216"/>
                  </a:cubicBezTo>
                  <a:cubicBezTo>
                    <a:pt x="275" y="176"/>
                    <a:pt x="304" y="148"/>
                    <a:pt x="334" y="121"/>
                  </a:cubicBezTo>
                  <a:cubicBezTo>
                    <a:pt x="358" y="99"/>
                    <a:pt x="389" y="56"/>
                    <a:pt x="405" y="46"/>
                  </a:cubicBezTo>
                  <a:cubicBezTo>
                    <a:pt x="394" y="47"/>
                    <a:pt x="382" y="44"/>
                    <a:pt x="371" y="46"/>
                  </a:cubicBezTo>
                  <a:cubicBezTo>
                    <a:pt x="449" y="27"/>
                    <a:pt x="559" y="0"/>
                    <a:pt x="637" y="36"/>
                  </a:cubicBezTo>
                  <a:cubicBezTo>
                    <a:pt x="697" y="63"/>
                    <a:pt x="760" y="158"/>
                    <a:pt x="792" y="214"/>
                  </a:cubicBezTo>
                  <a:cubicBezTo>
                    <a:pt x="817" y="258"/>
                    <a:pt x="820" y="291"/>
                    <a:pt x="820" y="344"/>
                  </a:cubicBezTo>
                  <a:cubicBezTo>
                    <a:pt x="819" y="396"/>
                    <a:pt x="835" y="430"/>
                    <a:pt x="843" y="479"/>
                  </a:cubicBezTo>
                  <a:cubicBezTo>
                    <a:pt x="858" y="576"/>
                    <a:pt x="787" y="667"/>
                    <a:pt x="808" y="760"/>
                  </a:cubicBezTo>
                  <a:cubicBezTo>
                    <a:pt x="822" y="825"/>
                    <a:pt x="909" y="889"/>
                    <a:pt x="966" y="826"/>
                  </a:cubicBezTo>
                  <a:cubicBezTo>
                    <a:pt x="960" y="855"/>
                    <a:pt x="930" y="864"/>
                    <a:pt x="903" y="870"/>
                  </a:cubicBezTo>
                  <a:cubicBezTo>
                    <a:pt x="935" y="870"/>
                    <a:pt x="970" y="879"/>
                    <a:pt x="993" y="854"/>
                  </a:cubicBezTo>
                  <a:cubicBezTo>
                    <a:pt x="922" y="976"/>
                    <a:pt x="782" y="783"/>
                    <a:pt x="721" y="748"/>
                  </a:cubicBezTo>
                  <a:cubicBezTo>
                    <a:pt x="697" y="823"/>
                    <a:pt x="491" y="954"/>
                    <a:pt x="636" y="1034"/>
                  </a:cubicBezTo>
                  <a:cubicBezTo>
                    <a:pt x="622" y="1031"/>
                    <a:pt x="607" y="1033"/>
                    <a:pt x="592" y="1030"/>
                  </a:cubicBezTo>
                  <a:cubicBezTo>
                    <a:pt x="597" y="1038"/>
                    <a:pt x="600" y="1045"/>
                    <a:pt x="609" y="1050"/>
                  </a:cubicBezTo>
                  <a:cubicBezTo>
                    <a:pt x="375" y="971"/>
                    <a:pt x="854" y="481"/>
                    <a:pt x="692" y="403"/>
                  </a:cubicBezTo>
                  <a:cubicBezTo>
                    <a:pt x="690" y="411"/>
                    <a:pt x="686" y="417"/>
                    <a:pt x="685" y="421"/>
                  </a:cubicBezTo>
                  <a:cubicBezTo>
                    <a:pt x="670" y="405"/>
                    <a:pt x="651" y="383"/>
                    <a:pt x="643" y="363"/>
                  </a:cubicBezTo>
                  <a:cubicBezTo>
                    <a:pt x="639" y="369"/>
                    <a:pt x="630" y="374"/>
                    <a:pt x="626" y="384"/>
                  </a:cubicBezTo>
                  <a:cubicBezTo>
                    <a:pt x="612" y="388"/>
                    <a:pt x="588" y="388"/>
                    <a:pt x="575" y="384"/>
                  </a:cubicBezTo>
                  <a:cubicBezTo>
                    <a:pt x="549" y="344"/>
                    <a:pt x="530" y="218"/>
                    <a:pt x="458" y="228"/>
                  </a:cubicBezTo>
                  <a:cubicBezTo>
                    <a:pt x="447" y="273"/>
                    <a:pt x="482" y="314"/>
                    <a:pt x="513" y="339"/>
                  </a:cubicBezTo>
                  <a:cubicBezTo>
                    <a:pt x="476" y="315"/>
                    <a:pt x="435" y="284"/>
                    <a:pt x="440" y="233"/>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42" name="Freeform 302"/>
            <p:cNvSpPr>
              <a:spLocks/>
            </p:cNvSpPr>
            <p:nvPr/>
          </p:nvSpPr>
          <p:spPr bwMode="gray">
            <a:xfrm>
              <a:off x="4867214" y="4625495"/>
              <a:ext cx="78720" cy="66637"/>
            </a:xfrm>
            <a:custGeom>
              <a:avLst/>
              <a:gdLst/>
              <a:ahLst/>
              <a:cxnLst>
                <a:cxn ang="0">
                  <a:pos x="4" y="47"/>
                </a:cxn>
                <a:cxn ang="0">
                  <a:pos x="16" y="105"/>
                </a:cxn>
                <a:cxn ang="0">
                  <a:pos x="128" y="168"/>
                </a:cxn>
                <a:cxn ang="0">
                  <a:pos x="176" y="188"/>
                </a:cxn>
                <a:cxn ang="0">
                  <a:pos x="171" y="138"/>
                </a:cxn>
                <a:cxn ang="0">
                  <a:pos x="86" y="71"/>
                </a:cxn>
                <a:cxn ang="0">
                  <a:pos x="186" y="58"/>
                </a:cxn>
                <a:cxn ang="0">
                  <a:pos x="97" y="16"/>
                </a:cxn>
                <a:cxn ang="0">
                  <a:pos x="39" y="4"/>
                </a:cxn>
                <a:cxn ang="0">
                  <a:pos x="0" y="43"/>
                </a:cxn>
              </a:cxnLst>
              <a:rect l="0" t="0" r="r" b="b"/>
              <a:pathLst>
                <a:path w="199" h="202">
                  <a:moveTo>
                    <a:pt x="4" y="47"/>
                  </a:moveTo>
                  <a:cubicBezTo>
                    <a:pt x="14" y="65"/>
                    <a:pt x="16" y="85"/>
                    <a:pt x="16" y="105"/>
                  </a:cubicBezTo>
                  <a:cubicBezTo>
                    <a:pt x="64" y="87"/>
                    <a:pt x="95" y="139"/>
                    <a:pt x="128" y="168"/>
                  </a:cubicBezTo>
                  <a:cubicBezTo>
                    <a:pt x="142" y="181"/>
                    <a:pt x="157" y="202"/>
                    <a:pt x="176" y="188"/>
                  </a:cubicBezTo>
                  <a:cubicBezTo>
                    <a:pt x="193" y="176"/>
                    <a:pt x="181" y="151"/>
                    <a:pt x="171" y="138"/>
                  </a:cubicBezTo>
                  <a:cubicBezTo>
                    <a:pt x="154" y="117"/>
                    <a:pt x="88" y="99"/>
                    <a:pt x="86" y="71"/>
                  </a:cubicBezTo>
                  <a:cubicBezTo>
                    <a:pt x="83" y="30"/>
                    <a:pt x="159" y="61"/>
                    <a:pt x="186" y="58"/>
                  </a:cubicBezTo>
                  <a:cubicBezTo>
                    <a:pt x="199" y="12"/>
                    <a:pt x="125" y="20"/>
                    <a:pt x="97" y="16"/>
                  </a:cubicBezTo>
                  <a:cubicBezTo>
                    <a:pt x="82" y="14"/>
                    <a:pt x="53" y="0"/>
                    <a:pt x="39" y="4"/>
                  </a:cubicBezTo>
                  <a:cubicBezTo>
                    <a:pt x="22" y="9"/>
                    <a:pt x="12" y="35"/>
                    <a:pt x="0" y="4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43" name="Freeform 303"/>
            <p:cNvSpPr>
              <a:spLocks/>
            </p:cNvSpPr>
            <p:nvPr/>
          </p:nvSpPr>
          <p:spPr bwMode="gray">
            <a:xfrm>
              <a:off x="4818810" y="4561792"/>
              <a:ext cx="146385" cy="87452"/>
            </a:xfrm>
            <a:custGeom>
              <a:avLst/>
              <a:gdLst/>
              <a:ahLst/>
              <a:cxnLst>
                <a:cxn ang="0">
                  <a:pos x="4" y="216"/>
                </a:cxn>
                <a:cxn ang="0">
                  <a:pos x="1" y="259"/>
                </a:cxn>
                <a:cxn ang="0">
                  <a:pos x="78" y="255"/>
                </a:cxn>
                <a:cxn ang="0">
                  <a:pos x="144" y="224"/>
                </a:cxn>
                <a:cxn ang="0">
                  <a:pos x="185" y="214"/>
                </a:cxn>
                <a:cxn ang="0">
                  <a:pos x="299" y="219"/>
                </a:cxn>
                <a:cxn ang="0">
                  <a:pos x="193" y="179"/>
                </a:cxn>
                <a:cxn ang="0">
                  <a:pos x="180" y="165"/>
                </a:cxn>
                <a:cxn ang="0">
                  <a:pos x="335" y="197"/>
                </a:cxn>
                <a:cxn ang="0">
                  <a:pos x="265" y="146"/>
                </a:cxn>
                <a:cxn ang="0">
                  <a:pos x="184" y="122"/>
                </a:cxn>
                <a:cxn ang="0">
                  <a:pos x="284" y="114"/>
                </a:cxn>
                <a:cxn ang="0">
                  <a:pos x="370" y="142"/>
                </a:cxn>
                <a:cxn ang="0">
                  <a:pos x="285" y="82"/>
                </a:cxn>
                <a:cxn ang="0">
                  <a:pos x="191" y="66"/>
                </a:cxn>
                <a:cxn ang="0">
                  <a:pos x="339" y="34"/>
                </a:cxn>
                <a:cxn ang="0">
                  <a:pos x="241" y="3"/>
                </a:cxn>
                <a:cxn ang="0">
                  <a:pos x="143" y="48"/>
                </a:cxn>
                <a:cxn ang="0">
                  <a:pos x="4" y="216"/>
                </a:cxn>
              </a:cxnLst>
              <a:rect l="0" t="0" r="r" b="b"/>
              <a:pathLst>
                <a:path w="370" h="265">
                  <a:moveTo>
                    <a:pt x="4" y="216"/>
                  </a:moveTo>
                  <a:cubicBezTo>
                    <a:pt x="2" y="231"/>
                    <a:pt x="0" y="243"/>
                    <a:pt x="1" y="259"/>
                  </a:cubicBezTo>
                  <a:cubicBezTo>
                    <a:pt x="28" y="265"/>
                    <a:pt x="53" y="263"/>
                    <a:pt x="78" y="255"/>
                  </a:cubicBezTo>
                  <a:cubicBezTo>
                    <a:pt x="98" y="250"/>
                    <a:pt x="133" y="240"/>
                    <a:pt x="144" y="224"/>
                  </a:cubicBezTo>
                  <a:cubicBezTo>
                    <a:pt x="147" y="219"/>
                    <a:pt x="175" y="214"/>
                    <a:pt x="185" y="214"/>
                  </a:cubicBezTo>
                  <a:cubicBezTo>
                    <a:pt x="229" y="214"/>
                    <a:pt x="302" y="248"/>
                    <a:pt x="299" y="219"/>
                  </a:cubicBezTo>
                  <a:cubicBezTo>
                    <a:pt x="296" y="213"/>
                    <a:pt x="226" y="193"/>
                    <a:pt x="193" y="179"/>
                  </a:cubicBezTo>
                  <a:cubicBezTo>
                    <a:pt x="181" y="173"/>
                    <a:pt x="178" y="167"/>
                    <a:pt x="180" y="165"/>
                  </a:cubicBezTo>
                  <a:cubicBezTo>
                    <a:pt x="200" y="139"/>
                    <a:pt x="329" y="219"/>
                    <a:pt x="335" y="197"/>
                  </a:cubicBezTo>
                  <a:cubicBezTo>
                    <a:pt x="334" y="181"/>
                    <a:pt x="293" y="161"/>
                    <a:pt x="265" y="146"/>
                  </a:cubicBezTo>
                  <a:cubicBezTo>
                    <a:pt x="241" y="133"/>
                    <a:pt x="214" y="125"/>
                    <a:pt x="184" y="122"/>
                  </a:cubicBezTo>
                  <a:cubicBezTo>
                    <a:pt x="186" y="93"/>
                    <a:pt x="237" y="103"/>
                    <a:pt x="284" y="114"/>
                  </a:cubicBezTo>
                  <a:cubicBezTo>
                    <a:pt x="326" y="127"/>
                    <a:pt x="367" y="149"/>
                    <a:pt x="370" y="142"/>
                  </a:cubicBezTo>
                  <a:cubicBezTo>
                    <a:pt x="370" y="119"/>
                    <a:pt x="306" y="92"/>
                    <a:pt x="285" y="82"/>
                  </a:cubicBezTo>
                  <a:cubicBezTo>
                    <a:pt x="262" y="72"/>
                    <a:pt x="204" y="81"/>
                    <a:pt x="191" y="66"/>
                  </a:cubicBezTo>
                  <a:cubicBezTo>
                    <a:pt x="212" y="5"/>
                    <a:pt x="338" y="49"/>
                    <a:pt x="339" y="34"/>
                  </a:cubicBezTo>
                  <a:cubicBezTo>
                    <a:pt x="336" y="15"/>
                    <a:pt x="265" y="4"/>
                    <a:pt x="241" y="3"/>
                  </a:cubicBezTo>
                  <a:cubicBezTo>
                    <a:pt x="191" y="0"/>
                    <a:pt x="179" y="20"/>
                    <a:pt x="143" y="48"/>
                  </a:cubicBezTo>
                  <a:cubicBezTo>
                    <a:pt x="89" y="90"/>
                    <a:pt x="0" y="130"/>
                    <a:pt x="4" y="21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44" name="Oval 304"/>
            <p:cNvSpPr>
              <a:spLocks noChangeArrowheads="1"/>
            </p:cNvSpPr>
            <p:nvPr/>
          </p:nvSpPr>
          <p:spPr bwMode="gray">
            <a:xfrm>
              <a:off x="5030516" y="4751504"/>
              <a:ext cx="70513" cy="59093"/>
            </a:xfrm>
            <a:prstGeom prst="ellipse">
              <a:avLst/>
            </a:pr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45" name="Freeform 305"/>
            <p:cNvSpPr>
              <a:spLocks/>
            </p:cNvSpPr>
            <p:nvPr/>
          </p:nvSpPr>
          <p:spPr bwMode="gray">
            <a:xfrm>
              <a:off x="5018289" y="4777628"/>
              <a:ext cx="247716" cy="163588"/>
            </a:xfrm>
            <a:custGeom>
              <a:avLst/>
              <a:gdLst/>
              <a:ahLst/>
              <a:cxnLst>
                <a:cxn ang="0">
                  <a:pos x="24" y="461"/>
                </a:cxn>
                <a:cxn ang="0">
                  <a:pos x="189" y="375"/>
                </a:cxn>
                <a:cxn ang="0">
                  <a:pos x="347" y="276"/>
                </a:cxn>
                <a:cxn ang="0">
                  <a:pos x="497" y="157"/>
                </a:cxn>
                <a:cxn ang="0">
                  <a:pos x="625" y="12"/>
                </a:cxn>
                <a:cxn ang="0">
                  <a:pos x="452" y="111"/>
                </a:cxn>
                <a:cxn ang="0">
                  <a:pos x="268" y="240"/>
                </a:cxn>
                <a:cxn ang="0">
                  <a:pos x="0" y="496"/>
                </a:cxn>
              </a:cxnLst>
              <a:rect l="0" t="0" r="r" b="b"/>
              <a:pathLst>
                <a:path w="626" h="496">
                  <a:moveTo>
                    <a:pt x="24" y="461"/>
                  </a:moveTo>
                  <a:cubicBezTo>
                    <a:pt x="83" y="466"/>
                    <a:pt x="144" y="404"/>
                    <a:pt x="189" y="375"/>
                  </a:cubicBezTo>
                  <a:cubicBezTo>
                    <a:pt x="240" y="343"/>
                    <a:pt x="297" y="313"/>
                    <a:pt x="347" y="276"/>
                  </a:cubicBezTo>
                  <a:cubicBezTo>
                    <a:pt x="397" y="237"/>
                    <a:pt x="450" y="200"/>
                    <a:pt x="497" y="157"/>
                  </a:cubicBezTo>
                  <a:cubicBezTo>
                    <a:pt x="535" y="123"/>
                    <a:pt x="626" y="64"/>
                    <a:pt x="625" y="12"/>
                  </a:cubicBezTo>
                  <a:cubicBezTo>
                    <a:pt x="557" y="0"/>
                    <a:pt x="498" y="71"/>
                    <a:pt x="452" y="111"/>
                  </a:cubicBezTo>
                  <a:cubicBezTo>
                    <a:pt x="395" y="159"/>
                    <a:pt x="326" y="191"/>
                    <a:pt x="268" y="240"/>
                  </a:cubicBezTo>
                  <a:cubicBezTo>
                    <a:pt x="172" y="320"/>
                    <a:pt x="62" y="387"/>
                    <a:pt x="0" y="49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46" name="Freeform 306"/>
            <p:cNvSpPr>
              <a:spLocks/>
            </p:cNvSpPr>
            <p:nvPr/>
          </p:nvSpPr>
          <p:spPr bwMode="gray">
            <a:xfrm>
              <a:off x="4880948" y="4773018"/>
              <a:ext cx="199479" cy="87033"/>
            </a:xfrm>
            <a:custGeom>
              <a:avLst/>
              <a:gdLst/>
              <a:ahLst/>
              <a:cxnLst>
                <a:cxn ang="0">
                  <a:pos x="103" y="46"/>
                </a:cxn>
                <a:cxn ang="0">
                  <a:pos x="179" y="82"/>
                </a:cxn>
                <a:cxn ang="0">
                  <a:pos x="290" y="87"/>
                </a:cxn>
                <a:cxn ang="0">
                  <a:pos x="500" y="41"/>
                </a:cxn>
                <a:cxn ang="0">
                  <a:pos x="354" y="146"/>
                </a:cxn>
                <a:cxn ang="0">
                  <a:pos x="91" y="90"/>
                </a:cxn>
                <a:cxn ang="0">
                  <a:pos x="202" y="238"/>
                </a:cxn>
                <a:cxn ang="0">
                  <a:pos x="86" y="0"/>
                </a:cxn>
              </a:cxnLst>
              <a:rect l="0" t="0" r="r" b="b"/>
              <a:pathLst>
                <a:path w="504" h="264">
                  <a:moveTo>
                    <a:pt x="103" y="46"/>
                  </a:moveTo>
                  <a:cubicBezTo>
                    <a:pt x="131" y="56"/>
                    <a:pt x="151" y="74"/>
                    <a:pt x="179" y="82"/>
                  </a:cubicBezTo>
                  <a:cubicBezTo>
                    <a:pt x="213" y="90"/>
                    <a:pt x="253" y="88"/>
                    <a:pt x="290" y="87"/>
                  </a:cubicBezTo>
                  <a:cubicBezTo>
                    <a:pt x="369" y="86"/>
                    <a:pt x="426" y="47"/>
                    <a:pt x="500" y="41"/>
                  </a:cubicBezTo>
                  <a:cubicBezTo>
                    <a:pt x="504" y="138"/>
                    <a:pt x="442" y="146"/>
                    <a:pt x="354" y="146"/>
                  </a:cubicBezTo>
                  <a:cubicBezTo>
                    <a:pt x="248" y="146"/>
                    <a:pt x="177" y="138"/>
                    <a:pt x="91" y="90"/>
                  </a:cubicBezTo>
                  <a:cubicBezTo>
                    <a:pt x="93" y="164"/>
                    <a:pt x="164" y="188"/>
                    <a:pt x="202" y="238"/>
                  </a:cubicBezTo>
                  <a:cubicBezTo>
                    <a:pt x="89" y="264"/>
                    <a:pt x="0" y="69"/>
                    <a:pt x="86"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47" name="Freeform 307"/>
            <p:cNvSpPr>
              <a:spLocks/>
            </p:cNvSpPr>
            <p:nvPr/>
          </p:nvSpPr>
          <p:spPr bwMode="gray">
            <a:xfrm>
              <a:off x="5100526" y="4960075"/>
              <a:ext cx="189095" cy="190690"/>
            </a:xfrm>
            <a:custGeom>
              <a:avLst/>
              <a:gdLst/>
              <a:ahLst/>
              <a:cxnLst>
                <a:cxn ang="0">
                  <a:pos x="437" y="187"/>
                </a:cxn>
                <a:cxn ang="0">
                  <a:pos x="383" y="519"/>
                </a:cxn>
                <a:cxn ang="0">
                  <a:pos x="192" y="543"/>
                </a:cxn>
                <a:cxn ang="0">
                  <a:pos x="0" y="577"/>
                </a:cxn>
                <a:cxn ang="0">
                  <a:pos x="197" y="484"/>
                </a:cxn>
                <a:cxn ang="0">
                  <a:pos x="330" y="356"/>
                </a:cxn>
                <a:cxn ang="0">
                  <a:pos x="408" y="175"/>
                </a:cxn>
                <a:cxn ang="0">
                  <a:pos x="443" y="0"/>
                </a:cxn>
              </a:cxnLst>
              <a:rect l="0" t="0" r="r" b="b"/>
              <a:pathLst>
                <a:path w="478" h="578">
                  <a:moveTo>
                    <a:pt x="437" y="187"/>
                  </a:moveTo>
                  <a:cubicBezTo>
                    <a:pt x="478" y="282"/>
                    <a:pt x="415" y="429"/>
                    <a:pt x="383" y="519"/>
                  </a:cubicBezTo>
                  <a:cubicBezTo>
                    <a:pt x="320" y="532"/>
                    <a:pt x="254" y="532"/>
                    <a:pt x="192" y="543"/>
                  </a:cubicBezTo>
                  <a:cubicBezTo>
                    <a:pt x="129" y="555"/>
                    <a:pt x="64" y="578"/>
                    <a:pt x="0" y="577"/>
                  </a:cubicBezTo>
                  <a:cubicBezTo>
                    <a:pt x="46" y="530"/>
                    <a:pt x="137" y="510"/>
                    <a:pt x="197" y="484"/>
                  </a:cubicBezTo>
                  <a:cubicBezTo>
                    <a:pt x="264" y="456"/>
                    <a:pt x="295" y="423"/>
                    <a:pt x="330" y="356"/>
                  </a:cubicBezTo>
                  <a:cubicBezTo>
                    <a:pt x="359" y="301"/>
                    <a:pt x="389" y="237"/>
                    <a:pt x="408" y="175"/>
                  </a:cubicBezTo>
                  <a:cubicBezTo>
                    <a:pt x="425" y="118"/>
                    <a:pt x="419" y="53"/>
                    <a:pt x="443"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48" name="Freeform 308"/>
            <p:cNvSpPr>
              <a:spLocks/>
            </p:cNvSpPr>
            <p:nvPr/>
          </p:nvSpPr>
          <p:spPr bwMode="gray">
            <a:xfrm>
              <a:off x="5219276" y="4308378"/>
              <a:ext cx="38355" cy="307199"/>
            </a:xfrm>
            <a:custGeom>
              <a:avLst/>
              <a:gdLst/>
              <a:ahLst/>
              <a:cxnLst>
                <a:cxn ang="0">
                  <a:pos x="0" y="29"/>
                </a:cxn>
                <a:cxn ang="0">
                  <a:pos x="12" y="235"/>
                </a:cxn>
                <a:cxn ang="0">
                  <a:pos x="30" y="450"/>
                </a:cxn>
                <a:cxn ang="0">
                  <a:pos x="18" y="666"/>
                </a:cxn>
                <a:cxn ang="0">
                  <a:pos x="12" y="771"/>
                </a:cxn>
                <a:cxn ang="0">
                  <a:pos x="94" y="931"/>
                </a:cxn>
                <a:cxn ang="0">
                  <a:pos x="94" y="666"/>
                </a:cxn>
                <a:cxn ang="0">
                  <a:pos x="83" y="399"/>
                </a:cxn>
                <a:cxn ang="0">
                  <a:pos x="29" y="158"/>
                </a:cxn>
                <a:cxn ang="0">
                  <a:pos x="0" y="0"/>
                </a:cxn>
              </a:cxnLst>
              <a:rect l="0" t="0" r="r" b="b"/>
              <a:pathLst>
                <a:path w="97" h="931">
                  <a:moveTo>
                    <a:pt x="0" y="29"/>
                  </a:moveTo>
                  <a:cubicBezTo>
                    <a:pt x="33" y="79"/>
                    <a:pt x="3" y="174"/>
                    <a:pt x="12" y="235"/>
                  </a:cubicBezTo>
                  <a:cubicBezTo>
                    <a:pt x="23" y="307"/>
                    <a:pt x="19" y="379"/>
                    <a:pt x="30" y="450"/>
                  </a:cubicBezTo>
                  <a:cubicBezTo>
                    <a:pt x="41" y="525"/>
                    <a:pt x="24" y="593"/>
                    <a:pt x="18" y="666"/>
                  </a:cubicBezTo>
                  <a:cubicBezTo>
                    <a:pt x="15" y="694"/>
                    <a:pt x="7" y="748"/>
                    <a:pt x="12" y="771"/>
                  </a:cubicBezTo>
                  <a:cubicBezTo>
                    <a:pt x="20" y="804"/>
                    <a:pt x="76" y="906"/>
                    <a:pt x="94" y="931"/>
                  </a:cubicBezTo>
                  <a:cubicBezTo>
                    <a:pt x="97" y="875"/>
                    <a:pt x="93" y="728"/>
                    <a:pt x="94" y="666"/>
                  </a:cubicBezTo>
                  <a:cubicBezTo>
                    <a:pt x="95" y="576"/>
                    <a:pt x="90" y="487"/>
                    <a:pt x="83" y="399"/>
                  </a:cubicBezTo>
                  <a:cubicBezTo>
                    <a:pt x="75" y="317"/>
                    <a:pt x="42" y="239"/>
                    <a:pt x="29" y="158"/>
                  </a:cubicBezTo>
                  <a:cubicBezTo>
                    <a:pt x="20" y="97"/>
                    <a:pt x="25" y="55"/>
                    <a:pt x="0"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49" name="Freeform 309"/>
            <p:cNvSpPr>
              <a:spLocks/>
            </p:cNvSpPr>
            <p:nvPr/>
          </p:nvSpPr>
          <p:spPr bwMode="gray">
            <a:xfrm>
              <a:off x="5125147" y="4598394"/>
              <a:ext cx="156602" cy="131317"/>
            </a:xfrm>
            <a:custGeom>
              <a:avLst/>
              <a:gdLst/>
              <a:ahLst/>
              <a:cxnLst>
                <a:cxn ang="0">
                  <a:pos x="330" y="55"/>
                </a:cxn>
                <a:cxn ang="0">
                  <a:pos x="318" y="109"/>
                </a:cxn>
                <a:cxn ang="0">
                  <a:pos x="108" y="33"/>
                </a:cxn>
                <a:cxn ang="0">
                  <a:pos x="209" y="113"/>
                </a:cxn>
                <a:cxn ang="0">
                  <a:pos x="243" y="164"/>
                </a:cxn>
                <a:cxn ang="0">
                  <a:pos x="287" y="214"/>
                </a:cxn>
                <a:cxn ang="0">
                  <a:pos x="221" y="219"/>
                </a:cxn>
                <a:cxn ang="0">
                  <a:pos x="256" y="289"/>
                </a:cxn>
                <a:cxn ang="0">
                  <a:pos x="170" y="329"/>
                </a:cxn>
                <a:cxn ang="0">
                  <a:pos x="0" y="398"/>
                </a:cxn>
                <a:cxn ang="0">
                  <a:pos x="194" y="344"/>
                </a:cxn>
                <a:cxn ang="0">
                  <a:pos x="314" y="351"/>
                </a:cxn>
                <a:cxn ang="0">
                  <a:pos x="396" y="370"/>
                </a:cxn>
                <a:cxn ang="0">
                  <a:pos x="357" y="238"/>
                </a:cxn>
                <a:cxn ang="0">
                  <a:pos x="330" y="98"/>
                </a:cxn>
              </a:cxnLst>
              <a:rect l="0" t="0" r="r" b="b"/>
              <a:pathLst>
                <a:path w="396" h="398">
                  <a:moveTo>
                    <a:pt x="330" y="55"/>
                  </a:moveTo>
                  <a:cubicBezTo>
                    <a:pt x="319" y="72"/>
                    <a:pt x="324" y="91"/>
                    <a:pt x="318" y="109"/>
                  </a:cubicBezTo>
                  <a:cubicBezTo>
                    <a:pt x="238" y="165"/>
                    <a:pt x="183" y="0"/>
                    <a:pt x="108" y="33"/>
                  </a:cubicBezTo>
                  <a:cubicBezTo>
                    <a:pt x="96" y="79"/>
                    <a:pt x="186" y="88"/>
                    <a:pt x="209" y="113"/>
                  </a:cubicBezTo>
                  <a:cubicBezTo>
                    <a:pt x="222" y="129"/>
                    <a:pt x="223" y="147"/>
                    <a:pt x="243" y="164"/>
                  </a:cubicBezTo>
                  <a:cubicBezTo>
                    <a:pt x="262" y="180"/>
                    <a:pt x="285" y="188"/>
                    <a:pt x="287" y="214"/>
                  </a:cubicBezTo>
                  <a:cubicBezTo>
                    <a:pt x="266" y="222"/>
                    <a:pt x="243" y="218"/>
                    <a:pt x="221" y="219"/>
                  </a:cubicBezTo>
                  <a:cubicBezTo>
                    <a:pt x="210" y="261"/>
                    <a:pt x="255" y="250"/>
                    <a:pt x="256" y="289"/>
                  </a:cubicBezTo>
                  <a:cubicBezTo>
                    <a:pt x="257" y="338"/>
                    <a:pt x="204" y="331"/>
                    <a:pt x="170" y="329"/>
                  </a:cubicBezTo>
                  <a:cubicBezTo>
                    <a:pt x="94" y="325"/>
                    <a:pt x="33" y="326"/>
                    <a:pt x="0" y="398"/>
                  </a:cubicBezTo>
                  <a:cubicBezTo>
                    <a:pt x="21" y="350"/>
                    <a:pt x="148" y="348"/>
                    <a:pt x="194" y="344"/>
                  </a:cubicBezTo>
                  <a:cubicBezTo>
                    <a:pt x="237" y="339"/>
                    <a:pt x="273" y="340"/>
                    <a:pt x="314" y="351"/>
                  </a:cubicBezTo>
                  <a:cubicBezTo>
                    <a:pt x="341" y="357"/>
                    <a:pt x="369" y="383"/>
                    <a:pt x="396" y="370"/>
                  </a:cubicBezTo>
                  <a:cubicBezTo>
                    <a:pt x="384" y="326"/>
                    <a:pt x="364" y="287"/>
                    <a:pt x="357" y="238"/>
                  </a:cubicBezTo>
                  <a:cubicBezTo>
                    <a:pt x="351" y="193"/>
                    <a:pt x="326" y="145"/>
                    <a:pt x="330" y="9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50" name="Freeform 310"/>
            <p:cNvSpPr>
              <a:spLocks/>
            </p:cNvSpPr>
            <p:nvPr/>
          </p:nvSpPr>
          <p:spPr bwMode="gray">
            <a:xfrm>
              <a:off x="4701735" y="4423909"/>
              <a:ext cx="108365" cy="119443"/>
            </a:xfrm>
            <a:custGeom>
              <a:avLst/>
              <a:gdLst/>
              <a:ahLst/>
              <a:cxnLst>
                <a:cxn ang="0">
                  <a:pos x="173" y="43"/>
                </a:cxn>
                <a:cxn ang="0">
                  <a:pos x="47" y="57"/>
                </a:cxn>
                <a:cxn ang="0">
                  <a:pos x="133" y="133"/>
                </a:cxn>
                <a:cxn ang="0">
                  <a:pos x="181" y="236"/>
                </a:cxn>
                <a:cxn ang="0">
                  <a:pos x="122" y="311"/>
                </a:cxn>
                <a:cxn ang="0">
                  <a:pos x="211" y="320"/>
                </a:cxn>
                <a:cxn ang="0">
                  <a:pos x="274" y="362"/>
                </a:cxn>
                <a:cxn ang="0">
                  <a:pos x="197" y="182"/>
                </a:cxn>
                <a:cxn ang="0">
                  <a:pos x="144" y="94"/>
                </a:cxn>
                <a:cxn ang="0">
                  <a:pos x="192" y="0"/>
                </a:cxn>
              </a:cxnLst>
              <a:rect l="0" t="0" r="r" b="b"/>
              <a:pathLst>
                <a:path w="274" h="362">
                  <a:moveTo>
                    <a:pt x="173" y="43"/>
                  </a:moveTo>
                  <a:cubicBezTo>
                    <a:pt x="131" y="91"/>
                    <a:pt x="76" y="24"/>
                    <a:pt x="47" y="57"/>
                  </a:cubicBezTo>
                  <a:cubicBezTo>
                    <a:pt x="0" y="111"/>
                    <a:pt x="107" y="119"/>
                    <a:pt x="133" y="133"/>
                  </a:cubicBezTo>
                  <a:cubicBezTo>
                    <a:pt x="142" y="171"/>
                    <a:pt x="169" y="200"/>
                    <a:pt x="181" y="236"/>
                  </a:cubicBezTo>
                  <a:cubicBezTo>
                    <a:pt x="206" y="307"/>
                    <a:pt x="107" y="248"/>
                    <a:pt x="122" y="311"/>
                  </a:cubicBezTo>
                  <a:cubicBezTo>
                    <a:pt x="156" y="316"/>
                    <a:pt x="179" y="302"/>
                    <a:pt x="211" y="320"/>
                  </a:cubicBezTo>
                  <a:cubicBezTo>
                    <a:pt x="235" y="334"/>
                    <a:pt x="245" y="354"/>
                    <a:pt x="274" y="362"/>
                  </a:cubicBezTo>
                  <a:cubicBezTo>
                    <a:pt x="232" y="335"/>
                    <a:pt x="223" y="229"/>
                    <a:pt x="197" y="182"/>
                  </a:cubicBezTo>
                  <a:cubicBezTo>
                    <a:pt x="181" y="153"/>
                    <a:pt x="150" y="128"/>
                    <a:pt x="144" y="94"/>
                  </a:cubicBezTo>
                  <a:cubicBezTo>
                    <a:pt x="136" y="43"/>
                    <a:pt x="186" y="43"/>
                    <a:pt x="192"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51" name="Freeform 311"/>
            <p:cNvSpPr>
              <a:spLocks/>
            </p:cNvSpPr>
            <p:nvPr/>
          </p:nvSpPr>
          <p:spPr bwMode="gray">
            <a:xfrm>
              <a:off x="4791174" y="4342604"/>
              <a:ext cx="72355" cy="65798"/>
            </a:xfrm>
            <a:custGeom>
              <a:avLst/>
              <a:gdLst/>
              <a:ahLst/>
              <a:cxnLst>
                <a:cxn ang="0">
                  <a:pos x="180" y="199"/>
                </a:cxn>
                <a:cxn ang="0">
                  <a:pos x="162" y="77"/>
                </a:cxn>
                <a:cxn ang="0">
                  <a:pos x="76" y="28"/>
                </a:cxn>
                <a:cxn ang="0">
                  <a:pos x="28" y="94"/>
                </a:cxn>
                <a:cxn ang="0">
                  <a:pos x="2" y="175"/>
                </a:cxn>
                <a:cxn ang="0">
                  <a:pos x="20" y="148"/>
                </a:cxn>
                <a:cxn ang="0">
                  <a:pos x="52" y="125"/>
                </a:cxn>
                <a:cxn ang="0">
                  <a:pos x="114" y="78"/>
                </a:cxn>
                <a:cxn ang="0">
                  <a:pos x="180" y="191"/>
                </a:cxn>
              </a:cxnLst>
              <a:rect l="0" t="0" r="r" b="b"/>
              <a:pathLst>
                <a:path w="183" h="199">
                  <a:moveTo>
                    <a:pt x="180" y="199"/>
                  </a:moveTo>
                  <a:cubicBezTo>
                    <a:pt x="180" y="154"/>
                    <a:pt x="183" y="115"/>
                    <a:pt x="162" y="77"/>
                  </a:cubicBezTo>
                  <a:cubicBezTo>
                    <a:pt x="145" y="47"/>
                    <a:pt x="112" y="0"/>
                    <a:pt x="76" y="28"/>
                  </a:cubicBezTo>
                  <a:cubicBezTo>
                    <a:pt x="72" y="76"/>
                    <a:pt x="57" y="67"/>
                    <a:pt x="28" y="94"/>
                  </a:cubicBezTo>
                  <a:cubicBezTo>
                    <a:pt x="0" y="120"/>
                    <a:pt x="25" y="147"/>
                    <a:pt x="2" y="175"/>
                  </a:cubicBezTo>
                  <a:cubicBezTo>
                    <a:pt x="12" y="169"/>
                    <a:pt x="14" y="155"/>
                    <a:pt x="20" y="148"/>
                  </a:cubicBezTo>
                  <a:cubicBezTo>
                    <a:pt x="34" y="135"/>
                    <a:pt x="36" y="135"/>
                    <a:pt x="52" y="125"/>
                  </a:cubicBezTo>
                  <a:cubicBezTo>
                    <a:pt x="66" y="117"/>
                    <a:pt x="101" y="80"/>
                    <a:pt x="114" y="78"/>
                  </a:cubicBezTo>
                  <a:cubicBezTo>
                    <a:pt x="164" y="70"/>
                    <a:pt x="158" y="165"/>
                    <a:pt x="180" y="19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52" name="Freeform 312"/>
            <p:cNvSpPr>
              <a:spLocks/>
            </p:cNvSpPr>
            <p:nvPr/>
          </p:nvSpPr>
          <p:spPr bwMode="gray">
            <a:xfrm>
              <a:off x="4738583" y="4280996"/>
              <a:ext cx="22109" cy="53086"/>
            </a:xfrm>
            <a:custGeom>
              <a:avLst/>
              <a:gdLst/>
              <a:ahLst/>
              <a:cxnLst>
                <a:cxn ang="0">
                  <a:pos x="56" y="0"/>
                </a:cxn>
                <a:cxn ang="0">
                  <a:pos x="34" y="89"/>
                </a:cxn>
                <a:cxn ang="0">
                  <a:pos x="10" y="155"/>
                </a:cxn>
                <a:cxn ang="0">
                  <a:pos x="21" y="78"/>
                </a:cxn>
              </a:cxnLst>
              <a:rect l="0" t="0" r="r" b="b"/>
              <a:pathLst>
                <a:path w="56" h="161">
                  <a:moveTo>
                    <a:pt x="56" y="0"/>
                  </a:moveTo>
                  <a:cubicBezTo>
                    <a:pt x="49" y="35"/>
                    <a:pt x="30" y="47"/>
                    <a:pt x="34" y="89"/>
                  </a:cubicBezTo>
                  <a:cubicBezTo>
                    <a:pt x="36" y="112"/>
                    <a:pt x="55" y="161"/>
                    <a:pt x="10" y="155"/>
                  </a:cubicBezTo>
                  <a:cubicBezTo>
                    <a:pt x="0" y="123"/>
                    <a:pt x="14" y="107"/>
                    <a:pt x="21" y="7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53" name="Freeform 313"/>
            <p:cNvSpPr>
              <a:spLocks/>
            </p:cNvSpPr>
            <p:nvPr/>
          </p:nvSpPr>
          <p:spPr bwMode="gray">
            <a:xfrm>
              <a:off x="5295986" y="4503398"/>
              <a:ext cx="35675" cy="51409"/>
            </a:xfrm>
            <a:custGeom>
              <a:avLst/>
              <a:gdLst/>
              <a:ahLst/>
              <a:cxnLst>
                <a:cxn ang="0">
                  <a:pos x="77" y="0"/>
                </a:cxn>
                <a:cxn ang="0">
                  <a:pos x="12" y="144"/>
                </a:cxn>
                <a:cxn ang="0">
                  <a:pos x="73" y="20"/>
                </a:cxn>
              </a:cxnLst>
              <a:rect l="0" t="0" r="r" b="b"/>
              <a:pathLst>
                <a:path w="90" h="156">
                  <a:moveTo>
                    <a:pt x="77" y="0"/>
                  </a:moveTo>
                  <a:cubicBezTo>
                    <a:pt x="90" y="55"/>
                    <a:pt x="0" y="75"/>
                    <a:pt x="12" y="144"/>
                  </a:cubicBezTo>
                  <a:cubicBezTo>
                    <a:pt x="69" y="156"/>
                    <a:pt x="57" y="50"/>
                    <a:pt x="73" y="2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54" name="Freeform 314"/>
            <p:cNvSpPr>
              <a:spLocks/>
            </p:cNvSpPr>
            <p:nvPr/>
          </p:nvSpPr>
          <p:spPr bwMode="gray">
            <a:xfrm>
              <a:off x="4862860" y="4441930"/>
              <a:ext cx="72690" cy="116928"/>
            </a:xfrm>
            <a:custGeom>
              <a:avLst/>
              <a:gdLst/>
              <a:ahLst/>
              <a:cxnLst>
                <a:cxn ang="0">
                  <a:pos x="46" y="323"/>
                </a:cxn>
                <a:cxn ang="0">
                  <a:pos x="81" y="249"/>
                </a:cxn>
                <a:cxn ang="0">
                  <a:pos x="166" y="244"/>
                </a:cxn>
                <a:cxn ang="0">
                  <a:pos x="74" y="139"/>
                </a:cxn>
                <a:cxn ang="0">
                  <a:pos x="0" y="0"/>
                </a:cxn>
                <a:cxn ang="0">
                  <a:pos x="30" y="85"/>
                </a:cxn>
                <a:cxn ang="0">
                  <a:pos x="49" y="179"/>
                </a:cxn>
                <a:cxn ang="0">
                  <a:pos x="50" y="272"/>
                </a:cxn>
                <a:cxn ang="0">
                  <a:pos x="50" y="354"/>
                </a:cxn>
              </a:cxnLst>
              <a:rect l="0" t="0" r="r" b="b"/>
              <a:pathLst>
                <a:path w="184" h="354">
                  <a:moveTo>
                    <a:pt x="46" y="323"/>
                  </a:moveTo>
                  <a:cubicBezTo>
                    <a:pt x="53" y="297"/>
                    <a:pt x="55" y="264"/>
                    <a:pt x="81" y="249"/>
                  </a:cubicBezTo>
                  <a:cubicBezTo>
                    <a:pt x="108" y="232"/>
                    <a:pt x="137" y="249"/>
                    <a:pt x="166" y="244"/>
                  </a:cubicBezTo>
                  <a:cubicBezTo>
                    <a:pt x="184" y="213"/>
                    <a:pt x="93" y="159"/>
                    <a:pt x="74" y="139"/>
                  </a:cubicBezTo>
                  <a:cubicBezTo>
                    <a:pt x="48" y="109"/>
                    <a:pt x="33" y="11"/>
                    <a:pt x="0" y="0"/>
                  </a:cubicBezTo>
                  <a:cubicBezTo>
                    <a:pt x="1" y="28"/>
                    <a:pt x="21" y="59"/>
                    <a:pt x="30" y="85"/>
                  </a:cubicBezTo>
                  <a:cubicBezTo>
                    <a:pt x="41" y="115"/>
                    <a:pt x="43" y="150"/>
                    <a:pt x="49" y="179"/>
                  </a:cubicBezTo>
                  <a:cubicBezTo>
                    <a:pt x="56" y="213"/>
                    <a:pt x="59" y="237"/>
                    <a:pt x="50" y="272"/>
                  </a:cubicBezTo>
                  <a:cubicBezTo>
                    <a:pt x="44" y="296"/>
                    <a:pt x="23" y="334"/>
                    <a:pt x="50" y="35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55" name="Freeform 315"/>
            <p:cNvSpPr>
              <a:spLocks/>
            </p:cNvSpPr>
            <p:nvPr/>
          </p:nvSpPr>
          <p:spPr bwMode="gray">
            <a:xfrm>
              <a:off x="5244902" y="4270798"/>
              <a:ext cx="69005" cy="97231"/>
            </a:xfrm>
            <a:custGeom>
              <a:avLst/>
              <a:gdLst/>
              <a:ahLst/>
              <a:cxnLst>
                <a:cxn ang="0">
                  <a:pos x="128" y="0"/>
                </a:cxn>
                <a:cxn ang="0">
                  <a:pos x="79" y="98"/>
                </a:cxn>
                <a:cxn ang="0">
                  <a:pos x="20" y="175"/>
                </a:cxn>
                <a:cxn ang="0">
                  <a:pos x="109" y="179"/>
                </a:cxn>
                <a:cxn ang="0">
                  <a:pos x="74" y="238"/>
                </a:cxn>
                <a:cxn ang="0">
                  <a:pos x="82" y="288"/>
                </a:cxn>
                <a:cxn ang="0">
                  <a:pos x="136" y="8"/>
                </a:cxn>
              </a:cxnLst>
              <a:rect l="0" t="0" r="r" b="b"/>
              <a:pathLst>
                <a:path w="174" h="295">
                  <a:moveTo>
                    <a:pt x="128" y="0"/>
                  </a:moveTo>
                  <a:cubicBezTo>
                    <a:pt x="134" y="41"/>
                    <a:pt x="105" y="72"/>
                    <a:pt x="79" y="98"/>
                  </a:cubicBezTo>
                  <a:cubicBezTo>
                    <a:pt x="60" y="117"/>
                    <a:pt x="0" y="144"/>
                    <a:pt x="20" y="175"/>
                  </a:cubicBezTo>
                  <a:cubicBezTo>
                    <a:pt x="45" y="214"/>
                    <a:pt x="99" y="149"/>
                    <a:pt x="109" y="179"/>
                  </a:cubicBezTo>
                  <a:cubicBezTo>
                    <a:pt x="115" y="197"/>
                    <a:pt x="77" y="221"/>
                    <a:pt x="74" y="238"/>
                  </a:cubicBezTo>
                  <a:cubicBezTo>
                    <a:pt x="72" y="248"/>
                    <a:pt x="83" y="273"/>
                    <a:pt x="82" y="288"/>
                  </a:cubicBezTo>
                  <a:cubicBezTo>
                    <a:pt x="174" y="295"/>
                    <a:pt x="147" y="64"/>
                    <a:pt x="136" y="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56" name="Freeform 316"/>
            <p:cNvSpPr>
              <a:spLocks/>
            </p:cNvSpPr>
            <p:nvPr/>
          </p:nvSpPr>
          <p:spPr bwMode="gray">
            <a:xfrm>
              <a:off x="4947106" y="3959548"/>
              <a:ext cx="61636" cy="196278"/>
            </a:xfrm>
            <a:custGeom>
              <a:avLst/>
              <a:gdLst/>
              <a:ahLst/>
              <a:cxnLst>
                <a:cxn ang="0">
                  <a:pos x="98" y="68"/>
                </a:cxn>
                <a:cxn ang="0">
                  <a:pos x="66" y="108"/>
                </a:cxn>
                <a:cxn ang="0">
                  <a:pos x="55" y="169"/>
                </a:cxn>
                <a:cxn ang="0">
                  <a:pos x="75" y="304"/>
                </a:cxn>
                <a:cxn ang="0">
                  <a:pos x="107" y="414"/>
                </a:cxn>
                <a:cxn ang="0">
                  <a:pos x="116" y="472"/>
                </a:cxn>
                <a:cxn ang="0">
                  <a:pos x="108" y="530"/>
                </a:cxn>
                <a:cxn ang="0">
                  <a:pos x="119" y="561"/>
                </a:cxn>
                <a:cxn ang="0">
                  <a:pos x="123" y="595"/>
                </a:cxn>
                <a:cxn ang="0">
                  <a:pos x="66" y="384"/>
                </a:cxn>
                <a:cxn ang="0">
                  <a:pos x="47" y="296"/>
                </a:cxn>
                <a:cxn ang="0">
                  <a:pos x="41" y="197"/>
                </a:cxn>
                <a:cxn ang="0">
                  <a:pos x="8" y="267"/>
                </a:cxn>
                <a:cxn ang="0">
                  <a:pos x="18" y="344"/>
                </a:cxn>
                <a:cxn ang="0">
                  <a:pos x="1" y="212"/>
                </a:cxn>
                <a:cxn ang="0">
                  <a:pos x="37" y="108"/>
                </a:cxn>
                <a:cxn ang="0">
                  <a:pos x="40" y="123"/>
                </a:cxn>
                <a:cxn ang="0">
                  <a:pos x="57" y="86"/>
                </a:cxn>
                <a:cxn ang="0">
                  <a:pos x="84" y="50"/>
                </a:cxn>
                <a:cxn ang="0">
                  <a:pos x="118" y="16"/>
                </a:cxn>
                <a:cxn ang="0">
                  <a:pos x="156" y="0"/>
                </a:cxn>
                <a:cxn ang="0">
                  <a:pos x="77" y="107"/>
                </a:cxn>
              </a:cxnLst>
              <a:rect l="0" t="0" r="r" b="b"/>
              <a:pathLst>
                <a:path w="156" h="595">
                  <a:moveTo>
                    <a:pt x="98" y="68"/>
                  </a:moveTo>
                  <a:cubicBezTo>
                    <a:pt x="93" y="84"/>
                    <a:pt x="74" y="93"/>
                    <a:pt x="66" y="108"/>
                  </a:cubicBezTo>
                  <a:cubicBezTo>
                    <a:pt x="54" y="127"/>
                    <a:pt x="54" y="147"/>
                    <a:pt x="55" y="169"/>
                  </a:cubicBezTo>
                  <a:cubicBezTo>
                    <a:pt x="57" y="215"/>
                    <a:pt x="72" y="259"/>
                    <a:pt x="75" y="304"/>
                  </a:cubicBezTo>
                  <a:cubicBezTo>
                    <a:pt x="77" y="343"/>
                    <a:pt x="94" y="379"/>
                    <a:pt x="107" y="414"/>
                  </a:cubicBezTo>
                  <a:cubicBezTo>
                    <a:pt x="113" y="431"/>
                    <a:pt x="118" y="452"/>
                    <a:pt x="116" y="472"/>
                  </a:cubicBezTo>
                  <a:cubicBezTo>
                    <a:pt x="113" y="491"/>
                    <a:pt x="104" y="509"/>
                    <a:pt x="108" y="530"/>
                  </a:cubicBezTo>
                  <a:cubicBezTo>
                    <a:pt x="110" y="540"/>
                    <a:pt x="117" y="550"/>
                    <a:pt x="119" y="561"/>
                  </a:cubicBezTo>
                  <a:cubicBezTo>
                    <a:pt x="122" y="572"/>
                    <a:pt x="120" y="584"/>
                    <a:pt x="123" y="595"/>
                  </a:cubicBezTo>
                  <a:cubicBezTo>
                    <a:pt x="121" y="524"/>
                    <a:pt x="92" y="450"/>
                    <a:pt x="66" y="384"/>
                  </a:cubicBezTo>
                  <a:cubicBezTo>
                    <a:pt x="55" y="353"/>
                    <a:pt x="49" y="330"/>
                    <a:pt x="47" y="296"/>
                  </a:cubicBezTo>
                  <a:cubicBezTo>
                    <a:pt x="46" y="262"/>
                    <a:pt x="46" y="230"/>
                    <a:pt x="41" y="197"/>
                  </a:cubicBezTo>
                  <a:cubicBezTo>
                    <a:pt x="28" y="213"/>
                    <a:pt x="12" y="245"/>
                    <a:pt x="8" y="267"/>
                  </a:cubicBezTo>
                  <a:cubicBezTo>
                    <a:pt x="4" y="295"/>
                    <a:pt x="22" y="318"/>
                    <a:pt x="18" y="344"/>
                  </a:cubicBezTo>
                  <a:cubicBezTo>
                    <a:pt x="2" y="306"/>
                    <a:pt x="1" y="253"/>
                    <a:pt x="1" y="212"/>
                  </a:cubicBezTo>
                  <a:cubicBezTo>
                    <a:pt x="0" y="180"/>
                    <a:pt x="16" y="132"/>
                    <a:pt x="37" y="108"/>
                  </a:cubicBezTo>
                  <a:cubicBezTo>
                    <a:pt x="37" y="113"/>
                    <a:pt x="40" y="117"/>
                    <a:pt x="40" y="123"/>
                  </a:cubicBezTo>
                  <a:cubicBezTo>
                    <a:pt x="46" y="113"/>
                    <a:pt x="50" y="96"/>
                    <a:pt x="57" y="86"/>
                  </a:cubicBezTo>
                  <a:cubicBezTo>
                    <a:pt x="66" y="73"/>
                    <a:pt x="76" y="63"/>
                    <a:pt x="84" y="50"/>
                  </a:cubicBezTo>
                  <a:cubicBezTo>
                    <a:pt x="94" y="34"/>
                    <a:pt x="102" y="25"/>
                    <a:pt x="118" y="16"/>
                  </a:cubicBezTo>
                  <a:cubicBezTo>
                    <a:pt x="129" y="9"/>
                    <a:pt x="144" y="8"/>
                    <a:pt x="156" y="0"/>
                  </a:cubicBezTo>
                  <a:cubicBezTo>
                    <a:pt x="129" y="36"/>
                    <a:pt x="96" y="70"/>
                    <a:pt x="77" y="107"/>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57" name="Freeform 317"/>
            <p:cNvSpPr>
              <a:spLocks/>
            </p:cNvSpPr>
            <p:nvPr/>
          </p:nvSpPr>
          <p:spPr bwMode="gray">
            <a:xfrm>
              <a:off x="4947106" y="3959548"/>
              <a:ext cx="61636" cy="196278"/>
            </a:xfrm>
            <a:custGeom>
              <a:avLst/>
              <a:gdLst/>
              <a:ahLst/>
              <a:cxnLst>
                <a:cxn ang="0">
                  <a:pos x="98" y="68"/>
                </a:cxn>
                <a:cxn ang="0">
                  <a:pos x="66" y="108"/>
                </a:cxn>
                <a:cxn ang="0">
                  <a:pos x="55" y="169"/>
                </a:cxn>
                <a:cxn ang="0">
                  <a:pos x="75" y="304"/>
                </a:cxn>
                <a:cxn ang="0">
                  <a:pos x="107" y="414"/>
                </a:cxn>
                <a:cxn ang="0">
                  <a:pos x="116" y="472"/>
                </a:cxn>
                <a:cxn ang="0">
                  <a:pos x="108" y="530"/>
                </a:cxn>
                <a:cxn ang="0">
                  <a:pos x="119" y="561"/>
                </a:cxn>
                <a:cxn ang="0">
                  <a:pos x="123" y="595"/>
                </a:cxn>
                <a:cxn ang="0">
                  <a:pos x="66" y="384"/>
                </a:cxn>
                <a:cxn ang="0">
                  <a:pos x="47" y="296"/>
                </a:cxn>
                <a:cxn ang="0">
                  <a:pos x="41" y="197"/>
                </a:cxn>
                <a:cxn ang="0">
                  <a:pos x="8" y="267"/>
                </a:cxn>
                <a:cxn ang="0">
                  <a:pos x="18" y="344"/>
                </a:cxn>
                <a:cxn ang="0">
                  <a:pos x="1" y="212"/>
                </a:cxn>
                <a:cxn ang="0">
                  <a:pos x="37" y="108"/>
                </a:cxn>
                <a:cxn ang="0">
                  <a:pos x="40" y="123"/>
                </a:cxn>
                <a:cxn ang="0">
                  <a:pos x="57" y="86"/>
                </a:cxn>
                <a:cxn ang="0">
                  <a:pos x="84" y="50"/>
                </a:cxn>
                <a:cxn ang="0">
                  <a:pos x="118" y="16"/>
                </a:cxn>
                <a:cxn ang="0">
                  <a:pos x="156" y="0"/>
                </a:cxn>
                <a:cxn ang="0">
                  <a:pos x="77" y="107"/>
                </a:cxn>
              </a:cxnLst>
              <a:rect l="0" t="0" r="r" b="b"/>
              <a:pathLst>
                <a:path w="156" h="595">
                  <a:moveTo>
                    <a:pt x="98" y="68"/>
                  </a:moveTo>
                  <a:cubicBezTo>
                    <a:pt x="93" y="84"/>
                    <a:pt x="74" y="93"/>
                    <a:pt x="66" y="108"/>
                  </a:cubicBezTo>
                  <a:cubicBezTo>
                    <a:pt x="54" y="127"/>
                    <a:pt x="54" y="147"/>
                    <a:pt x="55" y="169"/>
                  </a:cubicBezTo>
                  <a:cubicBezTo>
                    <a:pt x="57" y="215"/>
                    <a:pt x="72" y="259"/>
                    <a:pt x="75" y="304"/>
                  </a:cubicBezTo>
                  <a:cubicBezTo>
                    <a:pt x="77" y="343"/>
                    <a:pt x="94" y="379"/>
                    <a:pt x="107" y="414"/>
                  </a:cubicBezTo>
                  <a:cubicBezTo>
                    <a:pt x="113" y="431"/>
                    <a:pt x="118" y="452"/>
                    <a:pt x="116" y="472"/>
                  </a:cubicBezTo>
                  <a:cubicBezTo>
                    <a:pt x="113" y="491"/>
                    <a:pt x="104" y="509"/>
                    <a:pt x="108" y="530"/>
                  </a:cubicBezTo>
                  <a:cubicBezTo>
                    <a:pt x="110" y="540"/>
                    <a:pt x="117" y="550"/>
                    <a:pt x="119" y="561"/>
                  </a:cubicBezTo>
                  <a:cubicBezTo>
                    <a:pt x="122" y="572"/>
                    <a:pt x="120" y="584"/>
                    <a:pt x="123" y="595"/>
                  </a:cubicBezTo>
                  <a:cubicBezTo>
                    <a:pt x="121" y="524"/>
                    <a:pt x="92" y="450"/>
                    <a:pt x="66" y="384"/>
                  </a:cubicBezTo>
                  <a:cubicBezTo>
                    <a:pt x="55" y="353"/>
                    <a:pt x="49" y="330"/>
                    <a:pt x="47" y="296"/>
                  </a:cubicBezTo>
                  <a:cubicBezTo>
                    <a:pt x="46" y="262"/>
                    <a:pt x="46" y="230"/>
                    <a:pt x="41" y="197"/>
                  </a:cubicBezTo>
                  <a:cubicBezTo>
                    <a:pt x="28" y="213"/>
                    <a:pt x="12" y="245"/>
                    <a:pt x="8" y="267"/>
                  </a:cubicBezTo>
                  <a:cubicBezTo>
                    <a:pt x="4" y="295"/>
                    <a:pt x="22" y="318"/>
                    <a:pt x="18" y="344"/>
                  </a:cubicBezTo>
                  <a:cubicBezTo>
                    <a:pt x="2" y="306"/>
                    <a:pt x="1" y="253"/>
                    <a:pt x="1" y="212"/>
                  </a:cubicBezTo>
                  <a:cubicBezTo>
                    <a:pt x="0" y="180"/>
                    <a:pt x="16" y="132"/>
                    <a:pt x="37" y="108"/>
                  </a:cubicBezTo>
                  <a:cubicBezTo>
                    <a:pt x="37" y="113"/>
                    <a:pt x="40" y="117"/>
                    <a:pt x="40" y="123"/>
                  </a:cubicBezTo>
                  <a:cubicBezTo>
                    <a:pt x="46" y="113"/>
                    <a:pt x="50" y="96"/>
                    <a:pt x="57" y="86"/>
                  </a:cubicBezTo>
                  <a:cubicBezTo>
                    <a:pt x="66" y="73"/>
                    <a:pt x="76" y="63"/>
                    <a:pt x="84" y="50"/>
                  </a:cubicBezTo>
                  <a:cubicBezTo>
                    <a:pt x="94" y="34"/>
                    <a:pt x="102" y="25"/>
                    <a:pt x="118" y="16"/>
                  </a:cubicBezTo>
                  <a:cubicBezTo>
                    <a:pt x="129" y="9"/>
                    <a:pt x="144" y="8"/>
                    <a:pt x="156" y="0"/>
                  </a:cubicBezTo>
                  <a:cubicBezTo>
                    <a:pt x="129" y="36"/>
                    <a:pt x="96" y="70"/>
                    <a:pt x="77" y="107"/>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58" name="Freeform 318"/>
            <p:cNvSpPr>
              <a:spLocks/>
            </p:cNvSpPr>
            <p:nvPr/>
          </p:nvSpPr>
          <p:spPr bwMode="gray">
            <a:xfrm>
              <a:off x="4880278" y="4069771"/>
              <a:ext cx="77045" cy="103657"/>
            </a:xfrm>
            <a:custGeom>
              <a:avLst/>
              <a:gdLst/>
              <a:ahLst/>
              <a:cxnLst>
                <a:cxn ang="0">
                  <a:pos x="0" y="229"/>
                </a:cxn>
                <a:cxn ang="0">
                  <a:pos x="8" y="266"/>
                </a:cxn>
                <a:cxn ang="0">
                  <a:pos x="30" y="295"/>
                </a:cxn>
                <a:cxn ang="0">
                  <a:pos x="173" y="221"/>
                </a:cxn>
                <a:cxn ang="0">
                  <a:pos x="189" y="109"/>
                </a:cxn>
                <a:cxn ang="0">
                  <a:pos x="170" y="54"/>
                </a:cxn>
                <a:cxn ang="0">
                  <a:pos x="168" y="0"/>
                </a:cxn>
                <a:cxn ang="0">
                  <a:pos x="170" y="69"/>
                </a:cxn>
                <a:cxn ang="0">
                  <a:pos x="164" y="148"/>
                </a:cxn>
                <a:cxn ang="0">
                  <a:pos x="152" y="60"/>
                </a:cxn>
                <a:cxn ang="0">
                  <a:pos x="142" y="151"/>
                </a:cxn>
                <a:cxn ang="0">
                  <a:pos x="126" y="233"/>
                </a:cxn>
                <a:cxn ang="0">
                  <a:pos x="55" y="282"/>
                </a:cxn>
                <a:cxn ang="0">
                  <a:pos x="6" y="227"/>
                </a:cxn>
              </a:cxnLst>
              <a:rect l="0" t="0" r="r" b="b"/>
              <a:pathLst>
                <a:path w="195" h="314">
                  <a:moveTo>
                    <a:pt x="0" y="229"/>
                  </a:moveTo>
                  <a:cubicBezTo>
                    <a:pt x="2" y="238"/>
                    <a:pt x="4" y="256"/>
                    <a:pt x="8" y="266"/>
                  </a:cubicBezTo>
                  <a:cubicBezTo>
                    <a:pt x="13" y="277"/>
                    <a:pt x="25" y="283"/>
                    <a:pt x="30" y="295"/>
                  </a:cubicBezTo>
                  <a:cubicBezTo>
                    <a:pt x="87" y="314"/>
                    <a:pt x="154" y="274"/>
                    <a:pt x="173" y="221"/>
                  </a:cubicBezTo>
                  <a:cubicBezTo>
                    <a:pt x="184" y="193"/>
                    <a:pt x="195" y="140"/>
                    <a:pt x="189" y="109"/>
                  </a:cubicBezTo>
                  <a:cubicBezTo>
                    <a:pt x="186" y="90"/>
                    <a:pt x="173" y="72"/>
                    <a:pt x="170" y="54"/>
                  </a:cubicBezTo>
                  <a:cubicBezTo>
                    <a:pt x="166" y="36"/>
                    <a:pt x="168" y="18"/>
                    <a:pt x="168" y="0"/>
                  </a:cubicBezTo>
                  <a:cubicBezTo>
                    <a:pt x="168" y="24"/>
                    <a:pt x="171" y="48"/>
                    <a:pt x="170" y="69"/>
                  </a:cubicBezTo>
                  <a:cubicBezTo>
                    <a:pt x="168" y="95"/>
                    <a:pt x="163" y="121"/>
                    <a:pt x="164" y="148"/>
                  </a:cubicBezTo>
                  <a:cubicBezTo>
                    <a:pt x="146" y="127"/>
                    <a:pt x="152" y="86"/>
                    <a:pt x="152" y="60"/>
                  </a:cubicBezTo>
                  <a:cubicBezTo>
                    <a:pt x="145" y="89"/>
                    <a:pt x="142" y="120"/>
                    <a:pt x="142" y="151"/>
                  </a:cubicBezTo>
                  <a:cubicBezTo>
                    <a:pt x="142" y="182"/>
                    <a:pt x="146" y="211"/>
                    <a:pt x="126" y="233"/>
                  </a:cubicBezTo>
                  <a:cubicBezTo>
                    <a:pt x="106" y="255"/>
                    <a:pt x="87" y="277"/>
                    <a:pt x="55" y="282"/>
                  </a:cubicBezTo>
                  <a:cubicBezTo>
                    <a:pt x="23" y="286"/>
                    <a:pt x="9" y="252"/>
                    <a:pt x="6" y="227"/>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59" name="Freeform 319"/>
            <p:cNvSpPr>
              <a:spLocks/>
            </p:cNvSpPr>
            <p:nvPr/>
          </p:nvSpPr>
          <p:spPr bwMode="gray">
            <a:xfrm>
              <a:off x="4880278" y="4069771"/>
              <a:ext cx="77045" cy="103657"/>
            </a:xfrm>
            <a:custGeom>
              <a:avLst/>
              <a:gdLst/>
              <a:ahLst/>
              <a:cxnLst>
                <a:cxn ang="0">
                  <a:pos x="0" y="229"/>
                </a:cxn>
                <a:cxn ang="0">
                  <a:pos x="8" y="266"/>
                </a:cxn>
                <a:cxn ang="0">
                  <a:pos x="30" y="295"/>
                </a:cxn>
                <a:cxn ang="0">
                  <a:pos x="173" y="221"/>
                </a:cxn>
                <a:cxn ang="0">
                  <a:pos x="189" y="109"/>
                </a:cxn>
                <a:cxn ang="0">
                  <a:pos x="170" y="54"/>
                </a:cxn>
                <a:cxn ang="0">
                  <a:pos x="168" y="0"/>
                </a:cxn>
                <a:cxn ang="0">
                  <a:pos x="170" y="69"/>
                </a:cxn>
                <a:cxn ang="0">
                  <a:pos x="164" y="148"/>
                </a:cxn>
                <a:cxn ang="0">
                  <a:pos x="152" y="60"/>
                </a:cxn>
                <a:cxn ang="0">
                  <a:pos x="142" y="151"/>
                </a:cxn>
                <a:cxn ang="0">
                  <a:pos x="126" y="233"/>
                </a:cxn>
                <a:cxn ang="0">
                  <a:pos x="55" y="282"/>
                </a:cxn>
                <a:cxn ang="0">
                  <a:pos x="6" y="227"/>
                </a:cxn>
              </a:cxnLst>
              <a:rect l="0" t="0" r="r" b="b"/>
              <a:pathLst>
                <a:path w="195" h="314">
                  <a:moveTo>
                    <a:pt x="0" y="229"/>
                  </a:moveTo>
                  <a:cubicBezTo>
                    <a:pt x="2" y="238"/>
                    <a:pt x="4" y="256"/>
                    <a:pt x="8" y="266"/>
                  </a:cubicBezTo>
                  <a:cubicBezTo>
                    <a:pt x="13" y="277"/>
                    <a:pt x="25" y="283"/>
                    <a:pt x="30" y="295"/>
                  </a:cubicBezTo>
                  <a:cubicBezTo>
                    <a:pt x="87" y="314"/>
                    <a:pt x="154" y="274"/>
                    <a:pt x="173" y="221"/>
                  </a:cubicBezTo>
                  <a:cubicBezTo>
                    <a:pt x="184" y="193"/>
                    <a:pt x="195" y="140"/>
                    <a:pt x="189" y="109"/>
                  </a:cubicBezTo>
                  <a:cubicBezTo>
                    <a:pt x="186" y="90"/>
                    <a:pt x="173" y="72"/>
                    <a:pt x="170" y="54"/>
                  </a:cubicBezTo>
                  <a:cubicBezTo>
                    <a:pt x="166" y="36"/>
                    <a:pt x="168" y="18"/>
                    <a:pt x="168" y="0"/>
                  </a:cubicBezTo>
                  <a:cubicBezTo>
                    <a:pt x="168" y="24"/>
                    <a:pt x="171" y="48"/>
                    <a:pt x="170" y="69"/>
                  </a:cubicBezTo>
                  <a:cubicBezTo>
                    <a:pt x="168" y="95"/>
                    <a:pt x="163" y="121"/>
                    <a:pt x="164" y="148"/>
                  </a:cubicBezTo>
                  <a:cubicBezTo>
                    <a:pt x="146" y="127"/>
                    <a:pt x="152" y="86"/>
                    <a:pt x="152" y="60"/>
                  </a:cubicBezTo>
                  <a:cubicBezTo>
                    <a:pt x="145" y="89"/>
                    <a:pt x="142" y="120"/>
                    <a:pt x="142" y="151"/>
                  </a:cubicBezTo>
                  <a:cubicBezTo>
                    <a:pt x="142" y="182"/>
                    <a:pt x="146" y="211"/>
                    <a:pt x="126" y="233"/>
                  </a:cubicBezTo>
                  <a:cubicBezTo>
                    <a:pt x="106" y="255"/>
                    <a:pt x="87" y="277"/>
                    <a:pt x="55" y="282"/>
                  </a:cubicBezTo>
                  <a:cubicBezTo>
                    <a:pt x="23" y="286"/>
                    <a:pt x="9" y="252"/>
                    <a:pt x="6" y="227"/>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60" name="Freeform 320"/>
            <p:cNvSpPr>
              <a:spLocks/>
            </p:cNvSpPr>
            <p:nvPr/>
          </p:nvSpPr>
          <p:spPr bwMode="gray">
            <a:xfrm>
              <a:off x="4850130" y="4171053"/>
              <a:ext cx="47064" cy="16205"/>
            </a:xfrm>
            <a:custGeom>
              <a:avLst/>
              <a:gdLst/>
              <a:ahLst/>
              <a:cxnLst>
                <a:cxn ang="0">
                  <a:pos x="0" y="10"/>
                </a:cxn>
                <a:cxn ang="0">
                  <a:pos x="0" y="17"/>
                </a:cxn>
                <a:cxn ang="0">
                  <a:pos x="119" y="2"/>
                </a:cxn>
                <a:cxn ang="0">
                  <a:pos x="59" y="23"/>
                </a:cxn>
                <a:cxn ang="0">
                  <a:pos x="0" y="6"/>
                </a:cxn>
              </a:cxnLst>
              <a:rect l="0" t="0" r="r" b="b"/>
              <a:pathLst>
                <a:path w="119" h="49">
                  <a:moveTo>
                    <a:pt x="0" y="10"/>
                  </a:moveTo>
                  <a:cubicBezTo>
                    <a:pt x="0" y="12"/>
                    <a:pt x="0" y="15"/>
                    <a:pt x="0" y="17"/>
                  </a:cubicBezTo>
                  <a:cubicBezTo>
                    <a:pt x="40" y="33"/>
                    <a:pt x="93" y="49"/>
                    <a:pt x="119" y="2"/>
                  </a:cubicBezTo>
                  <a:cubicBezTo>
                    <a:pt x="91" y="0"/>
                    <a:pt x="82" y="16"/>
                    <a:pt x="59" y="23"/>
                  </a:cubicBezTo>
                  <a:cubicBezTo>
                    <a:pt x="29" y="33"/>
                    <a:pt x="26" y="6"/>
                    <a:pt x="0" y="6"/>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61" name="Freeform 321"/>
            <p:cNvSpPr>
              <a:spLocks/>
            </p:cNvSpPr>
            <p:nvPr/>
          </p:nvSpPr>
          <p:spPr bwMode="gray">
            <a:xfrm>
              <a:off x="4850130" y="4171053"/>
              <a:ext cx="47064" cy="16205"/>
            </a:xfrm>
            <a:custGeom>
              <a:avLst/>
              <a:gdLst/>
              <a:ahLst/>
              <a:cxnLst>
                <a:cxn ang="0">
                  <a:pos x="0" y="10"/>
                </a:cxn>
                <a:cxn ang="0">
                  <a:pos x="0" y="17"/>
                </a:cxn>
                <a:cxn ang="0">
                  <a:pos x="119" y="2"/>
                </a:cxn>
                <a:cxn ang="0">
                  <a:pos x="59" y="23"/>
                </a:cxn>
                <a:cxn ang="0">
                  <a:pos x="0" y="6"/>
                </a:cxn>
              </a:cxnLst>
              <a:rect l="0" t="0" r="r" b="b"/>
              <a:pathLst>
                <a:path w="119" h="49">
                  <a:moveTo>
                    <a:pt x="0" y="10"/>
                  </a:moveTo>
                  <a:cubicBezTo>
                    <a:pt x="0" y="12"/>
                    <a:pt x="0" y="15"/>
                    <a:pt x="0" y="17"/>
                  </a:cubicBezTo>
                  <a:cubicBezTo>
                    <a:pt x="40" y="33"/>
                    <a:pt x="93" y="49"/>
                    <a:pt x="119" y="2"/>
                  </a:cubicBezTo>
                  <a:cubicBezTo>
                    <a:pt x="91" y="0"/>
                    <a:pt x="82" y="16"/>
                    <a:pt x="59" y="23"/>
                  </a:cubicBezTo>
                  <a:cubicBezTo>
                    <a:pt x="29" y="33"/>
                    <a:pt x="26" y="6"/>
                    <a:pt x="0" y="6"/>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62" name="Freeform 322"/>
            <p:cNvSpPr>
              <a:spLocks/>
            </p:cNvSpPr>
            <p:nvPr/>
          </p:nvSpPr>
          <p:spPr bwMode="gray">
            <a:xfrm>
              <a:off x="4958161" y="4113636"/>
              <a:ext cx="18256" cy="49174"/>
            </a:xfrm>
            <a:custGeom>
              <a:avLst/>
              <a:gdLst/>
              <a:ahLst/>
              <a:cxnLst>
                <a:cxn ang="0">
                  <a:pos x="2" y="149"/>
                </a:cxn>
                <a:cxn ang="0">
                  <a:pos x="31" y="0"/>
                </a:cxn>
                <a:cxn ang="0">
                  <a:pos x="43" y="90"/>
                </a:cxn>
                <a:cxn ang="0">
                  <a:pos x="0" y="149"/>
                </a:cxn>
              </a:cxnLst>
              <a:rect l="0" t="0" r="r" b="b"/>
              <a:pathLst>
                <a:path w="46" h="149">
                  <a:moveTo>
                    <a:pt x="2" y="149"/>
                  </a:moveTo>
                  <a:cubicBezTo>
                    <a:pt x="44" y="125"/>
                    <a:pt x="31" y="38"/>
                    <a:pt x="31" y="0"/>
                  </a:cubicBezTo>
                  <a:cubicBezTo>
                    <a:pt x="30" y="32"/>
                    <a:pt x="41" y="59"/>
                    <a:pt x="43" y="90"/>
                  </a:cubicBezTo>
                  <a:cubicBezTo>
                    <a:pt x="46" y="121"/>
                    <a:pt x="26" y="137"/>
                    <a:pt x="0" y="149"/>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63" name="Freeform 323"/>
            <p:cNvSpPr>
              <a:spLocks/>
            </p:cNvSpPr>
            <p:nvPr/>
          </p:nvSpPr>
          <p:spPr bwMode="gray">
            <a:xfrm>
              <a:off x="4958161" y="4113636"/>
              <a:ext cx="18256" cy="49174"/>
            </a:xfrm>
            <a:custGeom>
              <a:avLst/>
              <a:gdLst/>
              <a:ahLst/>
              <a:cxnLst>
                <a:cxn ang="0">
                  <a:pos x="2" y="149"/>
                </a:cxn>
                <a:cxn ang="0">
                  <a:pos x="31" y="0"/>
                </a:cxn>
                <a:cxn ang="0">
                  <a:pos x="43" y="90"/>
                </a:cxn>
                <a:cxn ang="0">
                  <a:pos x="0" y="149"/>
                </a:cxn>
              </a:cxnLst>
              <a:rect l="0" t="0" r="r" b="b"/>
              <a:pathLst>
                <a:path w="46" h="149">
                  <a:moveTo>
                    <a:pt x="2" y="149"/>
                  </a:moveTo>
                  <a:cubicBezTo>
                    <a:pt x="44" y="125"/>
                    <a:pt x="31" y="38"/>
                    <a:pt x="31" y="0"/>
                  </a:cubicBezTo>
                  <a:cubicBezTo>
                    <a:pt x="30" y="32"/>
                    <a:pt x="41" y="59"/>
                    <a:pt x="43" y="90"/>
                  </a:cubicBezTo>
                  <a:cubicBezTo>
                    <a:pt x="46" y="121"/>
                    <a:pt x="26" y="137"/>
                    <a:pt x="0" y="149"/>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64" name="Freeform 324"/>
            <p:cNvSpPr>
              <a:spLocks/>
            </p:cNvSpPr>
            <p:nvPr/>
          </p:nvSpPr>
          <p:spPr bwMode="gray">
            <a:xfrm>
              <a:off x="4985127" y="4140319"/>
              <a:ext cx="5527" cy="23470"/>
            </a:xfrm>
            <a:custGeom>
              <a:avLst/>
              <a:gdLst/>
              <a:ahLst/>
              <a:cxnLst>
                <a:cxn ang="0">
                  <a:pos x="14" y="58"/>
                </a:cxn>
                <a:cxn ang="0">
                  <a:pos x="4" y="0"/>
                </a:cxn>
                <a:cxn ang="0">
                  <a:pos x="2" y="71"/>
                </a:cxn>
                <a:cxn ang="0">
                  <a:pos x="8" y="60"/>
                </a:cxn>
              </a:cxnLst>
              <a:rect l="0" t="0" r="r" b="b"/>
              <a:pathLst>
                <a:path w="14" h="71">
                  <a:moveTo>
                    <a:pt x="14" y="58"/>
                  </a:moveTo>
                  <a:cubicBezTo>
                    <a:pt x="14" y="40"/>
                    <a:pt x="13" y="15"/>
                    <a:pt x="4" y="0"/>
                  </a:cubicBezTo>
                  <a:cubicBezTo>
                    <a:pt x="4" y="24"/>
                    <a:pt x="0" y="48"/>
                    <a:pt x="2" y="71"/>
                  </a:cubicBezTo>
                  <a:cubicBezTo>
                    <a:pt x="3" y="65"/>
                    <a:pt x="5" y="65"/>
                    <a:pt x="8" y="60"/>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65" name="Freeform 325"/>
            <p:cNvSpPr>
              <a:spLocks/>
            </p:cNvSpPr>
            <p:nvPr/>
          </p:nvSpPr>
          <p:spPr bwMode="gray">
            <a:xfrm>
              <a:off x="4985127" y="4140319"/>
              <a:ext cx="5527" cy="23470"/>
            </a:xfrm>
            <a:custGeom>
              <a:avLst/>
              <a:gdLst/>
              <a:ahLst/>
              <a:cxnLst>
                <a:cxn ang="0">
                  <a:pos x="14" y="58"/>
                </a:cxn>
                <a:cxn ang="0">
                  <a:pos x="4" y="0"/>
                </a:cxn>
                <a:cxn ang="0">
                  <a:pos x="2" y="71"/>
                </a:cxn>
                <a:cxn ang="0">
                  <a:pos x="8" y="60"/>
                </a:cxn>
              </a:cxnLst>
              <a:rect l="0" t="0" r="r" b="b"/>
              <a:pathLst>
                <a:path w="14" h="71">
                  <a:moveTo>
                    <a:pt x="14" y="58"/>
                  </a:moveTo>
                  <a:cubicBezTo>
                    <a:pt x="14" y="40"/>
                    <a:pt x="13" y="15"/>
                    <a:pt x="4" y="0"/>
                  </a:cubicBezTo>
                  <a:cubicBezTo>
                    <a:pt x="4" y="24"/>
                    <a:pt x="0" y="48"/>
                    <a:pt x="2" y="71"/>
                  </a:cubicBezTo>
                  <a:cubicBezTo>
                    <a:pt x="3" y="65"/>
                    <a:pt x="5" y="65"/>
                    <a:pt x="8" y="60"/>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66" name="Freeform 326"/>
            <p:cNvSpPr>
              <a:spLocks/>
            </p:cNvSpPr>
            <p:nvPr/>
          </p:nvSpPr>
          <p:spPr bwMode="gray">
            <a:xfrm>
              <a:off x="5135364" y="4075359"/>
              <a:ext cx="37183" cy="93040"/>
            </a:xfrm>
            <a:custGeom>
              <a:avLst/>
              <a:gdLst/>
              <a:ahLst/>
              <a:cxnLst>
                <a:cxn ang="0">
                  <a:pos x="2" y="206"/>
                </a:cxn>
                <a:cxn ang="0">
                  <a:pos x="45" y="119"/>
                </a:cxn>
                <a:cxn ang="0">
                  <a:pos x="68" y="62"/>
                </a:cxn>
                <a:cxn ang="0">
                  <a:pos x="92" y="0"/>
                </a:cxn>
                <a:cxn ang="0">
                  <a:pos x="64" y="91"/>
                </a:cxn>
                <a:cxn ang="0">
                  <a:pos x="45" y="173"/>
                </a:cxn>
                <a:cxn ang="0">
                  <a:pos x="51" y="239"/>
                </a:cxn>
                <a:cxn ang="0">
                  <a:pos x="83" y="282"/>
                </a:cxn>
                <a:cxn ang="0">
                  <a:pos x="45" y="247"/>
                </a:cxn>
                <a:cxn ang="0">
                  <a:pos x="0" y="212"/>
                </a:cxn>
              </a:cxnLst>
              <a:rect l="0" t="0" r="r" b="b"/>
              <a:pathLst>
                <a:path w="94" h="282">
                  <a:moveTo>
                    <a:pt x="2" y="206"/>
                  </a:moveTo>
                  <a:cubicBezTo>
                    <a:pt x="16" y="177"/>
                    <a:pt x="32" y="149"/>
                    <a:pt x="45" y="119"/>
                  </a:cubicBezTo>
                  <a:cubicBezTo>
                    <a:pt x="53" y="101"/>
                    <a:pt x="60" y="81"/>
                    <a:pt x="68" y="62"/>
                  </a:cubicBezTo>
                  <a:cubicBezTo>
                    <a:pt x="76" y="43"/>
                    <a:pt x="90" y="21"/>
                    <a:pt x="92" y="0"/>
                  </a:cubicBezTo>
                  <a:cubicBezTo>
                    <a:pt x="94" y="35"/>
                    <a:pt x="76" y="61"/>
                    <a:pt x="64" y="91"/>
                  </a:cubicBezTo>
                  <a:cubicBezTo>
                    <a:pt x="54" y="118"/>
                    <a:pt x="48" y="146"/>
                    <a:pt x="45" y="173"/>
                  </a:cubicBezTo>
                  <a:cubicBezTo>
                    <a:pt x="43" y="195"/>
                    <a:pt x="38" y="221"/>
                    <a:pt x="51" y="239"/>
                  </a:cubicBezTo>
                  <a:cubicBezTo>
                    <a:pt x="61" y="253"/>
                    <a:pt x="79" y="265"/>
                    <a:pt x="83" y="282"/>
                  </a:cubicBezTo>
                  <a:cubicBezTo>
                    <a:pt x="70" y="271"/>
                    <a:pt x="59" y="258"/>
                    <a:pt x="45" y="247"/>
                  </a:cubicBezTo>
                  <a:cubicBezTo>
                    <a:pt x="32" y="237"/>
                    <a:pt x="10" y="225"/>
                    <a:pt x="0" y="212"/>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67" name="Freeform 327"/>
            <p:cNvSpPr>
              <a:spLocks/>
            </p:cNvSpPr>
            <p:nvPr/>
          </p:nvSpPr>
          <p:spPr bwMode="gray">
            <a:xfrm>
              <a:off x="5135364" y="4075359"/>
              <a:ext cx="37183" cy="93040"/>
            </a:xfrm>
            <a:custGeom>
              <a:avLst/>
              <a:gdLst/>
              <a:ahLst/>
              <a:cxnLst>
                <a:cxn ang="0">
                  <a:pos x="2" y="206"/>
                </a:cxn>
                <a:cxn ang="0">
                  <a:pos x="45" y="119"/>
                </a:cxn>
                <a:cxn ang="0">
                  <a:pos x="68" y="62"/>
                </a:cxn>
                <a:cxn ang="0">
                  <a:pos x="92" y="0"/>
                </a:cxn>
                <a:cxn ang="0">
                  <a:pos x="64" y="91"/>
                </a:cxn>
                <a:cxn ang="0">
                  <a:pos x="45" y="173"/>
                </a:cxn>
                <a:cxn ang="0">
                  <a:pos x="51" y="239"/>
                </a:cxn>
                <a:cxn ang="0">
                  <a:pos x="83" y="282"/>
                </a:cxn>
                <a:cxn ang="0">
                  <a:pos x="45" y="247"/>
                </a:cxn>
                <a:cxn ang="0">
                  <a:pos x="0" y="212"/>
                </a:cxn>
              </a:cxnLst>
              <a:rect l="0" t="0" r="r" b="b"/>
              <a:pathLst>
                <a:path w="94" h="282">
                  <a:moveTo>
                    <a:pt x="2" y="206"/>
                  </a:moveTo>
                  <a:cubicBezTo>
                    <a:pt x="16" y="177"/>
                    <a:pt x="32" y="149"/>
                    <a:pt x="45" y="119"/>
                  </a:cubicBezTo>
                  <a:cubicBezTo>
                    <a:pt x="53" y="101"/>
                    <a:pt x="60" y="81"/>
                    <a:pt x="68" y="62"/>
                  </a:cubicBezTo>
                  <a:cubicBezTo>
                    <a:pt x="76" y="43"/>
                    <a:pt x="90" y="21"/>
                    <a:pt x="92" y="0"/>
                  </a:cubicBezTo>
                  <a:cubicBezTo>
                    <a:pt x="94" y="35"/>
                    <a:pt x="76" y="61"/>
                    <a:pt x="64" y="91"/>
                  </a:cubicBezTo>
                  <a:cubicBezTo>
                    <a:pt x="54" y="118"/>
                    <a:pt x="48" y="146"/>
                    <a:pt x="45" y="173"/>
                  </a:cubicBezTo>
                  <a:cubicBezTo>
                    <a:pt x="43" y="195"/>
                    <a:pt x="38" y="221"/>
                    <a:pt x="51" y="239"/>
                  </a:cubicBezTo>
                  <a:cubicBezTo>
                    <a:pt x="61" y="253"/>
                    <a:pt x="79" y="265"/>
                    <a:pt x="83" y="282"/>
                  </a:cubicBezTo>
                  <a:cubicBezTo>
                    <a:pt x="70" y="271"/>
                    <a:pt x="59" y="258"/>
                    <a:pt x="45" y="247"/>
                  </a:cubicBezTo>
                  <a:cubicBezTo>
                    <a:pt x="32" y="237"/>
                    <a:pt x="10" y="225"/>
                    <a:pt x="0" y="212"/>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68" name="Freeform 328"/>
            <p:cNvSpPr>
              <a:spLocks/>
            </p:cNvSpPr>
            <p:nvPr/>
          </p:nvSpPr>
          <p:spPr bwMode="gray">
            <a:xfrm>
              <a:off x="5189631" y="4173009"/>
              <a:ext cx="40700" cy="11595"/>
            </a:xfrm>
            <a:custGeom>
              <a:avLst/>
              <a:gdLst/>
              <a:ahLst/>
              <a:cxnLst>
                <a:cxn ang="0">
                  <a:pos x="58" y="31"/>
                </a:cxn>
                <a:cxn ang="0">
                  <a:pos x="0" y="0"/>
                </a:cxn>
                <a:cxn ang="0">
                  <a:pos x="103" y="1"/>
                </a:cxn>
                <a:cxn ang="0">
                  <a:pos x="54" y="35"/>
                </a:cxn>
              </a:cxnLst>
              <a:rect l="0" t="0" r="r" b="b"/>
              <a:pathLst>
                <a:path w="103" h="35">
                  <a:moveTo>
                    <a:pt x="58" y="31"/>
                  </a:moveTo>
                  <a:cubicBezTo>
                    <a:pt x="43" y="30"/>
                    <a:pt x="9" y="15"/>
                    <a:pt x="0" y="0"/>
                  </a:cubicBezTo>
                  <a:cubicBezTo>
                    <a:pt x="33" y="15"/>
                    <a:pt x="71" y="24"/>
                    <a:pt x="103" y="1"/>
                  </a:cubicBezTo>
                  <a:cubicBezTo>
                    <a:pt x="100" y="13"/>
                    <a:pt x="67" y="35"/>
                    <a:pt x="54" y="35"/>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69" name="Freeform 329"/>
            <p:cNvSpPr>
              <a:spLocks/>
            </p:cNvSpPr>
            <p:nvPr/>
          </p:nvSpPr>
          <p:spPr bwMode="gray">
            <a:xfrm>
              <a:off x="5189631" y="4173009"/>
              <a:ext cx="40700" cy="11595"/>
            </a:xfrm>
            <a:custGeom>
              <a:avLst/>
              <a:gdLst/>
              <a:ahLst/>
              <a:cxnLst>
                <a:cxn ang="0">
                  <a:pos x="58" y="31"/>
                </a:cxn>
                <a:cxn ang="0">
                  <a:pos x="0" y="0"/>
                </a:cxn>
                <a:cxn ang="0">
                  <a:pos x="103" y="1"/>
                </a:cxn>
                <a:cxn ang="0">
                  <a:pos x="54" y="35"/>
                </a:cxn>
              </a:cxnLst>
              <a:rect l="0" t="0" r="r" b="b"/>
              <a:pathLst>
                <a:path w="103" h="35">
                  <a:moveTo>
                    <a:pt x="58" y="31"/>
                  </a:moveTo>
                  <a:cubicBezTo>
                    <a:pt x="43" y="30"/>
                    <a:pt x="9" y="15"/>
                    <a:pt x="0" y="0"/>
                  </a:cubicBezTo>
                  <a:cubicBezTo>
                    <a:pt x="33" y="15"/>
                    <a:pt x="71" y="24"/>
                    <a:pt x="103" y="1"/>
                  </a:cubicBezTo>
                  <a:cubicBezTo>
                    <a:pt x="100" y="13"/>
                    <a:pt x="67" y="35"/>
                    <a:pt x="54" y="35"/>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70" name="Freeform 330"/>
            <p:cNvSpPr>
              <a:spLocks/>
            </p:cNvSpPr>
            <p:nvPr/>
          </p:nvSpPr>
          <p:spPr bwMode="gray">
            <a:xfrm>
              <a:off x="5029009" y="3969746"/>
              <a:ext cx="67666" cy="56159"/>
            </a:xfrm>
            <a:custGeom>
              <a:avLst/>
              <a:gdLst/>
              <a:ahLst/>
              <a:cxnLst>
                <a:cxn ang="0">
                  <a:pos x="2" y="2"/>
                </a:cxn>
                <a:cxn ang="0">
                  <a:pos x="45" y="1"/>
                </a:cxn>
                <a:cxn ang="0">
                  <a:pos x="96" y="95"/>
                </a:cxn>
                <a:cxn ang="0">
                  <a:pos x="171" y="160"/>
                </a:cxn>
                <a:cxn ang="0">
                  <a:pos x="105" y="152"/>
                </a:cxn>
                <a:cxn ang="0">
                  <a:pos x="78" y="94"/>
                </a:cxn>
                <a:cxn ang="0">
                  <a:pos x="0" y="4"/>
                </a:cxn>
              </a:cxnLst>
              <a:rect l="0" t="0" r="r" b="b"/>
              <a:pathLst>
                <a:path w="171" h="170">
                  <a:moveTo>
                    <a:pt x="2" y="2"/>
                  </a:moveTo>
                  <a:cubicBezTo>
                    <a:pt x="16" y="2"/>
                    <a:pt x="30" y="0"/>
                    <a:pt x="45" y="1"/>
                  </a:cubicBezTo>
                  <a:cubicBezTo>
                    <a:pt x="65" y="33"/>
                    <a:pt x="86" y="58"/>
                    <a:pt x="96" y="95"/>
                  </a:cubicBezTo>
                  <a:cubicBezTo>
                    <a:pt x="108" y="139"/>
                    <a:pt x="121" y="160"/>
                    <a:pt x="171" y="160"/>
                  </a:cubicBezTo>
                  <a:cubicBezTo>
                    <a:pt x="146" y="163"/>
                    <a:pt x="122" y="170"/>
                    <a:pt x="105" y="152"/>
                  </a:cubicBezTo>
                  <a:cubicBezTo>
                    <a:pt x="90" y="136"/>
                    <a:pt x="86" y="114"/>
                    <a:pt x="78" y="94"/>
                  </a:cubicBezTo>
                  <a:cubicBezTo>
                    <a:pt x="65" y="60"/>
                    <a:pt x="48" y="2"/>
                    <a:pt x="0" y="4"/>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71" name="Freeform 331"/>
            <p:cNvSpPr>
              <a:spLocks/>
            </p:cNvSpPr>
            <p:nvPr/>
          </p:nvSpPr>
          <p:spPr bwMode="gray">
            <a:xfrm>
              <a:off x="5029009" y="3969746"/>
              <a:ext cx="67666" cy="56159"/>
            </a:xfrm>
            <a:custGeom>
              <a:avLst/>
              <a:gdLst/>
              <a:ahLst/>
              <a:cxnLst>
                <a:cxn ang="0">
                  <a:pos x="2" y="2"/>
                </a:cxn>
                <a:cxn ang="0">
                  <a:pos x="45" y="1"/>
                </a:cxn>
                <a:cxn ang="0">
                  <a:pos x="96" y="95"/>
                </a:cxn>
                <a:cxn ang="0">
                  <a:pos x="171" y="160"/>
                </a:cxn>
                <a:cxn ang="0">
                  <a:pos x="105" y="152"/>
                </a:cxn>
                <a:cxn ang="0">
                  <a:pos x="78" y="94"/>
                </a:cxn>
                <a:cxn ang="0">
                  <a:pos x="0" y="4"/>
                </a:cxn>
              </a:cxnLst>
              <a:rect l="0" t="0" r="r" b="b"/>
              <a:pathLst>
                <a:path w="171" h="170">
                  <a:moveTo>
                    <a:pt x="2" y="2"/>
                  </a:moveTo>
                  <a:cubicBezTo>
                    <a:pt x="16" y="2"/>
                    <a:pt x="30" y="0"/>
                    <a:pt x="45" y="1"/>
                  </a:cubicBezTo>
                  <a:cubicBezTo>
                    <a:pt x="65" y="33"/>
                    <a:pt x="86" y="58"/>
                    <a:pt x="96" y="95"/>
                  </a:cubicBezTo>
                  <a:cubicBezTo>
                    <a:pt x="108" y="139"/>
                    <a:pt x="121" y="160"/>
                    <a:pt x="171" y="160"/>
                  </a:cubicBezTo>
                  <a:cubicBezTo>
                    <a:pt x="146" y="163"/>
                    <a:pt x="122" y="170"/>
                    <a:pt x="105" y="152"/>
                  </a:cubicBezTo>
                  <a:cubicBezTo>
                    <a:pt x="90" y="136"/>
                    <a:pt x="86" y="114"/>
                    <a:pt x="78" y="94"/>
                  </a:cubicBezTo>
                  <a:cubicBezTo>
                    <a:pt x="65" y="60"/>
                    <a:pt x="48" y="2"/>
                    <a:pt x="0" y="4"/>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72" name="Freeform 332"/>
            <p:cNvSpPr>
              <a:spLocks/>
            </p:cNvSpPr>
            <p:nvPr/>
          </p:nvSpPr>
          <p:spPr bwMode="gray">
            <a:xfrm>
              <a:off x="5117945" y="4022273"/>
              <a:ext cx="30148" cy="83121"/>
            </a:xfrm>
            <a:custGeom>
              <a:avLst/>
              <a:gdLst/>
              <a:ahLst/>
              <a:cxnLst>
                <a:cxn ang="0">
                  <a:pos x="18" y="22"/>
                </a:cxn>
                <a:cxn ang="0">
                  <a:pos x="38" y="8"/>
                </a:cxn>
                <a:cxn ang="0">
                  <a:pos x="56" y="33"/>
                </a:cxn>
                <a:cxn ang="0">
                  <a:pos x="71" y="121"/>
                </a:cxn>
                <a:cxn ang="0">
                  <a:pos x="1" y="252"/>
                </a:cxn>
                <a:cxn ang="0">
                  <a:pos x="23" y="193"/>
                </a:cxn>
                <a:cxn ang="0">
                  <a:pos x="44" y="134"/>
                </a:cxn>
                <a:cxn ang="0">
                  <a:pos x="47" y="67"/>
                </a:cxn>
                <a:cxn ang="0">
                  <a:pos x="20" y="24"/>
                </a:cxn>
              </a:cxnLst>
              <a:rect l="0" t="0" r="r" b="b"/>
              <a:pathLst>
                <a:path w="76" h="252">
                  <a:moveTo>
                    <a:pt x="18" y="22"/>
                  </a:moveTo>
                  <a:cubicBezTo>
                    <a:pt x="24" y="10"/>
                    <a:pt x="23" y="0"/>
                    <a:pt x="38" y="8"/>
                  </a:cubicBezTo>
                  <a:cubicBezTo>
                    <a:pt x="46" y="11"/>
                    <a:pt x="52" y="26"/>
                    <a:pt x="56" y="33"/>
                  </a:cubicBezTo>
                  <a:cubicBezTo>
                    <a:pt x="68" y="57"/>
                    <a:pt x="76" y="94"/>
                    <a:pt x="71" y="121"/>
                  </a:cubicBezTo>
                  <a:cubicBezTo>
                    <a:pt x="63" y="165"/>
                    <a:pt x="27" y="216"/>
                    <a:pt x="1" y="252"/>
                  </a:cubicBezTo>
                  <a:cubicBezTo>
                    <a:pt x="0" y="233"/>
                    <a:pt x="17" y="209"/>
                    <a:pt x="23" y="193"/>
                  </a:cubicBezTo>
                  <a:cubicBezTo>
                    <a:pt x="30" y="174"/>
                    <a:pt x="39" y="154"/>
                    <a:pt x="44" y="134"/>
                  </a:cubicBezTo>
                  <a:cubicBezTo>
                    <a:pt x="50" y="112"/>
                    <a:pt x="49" y="90"/>
                    <a:pt x="47" y="67"/>
                  </a:cubicBezTo>
                  <a:cubicBezTo>
                    <a:pt x="45" y="44"/>
                    <a:pt x="36" y="37"/>
                    <a:pt x="20" y="24"/>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73" name="Freeform 333"/>
            <p:cNvSpPr>
              <a:spLocks/>
            </p:cNvSpPr>
            <p:nvPr/>
          </p:nvSpPr>
          <p:spPr bwMode="gray">
            <a:xfrm>
              <a:off x="5117945" y="4022273"/>
              <a:ext cx="30148" cy="83121"/>
            </a:xfrm>
            <a:custGeom>
              <a:avLst/>
              <a:gdLst/>
              <a:ahLst/>
              <a:cxnLst>
                <a:cxn ang="0">
                  <a:pos x="18" y="22"/>
                </a:cxn>
                <a:cxn ang="0">
                  <a:pos x="38" y="8"/>
                </a:cxn>
                <a:cxn ang="0">
                  <a:pos x="56" y="33"/>
                </a:cxn>
                <a:cxn ang="0">
                  <a:pos x="71" y="121"/>
                </a:cxn>
                <a:cxn ang="0">
                  <a:pos x="1" y="252"/>
                </a:cxn>
                <a:cxn ang="0">
                  <a:pos x="23" y="193"/>
                </a:cxn>
                <a:cxn ang="0">
                  <a:pos x="44" y="134"/>
                </a:cxn>
                <a:cxn ang="0">
                  <a:pos x="47" y="67"/>
                </a:cxn>
                <a:cxn ang="0">
                  <a:pos x="20" y="24"/>
                </a:cxn>
              </a:cxnLst>
              <a:rect l="0" t="0" r="r" b="b"/>
              <a:pathLst>
                <a:path w="76" h="252">
                  <a:moveTo>
                    <a:pt x="18" y="22"/>
                  </a:moveTo>
                  <a:cubicBezTo>
                    <a:pt x="24" y="10"/>
                    <a:pt x="23" y="0"/>
                    <a:pt x="38" y="8"/>
                  </a:cubicBezTo>
                  <a:cubicBezTo>
                    <a:pt x="46" y="11"/>
                    <a:pt x="52" y="26"/>
                    <a:pt x="56" y="33"/>
                  </a:cubicBezTo>
                  <a:cubicBezTo>
                    <a:pt x="68" y="57"/>
                    <a:pt x="76" y="94"/>
                    <a:pt x="71" y="121"/>
                  </a:cubicBezTo>
                  <a:cubicBezTo>
                    <a:pt x="63" y="165"/>
                    <a:pt x="27" y="216"/>
                    <a:pt x="1" y="252"/>
                  </a:cubicBezTo>
                  <a:cubicBezTo>
                    <a:pt x="0" y="233"/>
                    <a:pt x="17" y="209"/>
                    <a:pt x="23" y="193"/>
                  </a:cubicBezTo>
                  <a:cubicBezTo>
                    <a:pt x="30" y="174"/>
                    <a:pt x="39" y="154"/>
                    <a:pt x="44" y="134"/>
                  </a:cubicBezTo>
                  <a:cubicBezTo>
                    <a:pt x="50" y="112"/>
                    <a:pt x="49" y="90"/>
                    <a:pt x="47" y="67"/>
                  </a:cubicBezTo>
                  <a:cubicBezTo>
                    <a:pt x="45" y="44"/>
                    <a:pt x="36" y="37"/>
                    <a:pt x="20" y="24"/>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74" name="Freeform 334"/>
            <p:cNvSpPr>
              <a:spLocks/>
            </p:cNvSpPr>
            <p:nvPr/>
          </p:nvSpPr>
          <p:spPr bwMode="gray">
            <a:xfrm>
              <a:off x="4987471" y="3905065"/>
              <a:ext cx="168829" cy="60769"/>
            </a:xfrm>
            <a:custGeom>
              <a:avLst/>
              <a:gdLst/>
              <a:ahLst/>
              <a:cxnLst>
                <a:cxn ang="0">
                  <a:pos x="23" y="85"/>
                </a:cxn>
                <a:cxn ang="0">
                  <a:pos x="77" y="64"/>
                </a:cxn>
                <a:cxn ang="0">
                  <a:pos x="156" y="58"/>
                </a:cxn>
                <a:cxn ang="0">
                  <a:pos x="269" y="119"/>
                </a:cxn>
                <a:cxn ang="0">
                  <a:pos x="172" y="54"/>
                </a:cxn>
                <a:cxn ang="0">
                  <a:pos x="208" y="50"/>
                </a:cxn>
                <a:cxn ang="0">
                  <a:pos x="179" y="40"/>
                </a:cxn>
                <a:cxn ang="0">
                  <a:pos x="241" y="27"/>
                </a:cxn>
                <a:cxn ang="0">
                  <a:pos x="309" y="70"/>
                </a:cxn>
                <a:cxn ang="0">
                  <a:pos x="349" y="126"/>
                </a:cxn>
                <a:cxn ang="0">
                  <a:pos x="427" y="184"/>
                </a:cxn>
                <a:cxn ang="0">
                  <a:pos x="366" y="112"/>
                </a:cxn>
                <a:cxn ang="0">
                  <a:pos x="304" y="45"/>
                </a:cxn>
                <a:cxn ang="0">
                  <a:pos x="215" y="11"/>
                </a:cxn>
                <a:cxn ang="0">
                  <a:pos x="140" y="21"/>
                </a:cxn>
                <a:cxn ang="0">
                  <a:pos x="142" y="40"/>
                </a:cxn>
                <a:cxn ang="0">
                  <a:pos x="77" y="53"/>
                </a:cxn>
                <a:cxn ang="0">
                  <a:pos x="4" y="104"/>
                </a:cxn>
                <a:cxn ang="0">
                  <a:pos x="31" y="83"/>
                </a:cxn>
              </a:cxnLst>
              <a:rect l="0" t="0" r="r" b="b"/>
              <a:pathLst>
                <a:path w="427" h="184">
                  <a:moveTo>
                    <a:pt x="23" y="85"/>
                  </a:moveTo>
                  <a:cubicBezTo>
                    <a:pt x="37" y="68"/>
                    <a:pt x="57" y="66"/>
                    <a:pt x="77" y="64"/>
                  </a:cubicBezTo>
                  <a:cubicBezTo>
                    <a:pt x="103" y="61"/>
                    <a:pt x="130" y="55"/>
                    <a:pt x="156" y="58"/>
                  </a:cubicBezTo>
                  <a:cubicBezTo>
                    <a:pt x="198" y="62"/>
                    <a:pt x="239" y="91"/>
                    <a:pt x="269" y="119"/>
                  </a:cubicBezTo>
                  <a:cubicBezTo>
                    <a:pt x="273" y="77"/>
                    <a:pt x="194" y="71"/>
                    <a:pt x="172" y="54"/>
                  </a:cubicBezTo>
                  <a:cubicBezTo>
                    <a:pt x="185" y="53"/>
                    <a:pt x="195" y="49"/>
                    <a:pt x="208" y="50"/>
                  </a:cubicBezTo>
                  <a:cubicBezTo>
                    <a:pt x="200" y="44"/>
                    <a:pt x="191" y="39"/>
                    <a:pt x="179" y="40"/>
                  </a:cubicBezTo>
                  <a:cubicBezTo>
                    <a:pt x="188" y="23"/>
                    <a:pt x="224" y="24"/>
                    <a:pt x="241" y="27"/>
                  </a:cubicBezTo>
                  <a:cubicBezTo>
                    <a:pt x="272" y="31"/>
                    <a:pt x="292" y="46"/>
                    <a:pt x="309" y="70"/>
                  </a:cubicBezTo>
                  <a:cubicBezTo>
                    <a:pt x="323" y="87"/>
                    <a:pt x="334" y="110"/>
                    <a:pt x="349" y="126"/>
                  </a:cubicBezTo>
                  <a:cubicBezTo>
                    <a:pt x="371" y="148"/>
                    <a:pt x="404" y="162"/>
                    <a:pt x="427" y="184"/>
                  </a:cubicBezTo>
                  <a:cubicBezTo>
                    <a:pt x="418" y="150"/>
                    <a:pt x="386" y="138"/>
                    <a:pt x="366" y="112"/>
                  </a:cubicBezTo>
                  <a:cubicBezTo>
                    <a:pt x="347" y="87"/>
                    <a:pt x="331" y="64"/>
                    <a:pt x="304" y="45"/>
                  </a:cubicBezTo>
                  <a:cubicBezTo>
                    <a:pt x="277" y="26"/>
                    <a:pt x="245" y="15"/>
                    <a:pt x="215" y="11"/>
                  </a:cubicBezTo>
                  <a:cubicBezTo>
                    <a:pt x="195" y="9"/>
                    <a:pt x="152" y="0"/>
                    <a:pt x="140" y="21"/>
                  </a:cubicBezTo>
                  <a:cubicBezTo>
                    <a:pt x="155" y="31"/>
                    <a:pt x="175" y="38"/>
                    <a:pt x="142" y="40"/>
                  </a:cubicBezTo>
                  <a:cubicBezTo>
                    <a:pt x="116" y="42"/>
                    <a:pt x="101" y="45"/>
                    <a:pt x="77" y="53"/>
                  </a:cubicBezTo>
                  <a:cubicBezTo>
                    <a:pt x="57" y="59"/>
                    <a:pt x="0" y="74"/>
                    <a:pt x="4" y="104"/>
                  </a:cubicBezTo>
                  <a:cubicBezTo>
                    <a:pt x="11" y="95"/>
                    <a:pt x="20" y="87"/>
                    <a:pt x="31" y="83"/>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75" name="Freeform 335"/>
            <p:cNvSpPr>
              <a:spLocks/>
            </p:cNvSpPr>
            <p:nvPr/>
          </p:nvSpPr>
          <p:spPr bwMode="gray">
            <a:xfrm>
              <a:off x="4987471" y="3905065"/>
              <a:ext cx="168829" cy="60769"/>
            </a:xfrm>
            <a:custGeom>
              <a:avLst/>
              <a:gdLst/>
              <a:ahLst/>
              <a:cxnLst>
                <a:cxn ang="0">
                  <a:pos x="23" y="85"/>
                </a:cxn>
                <a:cxn ang="0">
                  <a:pos x="77" y="64"/>
                </a:cxn>
                <a:cxn ang="0">
                  <a:pos x="156" y="58"/>
                </a:cxn>
                <a:cxn ang="0">
                  <a:pos x="269" y="119"/>
                </a:cxn>
                <a:cxn ang="0">
                  <a:pos x="172" y="54"/>
                </a:cxn>
                <a:cxn ang="0">
                  <a:pos x="208" y="50"/>
                </a:cxn>
                <a:cxn ang="0">
                  <a:pos x="179" y="40"/>
                </a:cxn>
                <a:cxn ang="0">
                  <a:pos x="241" y="27"/>
                </a:cxn>
                <a:cxn ang="0">
                  <a:pos x="309" y="70"/>
                </a:cxn>
                <a:cxn ang="0">
                  <a:pos x="349" y="126"/>
                </a:cxn>
                <a:cxn ang="0">
                  <a:pos x="427" y="184"/>
                </a:cxn>
                <a:cxn ang="0">
                  <a:pos x="366" y="112"/>
                </a:cxn>
                <a:cxn ang="0">
                  <a:pos x="304" y="45"/>
                </a:cxn>
                <a:cxn ang="0">
                  <a:pos x="215" y="11"/>
                </a:cxn>
                <a:cxn ang="0">
                  <a:pos x="140" y="21"/>
                </a:cxn>
                <a:cxn ang="0">
                  <a:pos x="142" y="40"/>
                </a:cxn>
                <a:cxn ang="0">
                  <a:pos x="77" y="53"/>
                </a:cxn>
                <a:cxn ang="0">
                  <a:pos x="4" y="104"/>
                </a:cxn>
                <a:cxn ang="0">
                  <a:pos x="31" y="83"/>
                </a:cxn>
              </a:cxnLst>
              <a:rect l="0" t="0" r="r" b="b"/>
              <a:pathLst>
                <a:path w="427" h="184">
                  <a:moveTo>
                    <a:pt x="23" y="85"/>
                  </a:moveTo>
                  <a:cubicBezTo>
                    <a:pt x="37" y="68"/>
                    <a:pt x="57" y="66"/>
                    <a:pt x="77" y="64"/>
                  </a:cubicBezTo>
                  <a:cubicBezTo>
                    <a:pt x="103" y="61"/>
                    <a:pt x="130" y="55"/>
                    <a:pt x="156" y="58"/>
                  </a:cubicBezTo>
                  <a:cubicBezTo>
                    <a:pt x="198" y="62"/>
                    <a:pt x="239" y="91"/>
                    <a:pt x="269" y="119"/>
                  </a:cubicBezTo>
                  <a:cubicBezTo>
                    <a:pt x="273" y="77"/>
                    <a:pt x="194" y="71"/>
                    <a:pt x="172" y="54"/>
                  </a:cubicBezTo>
                  <a:cubicBezTo>
                    <a:pt x="185" y="53"/>
                    <a:pt x="195" y="49"/>
                    <a:pt x="208" y="50"/>
                  </a:cubicBezTo>
                  <a:cubicBezTo>
                    <a:pt x="200" y="44"/>
                    <a:pt x="191" y="39"/>
                    <a:pt x="179" y="40"/>
                  </a:cubicBezTo>
                  <a:cubicBezTo>
                    <a:pt x="188" y="23"/>
                    <a:pt x="224" y="24"/>
                    <a:pt x="241" y="27"/>
                  </a:cubicBezTo>
                  <a:cubicBezTo>
                    <a:pt x="272" y="31"/>
                    <a:pt x="292" y="46"/>
                    <a:pt x="309" y="70"/>
                  </a:cubicBezTo>
                  <a:cubicBezTo>
                    <a:pt x="323" y="87"/>
                    <a:pt x="334" y="110"/>
                    <a:pt x="349" y="126"/>
                  </a:cubicBezTo>
                  <a:cubicBezTo>
                    <a:pt x="371" y="148"/>
                    <a:pt x="404" y="162"/>
                    <a:pt x="427" y="184"/>
                  </a:cubicBezTo>
                  <a:cubicBezTo>
                    <a:pt x="418" y="150"/>
                    <a:pt x="386" y="138"/>
                    <a:pt x="366" y="112"/>
                  </a:cubicBezTo>
                  <a:cubicBezTo>
                    <a:pt x="347" y="87"/>
                    <a:pt x="331" y="64"/>
                    <a:pt x="304" y="45"/>
                  </a:cubicBezTo>
                  <a:cubicBezTo>
                    <a:pt x="277" y="26"/>
                    <a:pt x="245" y="15"/>
                    <a:pt x="215" y="11"/>
                  </a:cubicBezTo>
                  <a:cubicBezTo>
                    <a:pt x="195" y="9"/>
                    <a:pt x="152" y="0"/>
                    <a:pt x="140" y="21"/>
                  </a:cubicBezTo>
                  <a:cubicBezTo>
                    <a:pt x="155" y="31"/>
                    <a:pt x="175" y="38"/>
                    <a:pt x="142" y="40"/>
                  </a:cubicBezTo>
                  <a:cubicBezTo>
                    <a:pt x="116" y="42"/>
                    <a:pt x="101" y="45"/>
                    <a:pt x="77" y="53"/>
                  </a:cubicBezTo>
                  <a:cubicBezTo>
                    <a:pt x="57" y="59"/>
                    <a:pt x="0" y="74"/>
                    <a:pt x="4" y="104"/>
                  </a:cubicBezTo>
                  <a:cubicBezTo>
                    <a:pt x="11" y="95"/>
                    <a:pt x="20" y="87"/>
                    <a:pt x="31" y="83"/>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76" name="Freeform 336"/>
            <p:cNvSpPr>
              <a:spLocks/>
            </p:cNvSpPr>
            <p:nvPr/>
          </p:nvSpPr>
          <p:spPr bwMode="gray">
            <a:xfrm>
              <a:off x="5109236" y="3965415"/>
              <a:ext cx="63311" cy="102679"/>
            </a:xfrm>
            <a:custGeom>
              <a:avLst/>
              <a:gdLst/>
              <a:ahLst/>
              <a:cxnLst>
                <a:cxn ang="0">
                  <a:pos x="54" y="48"/>
                </a:cxn>
                <a:cxn ang="0">
                  <a:pos x="97" y="108"/>
                </a:cxn>
                <a:cxn ang="0">
                  <a:pos x="119" y="190"/>
                </a:cxn>
                <a:cxn ang="0">
                  <a:pos x="123" y="161"/>
                </a:cxn>
                <a:cxn ang="0">
                  <a:pos x="150" y="311"/>
                </a:cxn>
                <a:cxn ang="0">
                  <a:pos x="151" y="261"/>
                </a:cxn>
                <a:cxn ang="0">
                  <a:pos x="146" y="206"/>
                </a:cxn>
                <a:cxn ang="0">
                  <a:pos x="121" y="103"/>
                </a:cxn>
                <a:cxn ang="0">
                  <a:pos x="142" y="128"/>
                </a:cxn>
                <a:cxn ang="0">
                  <a:pos x="111" y="31"/>
                </a:cxn>
                <a:cxn ang="0">
                  <a:pos x="101" y="81"/>
                </a:cxn>
                <a:cxn ang="0">
                  <a:pos x="60" y="31"/>
                </a:cxn>
                <a:cxn ang="0">
                  <a:pos x="0" y="1"/>
                </a:cxn>
              </a:cxnLst>
              <a:rect l="0" t="0" r="r" b="b"/>
              <a:pathLst>
                <a:path w="160" h="311">
                  <a:moveTo>
                    <a:pt x="54" y="48"/>
                  </a:moveTo>
                  <a:cubicBezTo>
                    <a:pt x="78" y="45"/>
                    <a:pt x="88" y="91"/>
                    <a:pt x="97" y="108"/>
                  </a:cubicBezTo>
                  <a:cubicBezTo>
                    <a:pt x="109" y="133"/>
                    <a:pt x="120" y="159"/>
                    <a:pt x="119" y="190"/>
                  </a:cubicBezTo>
                  <a:cubicBezTo>
                    <a:pt x="119" y="180"/>
                    <a:pt x="124" y="171"/>
                    <a:pt x="123" y="161"/>
                  </a:cubicBezTo>
                  <a:cubicBezTo>
                    <a:pt x="148" y="198"/>
                    <a:pt x="150" y="265"/>
                    <a:pt x="150" y="311"/>
                  </a:cubicBezTo>
                  <a:cubicBezTo>
                    <a:pt x="160" y="296"/>
                    <a:pt x="155" y="276"/>
                    <a:pt x="151" y="261"/>
                  </a:cubicBezTo>
                  <a:cubicBezTo>
                    <a:pt x="147" y="243"/>
                    <a:pt x="146" y="226"/>
                    <a:pt x="146" y="206"/>
                  </a:cubicBezTo>
                  <a:cubicBezTo>
                    <a:pt x="146" y="169"/>
                    <a:pt x="140" y="133"/>
                    <a:pt x="121" y="103"/>
                  </a:cubicBezTo>
                  <a:cubicBezTo>
                    <a:pt x="132" y="110"/>
                    <a:pt x="137" y="115"/>
                    <a:pt x="142" y="128"/>
                  </a:cubicBezTo>
                  <a:cubicBezTo>
                    <a:pt x="144" y="100"/>
                    <a:pt x="126" y="55"/>
                    <a:pt x="111" y="31"/>
                  </a:cubicBezTo>
                  <a:cubicBezTo>
                    <a:pt x="111" y="52"/>
                    <a:pt x="105" y="63"/>
                    <a:pt x="101" y="81"/>
                  </a:cubicBezTo>
                  <a:cubicBezTo>
                    <a:pt x="78" y="76"/>
                    <a:pt x="73" y="47"/>
                    <a:pt x="60" y="31"/>
                  </a:cubicBezTo>
                  <a:cubicBezTo>
                    <a:pt x="47" y="15"/>
                    <a:pt x="20" y="0"/>
                    <a:pt x="0" y="1"/>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77" name="Freeform 337"/>
            <p:cNvSpPr>
              <a:spLocks/>
            </p:cNvSpPr>
            <p:nvPr/>
          </p:nvSpPr>
          <p:spPr bwMode="gray">
            <a:xfrm>
              <a:off x="5109236" y="3965415"/>
              <a:ext cx="63311" cy="102679"/>
            </a:xfrm>
            <a:custGeom>
              <a:avLst/>
              <a:gdLst/>
              <a:ahLst/>
              <a:cxnLst>
                <a:cxn ang="0">
                  <a:pos x="54" y="48"/>
                </a:cxn>
                <a:cxn ang="0">
                  <a:pos x="97" y="108"/>
                </a:cxn>
                <a:cxn ang="0">
                  <a:pos x="119" y="190"/>
                </a:cxn>
                <a:cxn ang="0">
                  <a:pos x="123" y="161"/>
                </a:cxn>
                <a:cxn ang="0">
                  <a:pos x="150" y="311"/>
                </a:cxn>
                <a:cxn ang="0">
                  <a:pos x="151" y="261"/>
                </a:cxn>
                <a:cxn ang="0">
                  <a:pos x="146" y="206"/>
                </a:cxn>
                <a:cxn ang="0">
                  <a:pos x="121" y="103"/>
                </a:cxn>
                <a:cxn ang="0">
                  <a:pos x="142" y="128"/>
                </a:cxn>
                <a:cxn ang="0">
                  <a:pos x="111" y="31"/>
                </a:cxn>
                <a:cxn ang="0">
                  <a:pos x="101" y="81"/>
                </a:cxn>
                <a:cxn ang="0">
                  <a:pos x="60" y="31"/>
                </a:cxn>
                <a:cxn ang="0">
                  <a:pos x="0" y="1"/>
                </a:cxn>
              </a:cxnLst>
              <a:rect l="0" t="0" r="r" b="b"/>
              <a:pathLst>
                <a:path w="160" h="311">
                  <a:moveTo>
                    <a:pt x="54" y="48"/>
                  </a:moveTo>
                  <a:cubicBezTo>
                    <a:pt x="78" y="45"/>
                    <a:pt x="88" y="91"/>
                    <a:pt x="97" y="108"/>
                  </a:cubicBezTo>
                  <a:cubicBezTo>
                    <a:pt x="109" y="133"/>
                    <a:pt x="120" y="159"/>
                    <a:pt x="119" y="190"/>
                  </a:cubicBezTo>
                  <a:cubicBezTo>
                    <a:pt x="119" y="180"/>
                    <a:pt x="124" y="171"/>
                    <a:pt x="123" y="161"/>
                  </a:cubicBezTo>
                  <a:cubicBezTo>
                    <a:pt x="148" y="198"/>
                    <a:pt x="150" y="265"/>
                    <a:pt x="150" y="311"/>
                  </a:cubicBezTo>
                  <a:cubicBezTo>
                    <a:pt x="160" y="296"/>
                    <a:pt x="155" y="276"/>
                    <a:pt x="151" y="261"/>
                  </a:cubicBezTo>
                  <a:cubicBezTo>
                    <a:pt x="147" y="243"/>
                    <a:pt x="146" y="226"/>
                    <a:pt x="146" y="206"/>
                  </a:cubicBezTo>
                  <a:cubicBezTo>
                    <a:pt x="146" y="169"/>
                    <a:pt x="140" y="133"/>
                    <a:pt x="121" y="103"/>
                  </a:cubicBezTo>
                  <a:cubicBezTo>
                    <a:pt x="132" y="110"/>
                    <a:pt x="137" y="115"/>
                    <a:pt x="142" y="128"/>
                  </a:cubicBezTo>
                  <a:cubicBezTo>
                    <a:pt x="144" y="100"/>
                    <a:pt x="126" y="55"/>
                    <a:pt x="111" y="31"/>
                  </a:cubicBezTo>
                  <a:cubicBezTo>
                    <a:pt x="111" y="52"/>
                    <a:pt x="105" y="63"/>
                    <a:pt x="101" y="81"/>
                  </a:cubicBezTo>
                  <a:cubicBezTo>
                    <a:pt x="78" y="76"/>
                    <a:pt x="73" y="47"/>
                    <a:pt x="60" y="31"/>
                  </a:cubicBezTo>
                  <a:cubicBezTo>
                    <a:pt x="47" y="15"/>
                    <a:pt x="20" y="0"/>
                    <a:pt x="0" y="1"/>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78" name="Freeform 338"/>
            <p:cNvSpPr>
              <a:spLocks/>
            </p:cNvSpPr>
            <p:nvPr/>
          </p:nvSpPr>
          <p:spPr bwMode="gray">
            <a:xfrm>
              <a:off x="5103709" y="4092821"/>
              <a:ext cx="58956" cy="85775"/>
            </a:xfrm>
            <a:custGeom>
              <a:avLst/>
              <a:gdLst/>
              <a:ahLst/>
              <a:cxnLst>
                <a:cxn ang="0">
                  <a:pos x="137" y="23"/>
                </a:cxn>
                <a:cxn ang="0">
                  <a:pos x="149" y="0"/>
                </a:cxn>
                <a:cxn ang="0">
                  <a:pos x="70" y="149"/>
                </a:cxn>
                <a:cxn ang="0">
                  <a:pos x="32" y="208"/>
                </a:cxn>
                <a:cxn ang="0">
                  <a:pos x="0" y="260"/>
                </a:cxn>
                <a:cxn ang="0">
                  <a:pos x="23" y="208"/>
                </a:cxn>
                <a:cxn ang="0">
                  <a:pos x="65" y="145"/>
                </a:cxn>
                <a:cxn ang="0">
                  <a:pos x="86" y="93"/>
                </a:cxn>
                <a:cxn ang="0">
                  <a:pos x="110" y="46"/>
                </a:cxn>
              </a:cxnLst>
              <a:rect l="0" t="0" r="r" b="b"/>
              <a:pathLst>
                <a:path w="149" h="260">
                  <a:moveTo>
                    <a:pt x="137" y="23"/>
                  </a:moveTo>
                  <a:cubicBezTo>
                    <a:pt x="144" y="17"/>
                    <a:pt x="146" y="9"/>
                    <a:pt x="149" y="0"/>
                  </a:cubicBezTo>
                  <a:cubicBezTo>
                    <a:pt x="120" y="47"/>
                    <a:pt x="103" y="105"/>
                    <a:pt x="70" y="149"/>
                  </a:cubicBezTo>
                  <a:cubicBezTo>
                    <a:pt x="56" y="169"/>
                    <a:pt x="42" y="185"/>
                    <a:pt x="32" y="208"/>
                  </a:cubicBezTo>
                  <a:cubicBezTo>
                    <a:pt x="24" y="229"/>
                    <a:pt x="12" y="241"/>
                    <a:pt x="0" y="260"/>
                  </a:cubicBezTo>
                  <a:cubicBezTo>
                    <a:pt x="9" y="244"/>
                    <a:pt x="13" y="224"/>
                    <a:pt x="23" y="208"/>
                  </a:cubicBezTo>
                  <a:cubicBezTo>
                    <a:pt x="36" y="187"/>
                    <a:pt x="55" y="168"/>
                    <a:pt x="65" y="145"/>
                  </a:cubicBezTo>
                  <a:cubicBezTo>
                    <a:pt x="72" y="128"/>
                    <a:pt x="77" y="108"/>
                    <a:pt x="86" y="93"/>
                  </a:cubicBezTo>
                  <a:cubicBezTo>
                    <a:pt x="96" y="78"/>
                    <a:pt x="113" y="66"/>
                    <a:pt x="110" y="46"/>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79" name="Freeform 339"/>
            <p:cNvSpPr>
              <a:spLocks/>
            </p:cNvSpPr>
            <p:nvPr/>
          </p:nvSpPr>
          <p:spPr bwMode="gray">
            <a:xfrm>
              <a:off x="5103709" y="4092821"/>
              <a:ext cx="58956" cy="85775"/>
            </a:xfrm>
            <a:custGeom>
              <a:avLst/>
              <a:gdLst/>
              <a:ahLst/>
              <a:cxnLst>
                <a:cxn ang="0">
                  <a:pos x="137" y="23"/>
                </a:cxn>
                <a:cxn ang="0">
                  <a:pos x="149" y="0"/>
                </a:cxn>
                <a:cxn ang="0">
                  <a:pos x="70" y="149"/>
                </a:cxn>
                <a:cxn ang="0">
                  <a:pos x="32" y="208"/>
                </a:cxn>
                <a:cxn ang="0">
                  <a:pos x="0" y="260"/>
                </a:cxn>
                <a:cxn ang="0">
                  <a:pos x="23" y="208"/>
                </a:cxn>
                <a:cxn ang="0">
                  <a:pos x="65" y="145"/>
                </a:cxn>
                <a:cxn ang="0">
                  <a:pos x="86" y="93"/>
                </a:cxn>
                <a:cxn ang="0">
                  <a:pos x="110" y="46"/>
                </a:cxn>
              </a:cxnLst>
              <a:rect l="0" t="0" r="r" b="b"/>
              <a:pathLst>
                <a:path w="149" h="260">
                  <a:moveTo>
                    <a:pt x="137" y="23"/>
                  </a:moveTo>
                  <a:cubicBezTo>
                    <a:pt x="144" y="17"/>
                    <a:pt x="146" y="9"/>
                    <a:pt x="149" y="0"/>
                  </a:cubicBezTo>
                  <a:cubicBezTo>
                    <a:pt x="120" y="47"/>
                    <a:pt x="103" y="105"/>
                    <a:pt x="70" y="149"/>
                  </a:cubicBezTo>
                  <a:cubicBezTo>
                    <a:pt x="56" y="169"/>
                    <a:pt x="42" y="185"/>
                    <a:pt x="32" y="208"/>
                  </a:cubicBezTo>
                  <a:cubicBezTo>
                    <a:pt x="24" y="229"/>
                    <a:pt x="12" y="241"/>
                    <a:pt x="0" y="260"/>
                  </a:cubicBezTo>
                  <a:cubicBezTo>
                    <a:pt x="9" y="244"/>
                    <a:pt x="13" y="224"/>
                    <a:pt x="23" y="208"/>
                  </a:cubicBezTo>
                  <a:cubicBezTo>
                    <a:pt x="36" y="187"/>
                    <a:pt x="55" y="168"/>
                    <a:pt x="65" y="145"/>
                  </a:cubicBezTo>
                  <a:cubicBezTo>
                    <a:pt x="72" y="128"/>
                    <a:pt x="77" y="108"/>
                    <a:pt x="86" y="93"/>
                  </a:cubicBezTo>
                  <a:cubicBezTo>
                    <a:pt x="96" y="78"/>
                    <a:pt x="113" y="66"/>
                    <a:pt x="110" y="46"/>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80" name="Freeform 340"/>
            <p:cNvSpPr>
              <a:spLocks/>
            </p:cNvSpPr>
            <p:nvPr/>
          </p:nvSpPr>
          <p:spPr bwMode="gray">
            <a:xfrm>
              <a:off x="4899205" y="5511190"/>
              <a:ext cx="33665" cy="78511"/>
            </a:xfrm>
            <a:custGeom>
              <a:avLst/>
              <a:gdLst/>
              <a:ahLst/>
              <a:cxnLst>
                <a:cxn ang="0">
                  <a:pos x="72" y="9"/>
                </a:cxn>
                <a:cxn ang="0">
                  <a:pos x="65" y="71"/>
                </a:cxn>
                <a:cxn ang="0">
                  <a:pos x="66" y="137"/>
                </a:cxn>
                <a:cxn ang="0">
                  <a:pos x="33" y="187"/>
                </a:cxn>
                <a:cxn ang="0">
                  <a:pos x="0" y="238"/>
                </a:cxn>
                <a:cxn ang="0">
                  <a:pos x="82" y="134"/>
                </a:cxn>
                <a:cxn ang="0">
                  <a:pos x="84" y="61"/>
                </a:cxn>
                <a:cxn ang="0">
                  <a:pos x="78" y="31"/>
                </a:cxn>
                <a:cxn ang="0">
                  <a:pos x="69" y="0"/>
                </a:cxn>
              </a:cxnLst>
              <a:rect l="0" t="0" r="r" b="b"/>
              <a:pathLst>
                <a:path w="85" h="238">
                  <a:moveTo>
                    <a:pt x="72" y="9"/>
                  </a:moveTo>
                  <a:cubicBezTo>
                    <a:pt x="72" y="31"/>
                    <a:pt x="66" y="50"/>
                    <a:pt x="65" y="71"/>
                  </a:cubicBezTo>
                  <a:cubicBezTo>
                    <a:pt x="64" y="93"/>
                    <a:pt x="73" y="117"/>
                    <a:pt x="66" y="137"/>
                  </a:cubicBezTo>
                  <a:cubicBezTo>
                    <a:pt x="60" y="157"/>
                    <a:pt x="42" y="170"/>
                    <a:pt x="33" y="187"/>
                  </a:cubicBezTo>
                  <a:cubicBezTo>
                    <a:pt x="23" y="206"/>
                    <a:pt x="13" y="224"/>
                    <a:pt x="0" y="238"/>
                  </a:cubicBezTo>
                  <a:cubicBezTo>
                    <a:pt x="38" y="219"/>
                    <a:pt x="77" y="177"/>
                    <a:pt x="82" y="134"/>
                  </a:cubicBezTo>
                  <a:cubicBezTo>
                    <a:pt x="85" y="111"/>
                    <a:pt x="84" y="86"/>
                    <a:pt x="84" y="61"/>
                  </a:cubicBezTo>
                  <a:cubicBezTo>
                    <a:pt x="84" y="49"/>
                    <a:pt x="83" y="41"/>
                    <a:pt x="78" y="31"/>
                  </a:cubicBezTo>
                  <a:cubicBezTo>
                    <a:pt x="73" y="21"/>
                    <a:pt x="68" y="13"/>
                    <a:pt x="69"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81" name="Freeform 341"/>
            <p:cNvSpPr>
              <a:spLocks/>
            </p:cNvSpPr>
            <p:nvPr/>
          </p:nvSpPr>
          <p:spPr bwMode="gray">
            <a:xfrm>
              <a:off x="4785312" y="5613450"/>
              <a:ext cx="96139" cy="26403"/>
            </a:xfrm>
            <a:custGeom>
              <a:avLst/>
              <a:gdLst/>
              <a:ahLst/>
              <a:cxnLst>
                <a:cxn ang="0">
                  <a:pos x="0" y="4"/>
                </a:cxn>
                <a:cxn ang="0">
                  <a:pos x="66" y="26"/>
                </a:cxn>
                <a:cxn ang="0">
                  <a:pos x="129" y="42"/>
                </a:cxn>
                <a:cxn ang="0">
                  <a:pos x="243" y="0"/>
                </a:cxn>
                <a:cxn ang="0">
                  <a:pos x="208" y="61"/>
                </a:cxn>
                <a:cxn ang="0">
                  <a:pos x="180" y="75"/>
                </a:cxn>
                <a:cxn ang="0">
                  <a:pos x="145" y="66"/>
                </a:cxn>
                <a:cxn ang="0">
                  <a:pos x="82" y="50"/>
                </a:cxn>
                <a:cxn ang="0">
                  <a:pos x="19" y="27"/>
                </a:cxn>
                <a:cxn ang="0">
                  <a:pos x="0" y="7"/>
                </a:cxn>
              </a:cxnLst>
              <a:rect l="0" t="0" r="r" b="b"/>
              <a:pathLst>
                <a:path w="243" h="80">
                  <a:moveTo>
                    <a:pt x="0" y="4"/>
                  </a:moveTo>
                  <a:cubicBezTo>
                    <a:pt x="17" y="19"/>
                    <a:pt x="44" y="21"/>
                    <a:pt x="66" y="26"/>
                  </a:cubicBezTo>
                  <a:cubicBezTo>
                    <a:pt x="87" y="31"/>
                    <a:pt x="108" y="40"/>
                    <a:pt x="129" y="42"/>
                  </a:cubicBezTo>
                  <a:cubicBezTo>
                    <a:pt x="173" y="46"/>
                    <a:pt x="214" y="35"/>
                    <a:pt x="243" y="0"/>
                  </a:cubicBezTo>
                  <a:cubicBezTo>
                    <a:pt x="235" y="23"/>
                    <a:pt x="222" y="41"/>
                    <a:pt x="208" y="61"/>
                  </a:cubicBezTo>
                  <a:cubicBezTo>
                    <a:pt x="198" y="75"/>
                    <a:pt x="198" y="80"/>
                    <a:pt x="180" y="75"/>
                  </a:cubicBezTo>
                  <a:cubicBezTo>
                    <a:pt x="168" y="71"/>
                    <a:pt x="157" y="69"/>
                    <a:pt x="145" y="66"/>
                  </a:cubicBezTo>
                  <a:cubicBezTo>
                    <a:pt x="125" y="61"/>
                    <a:pt x="102" y="57"/>
                    <a:pt x="82" y="50"/>
                  </a:cubicBezTo>
                  <a:cubicBezTo>
                    <a:pt x="62" y="43"/>
                    <a:pt x="38" y="38"/>
                    <a:pt x="19" y="27"/>
                  </a:cubicBezTo>
                  <a:cubicBezTo>
                    <a:pt x="12" y="23"/>
                    <a:pt x="4" y="16"/>
                    <a:pt x="0" y="7"/>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82" name="Freeform 342"/>
            <p:cNvSpPr>
              <a:spLocks/>
            </p:cNvSpPr>
            <p:nvPr/>
          </p:nvSpPr>
          <p:spPr bwMode="gray">
            <a:xfrm>
              <a:off x="5064181" y="5512168"/>
              <a:ext cx="21439" cy="82842"/>
            </a:xfrm>
            <a:custGeom>
              <a:avLst/>
              <a:gdLst/>
              <a:ahLst/>
              <a:cxnLst>
                <a:cxn ang="0">
                  <a:pos x="28" y="0"/>
                </a:cxn>
                <a:cxn ang="0">
                  <a:pos x="12" y="60"/>
                </a:cxn>
                <a:cxn ang="0">
                  <a:pos x="1" y="127"/>
                </a:cxn>
                <a:cxn ang="0">
                  <a:pos x="13" y="158"/>
                </a:cxn>
                <a:cxn ang="0">
                  <a:pos x="26" y="194"/>
                </a:cxn>
                <a:cxn ang="0">
                  <a:pos x="43" y="218"/>
                </a:cxn>
                <a:cxn ang="0">
                  <a:pos x="54" y="251"/>
                </a:cxn>
                <a:cxn ang="0">
                  <a:pos x="21" y="125"/>
                </a:cxn>
                <a:cxn ang="0">
                  <a:pos x="27" y="61"/>
                </a:cxn>
                <a:cxn ang="0">
                  <a:pos x="26" y="6"/>
                </a:cxn>
                <a:cxn ang="0">
                  <a:pos x="20" y="33"/>
                </a:cxn>
              </a:cxnLst>
              <a:rect l="0" t="0" r="r" b="b"/>
              <a:pathLst>
                <a:path w="54" h="251">
                  <a:moveTo>
                    <a:pt x="28" y="0"/>
                  </a:moveTo>
                  <a:cubicBezTo>
                    <a:pt x="28" y="26"/>
                    <a:pt x="24" y="39"/>
                    <a:pt x="12" y="60"/>
                  </a:cubicBezTo>
                  <a:cubicBezTo>
                    <a:pt x="0" y="81"/>
                    <a:pt x="0" y="102"/>
                    <a:pt x="1" y="127"/>
                  </a:cubicBezTo>
                  <a:cubicBezTo>
                    <a:pt x="2" y="141"/>
                    <a:pt x="6" y="146"/>
                    <a:pt x="13" y="158"/>
                  </a:cubicBezTo>
                  <a:cubicBezTo>
                    <a:pt x="19" y="169"/>
                    <a:pt x="19" y="183"/>
                    <a:pt x="26" y="194"/>
                  </a:cubicBezTo>
                  <a:cubicBezTo>
                    <a:pt x="31" y="203"/>
                    <a:pt x="39" y="209"/>
                    <a:pt x="43" y="218"/>
                  </a:cubicBezTo>
                  <a:cubicBezTo>
                    <a:pt x="49" y="228"/>
                    <a:pt x="51" y="240"/>
                    <a:pt x="54" y="251"/>
                  </a:cubicBezTo>
                  <a:cubicBezTo>
                    <a:pt x="53" y="206"/>
                    <a:pt x="29" y="167"/>
                    <a:pt x="21" y="125"/>
                  </a:cubicBezTo>
                  <a:cubicBezTo>
                    <a:pt x="16" y="102"/>
                    <a:pt x="19" y="82"/>
                    <a:pt x="27" y="61"/>
                  </a:cubicBezTo>
                  <a:cubicBezTo>
                    <a:pt x="34" y="43"/>
                    <a:pt x="37" y="24"/>
                    <a:pt x="26" y="6"/>
                  </a:cubicBezTo>
                  <a:cubicBezTo>
                    <a:pt x="22" y="15"/>
                    <a:pt x="22" y="24"/>
                    <a:pt x="20" y="3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83" name="Freeform 343"/>
            <p:cNvSpPr>
              <a:spLocks/>
            </p:cNvSpPr>
            <p:nvPr/>
          </p:nvSpPr>
          <p:spPr bwMode="gray">
            <a:xfrm>
              <a:off x="5099019" y="5626302"/>
              <a:ext cx="69173" cy="17183"/>
            </a:xfrm>
            <a:custGeom>
              <a:avLst/>
              <a:gdLst/>
              <a:ahLst/>
              <a:cxnLst>
                <a:cxn ang="0">
                  <a:pos x="159" y="0"/>
                </a:cxn>
                <a:cxn ang="0">
                  <a:pos x="145" y="35"/>
                </a:cxn>
                <a:cxn ang="0">
                  <a:pos x="93" y="45"/>
                </a:cxn>
                <a:cxn ang="0">
                  <a:pos x="0" y="25"/>
                </a:cxn>
                <a:cxn ang="0">
                  <a:pos x="35" y="45"/>
                </a:cxn>
                <a:cxn ang="0">
                  <a:pos x="87" y="51"/>
                </a:cxn>
                <a:cxn ang="0">
                  <a:pos x="134" y="50"/>
                </a:cxn>
                <a:cxn ang="0">
                  <a:pos x="175" y="38"/>
                </a:cxn>
                <a:cxn ang="0">
                  <a:pos x="168" y="26"/>
                </a:cxn>
              </a:cxnLst>
              <a:rect l="0" t="0" r="r" b="b"/>
              <a:pathLst>
                <a:path w="175" h="52">
                  <a:moveTo>
                    <a:pt x="159" y="0"/>
                  </a:moveTo>
                  <a:cubicBezTo>
                    <a:pt x="161" y="18"/>
                    <a:pt x="162" y="27"/>
                    <a:pt x="145" y="35"/>
                  </a:cubicBezTo>
                  <a:cubicBezTo>
                    <a:pt x="130" y="43"/>
                    <a:pt x="111" y="45"/>
                    <a:pt x="93" y="45"/>
                  </a:cubicBezTo>
                  <a:cubicBezTo>
                    <a:pt x="60" y="47"/>
                    <a:pt x="28" y="37"/>
                    <a:pt x="0" y="25"/>
                  </a:cubicBezTo>
                  <a:cubicBezTo>
                    <a:pt x="13" y="32"/>
                    <a:pt x="20" y="42"/>
                    <a:pt x="35" y="45"/>
                  </a:cubicBezTo>
                  <a:cubicBezTo>
                    <a:pt x="51" y="49"/>
                    <a:pt x="70" y="50"/>
                    <a:pt x="87" y="51"/>
                  </a:cubicBezTo>
                  <a:cubicBezTo>
                    <a:pt x="102" y="52"/>
                    <a:pt x="120" y="52"/>
                    <a:pt x="134" y="50"/>
                  </a:cubicBezTo>
                  <a:cubicBezTo>
                    <a:pt x="148" y="48"/>
                    <a:pt x="161" y="41"/>
                    <a:pt x="175" y="38"/>
                  </a:cubicBezTo>
                  <a:cubicBezTo>
                    <a:pt x="174" y="33"/>
                    <a:pt x="171" y="29"/>
                    <a:pt x="168" y="2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84" name="Freeform 344"/>
            <p:cNvSpPr>
              <a:spLocks/>
            </p:cNvSpPr>
            <p:nvPr/>
          </p:nvSpPr>
          <p:spPr bwMode="gray">
            <a:xfrm>
              <a:off x="5085620" y="5652426"/>
              <a:ext cx="45390" cy="35903"/>
            </a:xfrm>
            <a:custGeom>
              <a:avLst/>
              <a:gdLst/>
              <a:ahLst/>
              <a:cxnLst>
                <a:cxn ang="0">
                  <a:pos x="15" y="15"/>
                </a:cxn>
                <a:cxn ang="0">
                  <a:pos x="53" y="38"/>
                </a:cxn>
                <a:cxn ang="0">
                  <a:pos x="114" y="60"/>
                </a:cxn>
                <a:cxn ang="0">
                  <a:pos x="114" y="64"/>
                </a:cxn>
                <a:cxn ang="0">
                  <a:pos x="67" y="69"/>
                </a:cxn>
                <a:cxn ang="0">
                  <a:pos x="115" y="92"/>
                </a:cxn>
                <a:cxn ang="0">
                  <a:pos x="35" y="65"/>
                </a:cxn>
                <a:cxn ang="0">
                  <a:pos x="0" y="0"/>
                </a:cxn>
              </a:cxnLst>
              <a:rect l="0" t="0" r="r" b="b"/>
              <a:pathLst>
                <a:path w="115" h="109">
                  <a:moveTo>
                    <a:pt x="15" y="15"/>
                  </a:moveTo>
                  <a:cubicBezTo>
                    <a:pt x="28" y="21"/>
                    <a:pt x="40" y="30"/>
                    <a:pt x="53" y="38"/>
                  </a:cubicBezTo>
                  <a:cubicBezTo>
                    <a:pt x="73" y="51"/>
                    <a:pt x="91" y="53"/>
                    <a:pt x="114" y="60"/>
                  </a:cubicBezTo>
                  <a:cubicBezTo>
                    <a:pt x="114" y="61"/>
                    <a:pt x="114" y="63"/>
                    <a:pt x="114" y="64"/>
                  </a:cubicBezTo>
                  <a:cubicBezTo>
                    <a:pt x="99" y="67"/>
                    <a:pt x="82" y="69"/>
                    <a:pt x="67" y="69"/>
                  </a:cubicBezTo>
                  <a:cubicBezTo>
                    <a:pt x="78" y="79"/>
                    <a:pt x="103" y="81"/>
                    <a:pt x="115" y="92"/>
                  </a:cubicBezTo>
                  <a:cubicBezTo>
                    <a:pt x="88" y="109"/>
                    <a:pt x="56" y="78"/>
                    <a:pt x="35" y="65"/>
                  </a:cubicBezTo>
                  <a:cubicBezTo>
                    <a:pt x="9" y="50"/>
                    <a:pt x="16" y="20"/>
                    <a:pt x="0"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85" name="Freeform 345"/>
            <p:cNvSpPr>
              <a:spLocks/>
            </p:cNvSpPr>
            <p:nvPr/>
          </p:nvSpPr>
          <p:spPr bwMode="gray">
            <a:xfrm>
              <a:off x="4748464" y="5624346"/>
              <a:ext cx="49409" cy="52806"/>
            </a:xfrm>
            <a:custGeom>
              <a:avLst/>
              <a:gdLst/>
              <a:ahLst/>
              <a:cxnLst>
                <a:cxn ang="0">
                  <a:pos x="85" y="0"/>
                </a:cxn>
                <a:cxn ang="0">
                  <a:pos x="42" y="76"/>
                </a:cxn>
                <a:cxn ang="0">
                  <a:pos x="0" y="160"/>
                </a:cxn>
                <a:cxn ang="0">
                  <a:pos x="62" y="88"/>
                </a:cxn>
                <a:cxn ang="0">
                  <a:pos x="85" y="73"/>
                </a:cxn>
                <a:cxn ang="0">
                  <a:pos x="87" y="47"/>
                </a:cxn>
                <a:cxn ang="0">
                  <a:pos x="125" y="29"/>
                </a:cxn>
                <a:cxn ang="0">
                  <a:pos x="125" y="21"/>
                </a:cxn>
                <a:cxn ang="0">
                  <a:pos x="91" y="12"/>
                </a:cxn>
              </a:cxnLst>
              <a:rect l="0" t="0" r="r" b="b"/>
              <a:pathLst>
                <a:path w="125" h="160">
                  <a:moveTo>
                    <a:pt x="85" y="0"/>
                  </a:moveTo>
                  <a:cubicBezTo>
                    <a:pt x="55" y="15"/>
                    <a:pt x="56" y="50"/>
                    <a:pt x="42" y="76"/>
                  </a:cubicBezTo>
                  <a:cubicBezTo>
                    <a:pt x="28" y="101"/>
                    <a:pt x="1" y="133"/>
                    <a:pt x="0" y="160"/>
                  </a:cubicBezTo>
                  <a:cubicBezTo>
                    <a:pt x="17" y="132"/>
                    <a:pt x="36" y="108"/>
                    <a:pt x="62" y="88"/>
                  </a:cubicBezTo>
                  <a:cubicBezTo>
                    <a:pt x="70" y="81"/>
                    <a:pt x="79" y="83"/>
                    <a:pt x="85" y="73"/>
                  </a:cubicBezTo>
                  <a:cubicBezTo>
                    <a:pt x="90" y="66"/>
                    <a:pt x="83" y="54"/>
                    <a:pt x="87" y="47"/>
                  </a:cubicBezTo>
                  <a:cubicBezTo>
                    <a:pt x="96" y="33"/>
                    <a:pt x="108" y="27"/>
                    <a:pt x="125" y="29"/>
                  </a:cubicBezTo>
                  <a:cubicBezTo>
                    <a:pt x="125" y="28"/>
                    <a:pt x="125" y="22"/>
                    <a:pt x="125" y="21"/>
                  </a:cubicBezTo>
                  <a:cubicBezTo>
                    <a:pt x="114" y="16"/>
                    <a:pt x="103" y="11"/>
                    <a:pt x="91" y="1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38" name="Freeform 81"/>
            <p:cNvSpPr>
              <a:spLocks/>
            </p:cNvSpPr>
            <p:nvPr/>
          </p:nvSpPr>
          <p:spPr bwMode="gray">
            <a:xfrm>
              <a:off x="3644502" y="5555937"/>
              <a:ext cx="308962" cy="164837"/>
            </a:xfrm>
            <a:custGeom>
              <a:avLst/>
              <a:gdLst/>
              <a:ahLst/>
              <a:cxnLst>
                <a:cxn ang="0">
                  <a:pos x="429" y="101"/>
                </a:cxn>
                <a:cxn ang="0">
                  <a:pos x="355" y="179"/>
                </a:cxn>
                <a:cxn ang="0">
                  <a:pos x="276" y="240"/>
                </a:cxn>
                <a:cxn ang="0">
                  <a:pos x="188" y="309"/>
                </a:cxn>
                <a:cxn ang="0">
                  <a:pos x="14" y="421"/>
                </a:cxn>
                <a:cxn ang="0">
                  <a:pos x="76" y="477"/>
                </a:cxn>
                <a:cxn ang="0">
                  <a:pos x="159" y="490"/>
                </a:cxn>
                <a:cxn ang="0">
                  <a:pos x="323" y="467"/>
                </a:cxn>
                <a:cxn ang="0">
                  <a:pos x="470" y="412"/>
                </a:cxn>
                <a:cxn ang="0">
                  <a:pos x="699" y="376"/>
                </a:cxn>
                <a:cxn ang="0">
                  <a:pos x="452" y="112"/>
                </a:cxn>
              </a:cxnLst>
              <a:rect l="0" t="0" r="r" b="b"/>
              <a:pathLst>
                <a:path w="922" h="492">
                  <a:moveTo>
                    <a:pt x="429" y="101"/>
                  </a:moveTo>
                  <a:cubicBezTo>
                    <a:pt x="402" y="122"/>
                    <a:pt x="363" y="146"/>
                    <a:pt x="355" y="179"/>
                  </a:cubicBezTo>
                  <a:cubicBezTo>
                    <a:pt x="335" y="183"/>
                    <a:pt x="296" y="222"/>
                    <a:pt x="276" y="240"/>
                  </a:cubicBezTo>
                  <a:cubicBezTo>
                    <a:pt x="247" y="266"/>
                    <a:pt x="226" y="294"/>
                    <a:pt x="188" y="309"/>
                  </a:cubicBezTo>
                  <a:cubicBezTo>
                    <a:pt x="149" y="324"/>
                    <a:pt x="0" y="364"/>
                    <a:pt x="14" y="421"/>
                  </a:cubicBezTo>
                  <a:cubicBezTo>
                    <a:pt x="42" y="435"/>
                    <a:pt x="50" y="466"/>
                    <a:pt x="76" y="477"/>
                  </a:cubicBezTo>
                  <a:cubicBezTo>
                    <a:pt x="92" y="484"/>
                    <a:pt x="143" y="489"/>
                    <a:pt x="159" y="490"/>
                  </a:cubicBezTo>
                  <a:cubicBezTo>
                    <a:pt x="216" y="492"/>
                    <a:pt x="263" y="467"/>
                    <a:pt x="323" y="467"/>
                  </a:cubicBezTo>
                  <a:cubicBezTo>
                    <a:pt x="396" y="467"/>
                    <a:pt x="411" y="447"/>
                    <a:pt x="470" y="412"/>
                  </a:cubicBezTo>
                  <a:cubicBezTo>
                    <a:pt x="539" y="371"/>
                    <a:pt x="622" y="392"/>
                    <a:pt x="699" y="376"/>
                  </a:cubicBezTo>
                  <a:cubicBezTo>
                    <a:pt x="922" y="224"/>
                    <a:pt x="494" y="0"/>
                    <a:pt x="452" y="11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39" name="Freeform 82"/>
            <p:cNvSpPr>
              <a:spLocks/>
            </p:cNvSpPr>
            <p:nvPr/>
          </p:nvSpPr>
          <p:spPr bwMode="gray">
            <a:xfrm>
              <a:off x="3910339" y="5569697"/>
              <a:ext cx="187250" cy="202287"/>
            </a:xfrm>
            <a:custGeom>
              <a:avLst/>
              <a:gdLst/>
              <a:ahLst/>
              <a:cxnLst>
                <a:cxn ang="0">
                  <a:pos x="36" y="184"/>
                </a:cxn>
                <a:cxn ang="0">
                  <a:pos x="99" y="402"/>
                </a:cxn>
                <a:cxn ang="0">
                  <a:pos x="156" y="413"/>
                </a:cxn>
                <a:cxn ang="0">
                  <a:pos x="183" y="465"/>
                </a:cxn>
                <a:cxn ang="0">
                  <a:pos x="261" y="538"/>
                </a:cxn>
                <a:cxn ang="0">
                  <a:pos x="532" y="527"/>
                </a:cxn>
                <a:cxn ang="0">
                  <a:pos x="409" y="317"/>
                </a:cxn>
                <a:cxn ang="0">
                  <a:pos x="341" y="212"/>
                </a:cxn>
                <a:cxn ang="0">
                  <a:pos x="257" y="77"/>
                </a:cxn>
                <a:cxn ang="0">
                  <a:pos x="48" y="184"/>
                </a:cxn>
              </a:cxnLst>
              <a:rect l="0" t="0" r="r" b="b"/>
              <a:pathLst>
                <a:path w="559" h="604">
                  <a:moveTo>
                    <a:pt x="36" y="184"/>
                  </a:moveTo>
                  <a:cubicBezTo>
                    <a:pt x="36" y="271"/>
                    <a:pt x="0" y="373"/>
                    <a:pt x="99" y="402"/>
                  </a:cubicBezTo>
                  <a:cubicBezTo>
                    <a:pt x="122" y="409"/>
                    <a:pt x="136" y="401"/>
                    <a:pt x="156" y="413"/>
                  </a:cubicBezTo>
                  <a:cubicBezTo>
                    <a:pt x="190" y="435"/>
                    <a:pt x="167" y="433"/>
                    <a:pt x="183" y="465"/>
                  </a:cubicBezTo>
                  <a:cubicBezTo>
                    <a:pt x="202" y="505"/>
                    <a:pt x="221" y="523"/>
                    <a:pt x="261" y="538"/>
                  </a:cubicBezTo>
                  <a:cubicBezTo>
                    <a:pt x="323" y="562"/>
                    <a:pt x="501" y="604"/>
                    <a:pt x="532" y="527"/>
                  </a:cubicBezTo>
                  <a:cubicBezTo>
                    <a:pt x="559" y="459"/>
                    <a:pt x="449" y="364"/>
                    <a:pt x="409" y="317"/>
                  </a:cubicBezTo>
                  <a:cubicBezTo>
                    <a:pt x="375" y="277"/>
                    <a:pt x="361" y="259"/>
                    <a:pt x="341" y="212"/>
                  </a:cubicBezTo>
                  <a:cubicBezTo>
                    <a:pt x="323" y="171"/>
                    <a:pt x="292" y="106"/>
                    <a:pt x="257" y="77"/>
                  </a:cubicBezTo>
                  <a:cubicBezTo>
                    <a:pt x="168" y="0"/>
                    <a:pt x="73" y="105"/>
                    <a:pt x="48" y="18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40" name="Freeform 83"/>
            <p:cNvSpPr>
              <a:spLocks/>
            </p:cNvSpPr>
            <p:nvPr/>
          </p:nvSpPr>
          <p:spPr bwMode="gray">
            <a:xfrm>
              <a:off x="3766923" y="5621900"/>
              <a:ext cx="34187" cy="35180"/>
            </a:xfrm>
            <a:custGeom>
              <a:avLst/>
              <a:gdLst/>
              <a:ahLst/>
              <a:cxnLst>
                <a:cxn ang="0">
                  <a:pos x="31" y="41"/>
                </a:cxn>
                <a:cxn ang="0">
                  <a:pos x="2" y="74"/>
                </a:cxn>
                <a:cxn ang="0">
                  <a:pos x="30" y="76"/>
                </a:cxn>
                <a:cxn ang="0">
                  <a:pos x="31" y="91"/>
                </a:cxn>
                <a:cxn ang="0">
                  <a:pos x="31" y="45"/>
                </a:cxn>
              </a:cxnLst>
              <a:rect l="0" t="0" r="r" b="b"/>
              <a:pathLst>
                <a:path w="102" h="105">
                  <a:moveTo>
                    <a:pt x="31" y="41"/>
                  </a:moveTo>
                  <a:cubicBezTo>
                    <a:pt x="12" y="42"/>
                    <a:pt x="0" y="55"/>
                    <a:pt x="2" y="74"/>
                  </a:cubicBezTo>
                  <a:cubicBezTo>
                    <a:pt x="10" y="72"/>
                    <a:pt x="22" y="77"/>
                    <a:pt x="30" y="76"/>
                  </a:cubicBezTo>
                  <a:cubicBezTo>
                    <a:pt x="30" y="80"/>
                    <a:pt x="31" y="86"/>
                    <a:pt x="31" y="91"/>
                  </a:cubicBezTo>
                  <a:cubicBezTo>
                    <a:pt x="102" y="105"/>
                    <a:pt x="90" y="0"/>
                    <a:pt x="31" y="4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41" name="Freeform 84"/>
            <p:cNvSpPr>
              <a:spLocks/>
            </p:cNvSpPr>
            <p:nvPr/>
          </p:nvSpPr>
          <p:spPr bwMode="gray">
            <a:xfrm>
              <a:off x="3771888" y="5638639"/>
              <a:ext cx="116605" cy="44259"/>
            </a:xfrm>
            <a:custGeom>
              <a:avLst/>
              <a:gdLst/>
              <a:ahLst/>
              <a:cxnLst>
                <a:cxn ang="0">
                  <a:pos x="315" y="16"/>
                </a:cxn>
                <a:cxn ang="0">
                  <a:pos x="146" y="79"/>
                </a:cxn>
                <a:cxn ang="0">
                  <a:pos x="0" y="131"/>
                </a:cxn>
                <a:cxn ang="0">
                  <a:pos x="167" y="32"/>
                </a:cxn>
                <a:cxn ang="0">
                  <a:pos x="252" y="4"/>
                </a:cxn>
                <a:cxn ang="0">
                  <a:pos x="299" y="26"/>
                </a:cxn>
                <a:cxn ang="0">
                  <a:pos x="307" y="38"/>
                </a:cxn>
              </a:cxnLst>
              <a:rect l="0" t="0" r="r" b="b"/>
              <a:pathLst>
                <a:path w="348" h="132">
                  <a:moveTo>
                    <a:pt x="315" y="16"/>
                  </a:moveTo>
                  <a:cubicBezTo>
                    <a:pt x="238" y="16"/>
                    <a:pt x="205" y="34"/>
                    <a:pt x="146" y="79"/>
                  </a:cubicBezTo>
                  <a:cubicBezTo>
                    <a:pt x="99" y="115"/>
                    <a:pt x="61" y="132"/>
                    <a:pt x="0" y="131"/>
                  </a:cubicBezTo>
                  <a:cubicBezTo>
                    <a:pt x="58" y="101"/>
                    <a:pt x="117" y="75"/>
                    <a:pt x="167" y="32"/>
                  </a:cubicBezTo>
                  <a:cubicBezTo>
                    <a:pt x="196" y="8"/>
                    <a:pt x="212" y="9"/>
                    <a:pt x="252" y="4"/>
                  </a:cubicBezTo>
                  <a:cubicBezTo>
                    <a:pt x="264" y="2"/>
                    <a:pt x="348" y="0"/>
                    <a:pt x="299" y="26"/>
                  </a:cubicBezTo>
                  <a:cubicBezTo>
                    <a:pt x="301" y="29"/>
                    <a:pt x="305" y="33"/>
                    <a:pt x="307" y="3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42" name="Freeform 85"/>
            <p:cNvSpPr>
              <a:spLocks/>
            </p:cNvSpPr>
            <p:nvPr/>
          </p:nvSpPr>
          <p:spPr bwMode="gray">
            <a:xfrm>
              <a:off x="4008787" y="5653818"/>
              <a:ext cx="84830" cy="81425"/>
            </a:xfrm>
            <a:custGeom>
              <a:avLst/>
              <a:gdLst/>
              <a:ahLst/>
              <a:cxnLst>
                <a:cxn ang="0">
                  <a:pos x="35" y="35"/>
                </a:cxn>
                <a:cxn ang="0">
                  <a:pos x="68" y="106"/>
                </a:cxn>
                <a:cxn ang="0">
                  <a:pos x="10" y="135"/>
                </a:cxn>
                <a:cxn ang="0">
                  <a:pos x="72" y="162"/>
                </a:cxn>
                <a:cxn ang="0">
                  <a:pos x="187" y="220"/>
                </a:cxn>
                <a:cxn ang="0">
                  <a:pos x="135" y="124"/>
                </a:cxn>
                <a:cxn ang="0">
                  <a:pos x="55" y="10"/>
                </a:cxn>
                <a:cxn ang="0">
                  <a:pos x="14" y="14"/>
                </a:cxn>
              </a:cxnLst>
              <a:rect l="0" t="0" r="r" b="b"/>
              <a:pathLst>
                <a:path w="253" h="243">
                  <a:moveTo>
                    <a:pt x="35" y="35"/>
                  </a:moveTo>
                  <a:cubicBezTo>
                    <a:pt x="52" y="54"/>
                    <a:pt x="67" y="81"/>
                    <a:pt x="68" y="106"/>
                  </a:cubicBezTo>
                  <a:cubicBezTo>
                    <a:pt x="50" y="105"/>
                    <a:pt x="0" y="104"/>
                    <a:pt x="10" y="135"/>
                  </a:cubicBezTo>
                  <a:cubicBezTo>
                    <a:pt x="15" y="150"/>
                    <a:pt x="61" y="156"/>
                    <a:pt x="72" y="162"/>
                  </a:cubicBezTo>
                  <a:cubicBezTo>
                    <a:pt x="102" y="180"/>
                    <a:pt x="143" y="243"/>
                    <a:pt x="187" y="220"/>
                  </a:cubicBezTo>
                  <a:cubicBezTo>
                    <a:pt x="253" y="185"/>
                    <a:pt x="156" y="138"/>
                    <a:pt x="135" y="124"/>
                  </a:cubicBezTo>
                  <a:cubicBezTo>
                    <a:pt x="96" y="98"/>
                    <a:pt x="79" y="53"/>
                    <a:pt x="55" y="10"/>
                  </a:cubicBezTo>
                  <a:cubicBezTo>
                    <a:pt x="40" y="5"/>
                    <a:pt x="21" y="0"/>
                    <a:pt x="14" y="1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43" name="Freeform 86"/>
            <p:cNvSpPr>
              <a:spLocks/>
            </p:cNvSpPr>
            <p:nvPr/>
          </p:nvSpPr>
          <p:spPr bwMode="gray">
            <a:xfrm>
              <a:off x="3923674" y="5656797"/>
              <a:ext cx="72346" cy="82135"/>
            </a:xfrm>
            <a:custGeom>
              <a:avLst/>
              <a:gdLst/>
              <a:ahLst/>
              <a:cxnLst>
                <a:cxn ang="0">
                  <a:pos x="36" y="13"/>
                </a:cxn>
                <a:cxn ang="0">
                  <a:pos x="216" y="237"/>
                </a:cxn>
                <a:cxn ang="0">
                  <a:pos x="108" y="130"/>
                </a:cxn>
                <a:cxn ang="0">
                  <a:pos x="27" y="0"/>
                </a:cxn>
              </a:cxnLst>
              <a:rect l="0" t="0" r="r" b="b"/>
              <a:pathLst>
                <a:path w="216" h="245">
                  <a:moveTo>
                    <a:pt x="36" y="13"/>
                  </a:moveTo>
                  <a:cubicBezTo>
                    <a:pt x="156" y="33"/>
                    <a:pt x="104" y="200"/>
                    <a:pt x="216" y="237"/>
                  </a:cubicBezTo>
                  <a:cubicBezTo>
                    <a:pt x="163" y="245"/>
                    <a:pt x="127" y="165"/>
                    <a:pt x="108" y="130"/>
                  </a:cubicBezTo>
                  <a:cubicBezTo>
                    <a:pt x="94" y="104"/>
                    <a:pt x="0" y="23"/>
                    <a:pt x="27"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44" name="Freeform 87"/>
            <p:cNvSpPr>
              <a:spLocks/>
            </p:cNvSpPr>
            <p:nvPr/>
          </p:nvSpPr>
          <p:spPr bwMode="gray">
            <a:xfrm>
              <a:off x="4046947" y="5732548"/>
              <a:ext cx="16172" cy="11632"/>
            </a:xfrm>
            <a:custGeom>
              <a:avLst/>
              <a:gdLst/>
              <a:ahLst/>
              <a:cxnLst>
                <a:cxn ang="0">
                  <a:pos x="31" y="2"/>
                </a:cxn>
                <a:cxn ang="0">
                  <a:pos x="2" y="3"/>
                </a:cxn>
                <a:cxn ang="0">
                  <a:pos x="43" y="31"/>
                </a:cxn>
                <a:cxn ang="0">
                  <a:pos x="47" y="7"/>
                </a:cxn>
                <a:cxn ang="0">
                  <a:pos x="35" y="2"/>
                </a:cxn>
              </a:cxnLst>
              <a:rect l="0" t="0" r="r" b="b"/>
              <a:pathLst>
                <a:path w="48" h="35">
                  <a:moveTo>
                    <a:pt x="31" y="2"/>
                  </a:moveTo>
                  <a:cubicBezTo>
                    <a:pt x="22" y="0"/>
                    <a:pt x="10" y="2"/>
                    <a:pt x="2" y="3"/>
                  </a:cubicBezTo>
                  <a:cubicBezTo>
                    <a:pt x="0" y="27"/>
                    <a:pt x="21" y="35"/>
                    <a:pt x="43" y="31"/>
                  </a:cubicBezTo>
                  <a:cubicBezTo>
                    <a:pt x="47" y="24"/>
                    <a:pt x="48" y="16"/>
                    <a:pt x="47" y="7"/>
                  </a:cubicBezTo>
                  <a:cubicBezTo>
                    <a:pt x="40" y="9"/>
                    <a:pt x="38" y="4"/>
                    <a:pt x="35" y="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45" name="Freeform 88"/>
            <p:cNvSpPr>
              <a:spLocks/>
            </p:cNvSpPr>
            <p:nvPr/>
          </p:nvSpPr>
          <p:spPr bwMode="gray">
            <a:xfrm>
              <a:off x="3974316" y="5640058"/>
              <a:ext cx="25109" cy="29506"/>
            </a:xfrm>
            <a:custGeom>
              <a:avLst/>
              <a:gdLst/>
              <a:ahLst/>
              <a:cxnLst>
                <a:cxn ang="0">
                  <a:pos x="62" y="4"/>
                </a:cxn>
                <a:cxn ang="0">
                  <a:pos x="41" y="5"/>
                </a:cxn>
                <a:cxn ang="0">
                  <a:pos x="53" y="88"/>
                </a:cxn>
                <a:cxn ang="0">
                  <a:pos x="50" y="38"/>
                </a:cxn>
                <a:cxn ang="0">
                  <a:pos x="58" y="0"/>
                </a:cxn>
              </a:cxnLst>
              <a:rect l="0" t="0" r="r" b="b"/>
              <a:pathLst>
                <a:path w="75" h="88">
                  <a:moveTo>
                    <a:pt x="62" y="4"/>
                  </a:moveTo>
                  <a:cubicBezTo>
                    <a:pt x="56" y="3"/>
                    <a:pt x="48" y="4"/>
                    <a:pt x="41" y="5"/>
                  </a:cubicBezTo>
                  <a:cubicBezTo>
                    <a:pt x="46" y="28"/>
                    <a:pt x="0" y="86"/>
                    <a:pt x="53" y="88"/>
                  </a:cubicBezTo>
                  <a:cubicBezTo>
                    <a:pt x="56" y="71"/>
                    <a:pt x="53" y="53"/>
                    <a:pt x="50" y="38"/>
                  </a:cubicBezTo>
                  <a:cubicBezTo>
                    <a:pt x="72" y="33"/>
                    <a:pt x="75" y="13"/>
                    <a:pt x="58"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46" name="Freeform 89"/>
            <p:cNvSpPr>
              <a:spLocks/>
            </p:cNvSpPr>
            <p:nvPr/>
          </p:nvSpPr>
          <p:spPr bwMode="gray">
            <a:xfrm>
              <a:off x="3664929" y="5602892"/>
              <a:ext cx="118733" cy="86107"/>
            </a:xfrm>
            <a:custGeom>
              <a:avLst/>
              <a:gdLst/>
              <a:ahLst/>
              <a:cxnLst>
                <a:cxn ang="0">
                  <a:pos x="39" y="233"/>
                </a:cxn>
                <a:cxn ang="0">
                  <a:pos x="179" y="201"/>
                </a:cxn>
                <a:cxn ang="0">
                  <a:pos x="271" y="132"/>
                </a:cxn>
                <a:cxn ang="0">
                  <a:pos x="259" y="131"/>
                </a:cxn>
                <a:cxn ang="0">
                  <a:pos x="329" y="23"/>
                </a:cxn>
                <a:cxn ang="0">
                  <a:pos x="230" y="112"/>
                </a:cxn>
                <a:cxn ang="0">
                  <a:pos x="98" y="195"/>
                </a:cxn>
                <a:cxn ang="0">
                  <a:pos x="27" y="217"/>
                </a:cxn>
                <a:cxn ang="0">
                  <a:pos x="52" y="242"/>
                </a:cxn>
              </a:cxnLst>
              <a:rect l="0" t="0" r="r" b="b"/>
              <a:pathLst>
                <a:path w="354" h="257">
                  <a:moveTo>
                    <a:pt x="39" y="233"/>
                  </a:moveTo>
                  <a:cubicBezTo>
                    <a:pt x="93" y="233"/>
                    <a:pt x="133" y="229"/>
                    <a:pt x="179" y="201"/>
                  </a:cubicBezTo>
                  <a:cubicBezTo>
                    <a:pt x="210" y="182"/>
                    <a:pt x="274" y="175"/>
                    <a:pt x="271" y="132"/>
                  </a:cubicBezTo>
                  <a:cubicBezTo>
                    <a:pt x="267" y="131"/>
                    <a:pt x="263" y="132"/>
                    <a:pt x="259" y="131"/>
                  </a:cubicBezTo>
                  <a:cubicBezTo>
                    <a:pt x="257" y="108"/>
                    <a:pt x="354" y="52"/>
                    <a:pt x="329" y="23"/>
                  </a:cubicBezTo>
                  <a:cubicBezTo>
                    <a:pt x="310" y="0"/>
                    <a:pt x="240" y="96"/>
                    <a:pt x="230" y="112"/>
                  </a:cubicBezTo>
                  <a:cubicBezTo>
                    <a:pt x="199" y="158"/>
                    <a:pt x="149" y="179"/>
                    <a:pt x="98" y="195"/>
                  </a:cubicBezTo>
                  <a:cubicBezTo>
                    <a:pt x="80" y="201"/>
                    <a:pt x="40" y="205"/>
                    <a:pt x="27" y="217"/>
                  </a:cubicBezTo>
                  <a:cubicBezTo>
                    <a:pt x="0" y="241"/>
                    <a:pt x="21" y="257"/>
                    <a:pt x="52" y="24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47" name="Freeform 90"/>
            <p:cNvSpPr>
              <a:spLocks/>
            </p:cNvSpPr>
            <p:nvPr/>
          </p:nvSpPr>
          <p:spPr bwMode="gray">
            <a:xfrm>
              <a:off x="3647197" y="4582522"/>
              <a:ext cx="394784" cy="1076261"/>
            </a:xfrm>
            <a:custGeom>
              <a:avLst/>
              <a:gdLst/>
              <a:ahLst/>
              <a:cxnLst>
                <a:cxn ang="0">
                  <a:pos x="55" y="151"/>
                </a:cxn>
                <a:cxn ang="0">
                  <a:pos x="78" y="281"/>
                </a:cxn>
                <a:cxn ang="0">
                  <a:pos x="37" y="382"/>
                </a:cxn>
                <a:cxn ang="0">
                  <a:pos x="33" y="686"/>
                </a:cxn>
                <a:cxn ang="0">
                  <a:pos x="72" y="1082"/>
                </a:cxn>
                <a:cxn ang="0">
                  <a:pos x="100" y="1473"/>
                </a:cxn>
                <a:cxn ang="0">
                  <a:pos x="203" y="2087"/>
                </a:cxn>
                <a:cxn ang="0">
                  <a:pos x="268" y="2377"/>
                </a:cxn>
                <a:cxn ang="0">
                  <a:pos x="331" y="2676"/>
                </a:cxn>
                <a:cxn ang="0">
                  <a:pos x="331" y="2712"/>
                </a:cxn>
                <a:cxn ang="0">
                  <a:pos x="360" y="2865"/>
                </a:cxn>
                <a:cxn ang="0">
                  <a:pos x="398" y="3028"/>
                </a:cxn>
                <a:cxn ang="0">
                  <a:pos x="465" y="3046"/>
                </a:cxn>
                <a:cxn ang="0">
                  <a:pos x="551" y="3097"/>
                </a:cxn>
                <a:cxn ang="0">
                  <a:pos x="746" y="3164"/>
                </a:cxn>
                <a:cxn ang="0">
                  <a:pos x="765" y="2895"/>
                </a:cxn>
                <a:cxn ang="0">
                  <a:pos x="699" y="2595"/>
                </a:cxn>
                <a:cxn ang="0">
                  <a:pos x="664" y="2318"/>
                </a:cxn>
                <a:cxn ang="0">
                  <a:pos x="668" y="2009"/>
                </a:cxn>
                <a:cxn ang="0">
                  <a:pos x="635" y="1824"/>
                </a:cxn>
                <a:cxn ang="0">
                  <a:pos x="658" y="1638"/>
                </a:cxn>
                <a:cxn ang="0">
                  <a:pos x="613" y="1458"/>
                </a:cxn>
                <a:cxn ang="0">
                  <a:pos x="614" y="1261"/>
                </a:cxn>
                <a:cxn ang="0">
                  <a:pos x="681" y="1356"/>
                </a:cxn>
                <a:cxn ang="0">
                  <a:pos x="699" y="1501"/>
                </a:cxn>
                <a:cxn ang="0">
                  <a:pos x="742" y="1767"/>
                </a:cxn>
                <a:cxn ang="0">
                  <a:pos x="709" y="2110"/>
                </a:cxn>
                <a:cxn ang="0">
                  <a:pos x="720" y="2437"/>
                </a:cxn>
                <a:cxn ang="0">
                  <a:pos x="708" y="2657"/>
                </a:cxn>
                <a:cxn ang="0">
                  <a:pos x="681" y="2858"/>
                </a:cxn>
                <a:cxn ang="0">
                  <a:pos x="761" y="3062"/>
                </a:cxn>
                <a:cxn ang="0">
                  <a:pos x="888" y="3206"/>
                </a:cxn>
                <a:cxn ang="0">
                  <a:pos x="1108" y="3109"/>
                </a:cxn>
                <a:cxn ang="0">
                  <a:pos x="1125" y="2843"/>
                </a:cxn>
                <a:cxn ang="0">
                  <a:pos x="1125" y="2765"/>
                </a:cxn>
                <a:cxn ang="0">
                  <a:pos x="1108" y="2702"/>
                </a:cxn>
                <a:cxn ang="0">
                  <a:pos x="1148" y="2578"/>
                </a:cxn>
                <a:cxn ang="0">
                  <a:pos x="1148" y="2229"/>
                </a:cxn>
                <a:cxn ang="0">
                  <a:pos x="1153" y="2071"/>
                </a:cxn>
                <a:cxn ang="0">
                  <a:pos x="1125" y="1914"/>
                </a:cxn>
                <a:cxn ang="0">
                  <a:pos x="1148" y="1587"/>
                </a:cxn>
                <a:cxn ang="0">
                  <a:pos x="1142" y="1282"/>
                </a:cxn>
                <a:cxn ang="0">
                  <a:pos x="1153" y="1092"/>
                </a:cxn>
                <a:cxn ang="0">
                  <a:pos x="1125" y="911"/>
                </a:cxn>
                <a:cxn ang="0">
                  <a:pos x="1107" y="541"/>
                </a:cxn>
                <a:cxn ang="0">
                  <a:pos x="1024" y="168"/>
                </a:cxn>
                <a:cxn ang="0">
                  <a:pos x="731" y="17"/>
                </a:cxn>
                <a:cxn ang="0">
                  <a:pos x="152" y="79"/>
                </a:cxn>
                <a:cxn ang="0">
                  <a:pos x="72" y="151"/>
                </a:cxn>
              </a:cxnLst>
              <a:rect l="0" t="0" r="r" b="b"/>
              <a:pathLst>
                <a:path w="1178" h="3212">
                  <a:moveTo>
                    <a:pt x="55" y="151"/>
                  </a:moveTo>
                  <a:cubicBezTo>
                    <a:pt x="49" y="196"/>
                    <a:pt x="81" y="231"/>
                    <a:pt x="78" y="281"/>
                  </a:cubicBezTo>
                  <a:cubicBezTo>
                    <a:pt x="75" y="326"/>
                    <a:pt x="52" y="346"/>
                    <a:pt x="37" y="382"/>
                  </a:cubicBezTo>
                  <a:cubicBezTo>
                    <a:pt x="0" y="468"/>
                    <a:pt x="24" y="594"/>
                    <a:pt x="33" y="686"/>
                  </a:cubicBezTo>
                  <a:cubicBezTo>
                    <a:pt x="45" y="819"/>
                    <a:pt x="58" y="950"/>
                    <a:pt x="72" y="1082"/>
                  </a:cubicBezTo>
                  <a:cubicBezTo>
                    <a:pt x="86" y="1213"/>
                    <a:pt x="107" y="1338"/>
                    <a:pt x="100" y="1473"/>
                  </a:cubicBezTo>
                  <a:cubicBezTo>
                    <a:pt x="90" y="1687"/>
                    <a:pt x="167" y="1885"/>
                    <a:pt x="203" y="2087"/>
                  </a:cubicBezTo>
                  <a:cubicBezTo>
                    <a:pt x="221" y="2184"/>
                    <a:pt x="253" y="2275"/>
                    <a:pt x="268" y="2377"/>
                  </a:cubicBezTo>
                  <a:cubicBezTo>
                    <a:pt x="282" y="2471"/>
                    <a:pt x="342" y="2574"/>
                    <a:pt x="331" y="2676"/>
                  </a:cubicBezTo>
                  <a:cubicBezTo>
                    <a:pt x="330" y="2688"/>
                    <a:pt x="331" y="2700"/>
                    <a:pt x="331" y="2712"/>
                  </a:cubicBezTo>
                  <a:cubicBezTo>
                    <a:pt x="268" y="2741"/>
                    <a:pt x="351" y="2832"/>
                    <a:pt x="360" y="2865"/>
                  </a:cubicBezTo>
                  <a:cubicBezTo>
                    <a:pt x="375" y="2925"/>
                    <a:pt x="339" y="2982"/>
                    <a:pt x="398" y="3028"/>
                  </a:cubicBezTo>
                  <a:cubicBezTo>
                    <a:pt x="420" y="3045"/>
                    <a:pt x="440" y="3037"/>
                    <a:pt x="465" y="3046"/>
                  </a:cubicBezTo>
                  <a:cubicBezTo>
                    <a:pt x="487" y="3054"/>
                    <a:pt x="527" y="3085"/>
                    <a:pt x="551" y="3097"/>
                  </a:cubicBezTo>
                  <a:cubicBezTo>
                    <a:pt x="609" y="3126"/>
                    <a:pt x="681" y="3156"/>
                    <a:pt x="746" y="3164"/>
                  </a:cubicBezTo>
                  <a:cubicBezTo>
                    <a:pt x="725" y="3072"/>
                    <a:pt x="773" y="2987"/>
                    <a:pt x="765" y="2895"/>
                  </a:cubicBezTo>
                  <a:cubicBezTo>
                    <a:pt x="757" y="2795"/>
                    <a:pt x="726" y="2690"/>
                    <a:pt x="699" y="2595"/>
                  </a:cubicBezTo>
                  <a:cubicBezTo>
                    <a:pt x="673" y="2503"/>
                    <a:pt x="654" y="2417"/>
                    <a:pt x="664" y="2318"/>
                  </a:cubicBezTo>
                  <a:cubicBezTo>
                    <a:pt x="673" y="2225"/>
                    <a:pt x="695" y="2102"/>
                    <a:pt x="668" y="2009"/>
                  </a:cubicBezTo>
                  <a:cubicBezTo>
                    <a:pt x="650" y="1949"/>
                    <a:pt x="625" y="1893"/>
                    <a:pt x="635" y="1824"/>
                  </a:cubicBezTo>
                  <a:cubicBezTo>
                    <a:pt x="646" y="1757"/>
                    <a:pt x="672" y="1710"/>
                    <a:pt x="658" y="1638"/>
                  </a:cubicBezTo>
                  <a:cubicBezTo>
                    <a:pt x="645" y="1572"/>
                    <a:pt x="613" y="1532"/>
                    <a:pt x="613" y="1458"/>
                  </a:cubicBezTo>
                  <a:cubicBezTo>
                    <a:pt x="613" y="1392"/>
                    <a:pt x="610" y="1326"/>
                    <a:pt x="614" y="1261"/>
                  </a:cubicBezTo>
                  <a:cubicBezTo>
                    <a:pt x="645" y="1296"/>
                    <a:pt x="669" y="1309"/>
                    <a:pt x="681" y="1356"/>
                  </a:cubicBezTo>
                  <a:cubicBezTo>
                    <a:pt x="693" y="1402"/>
                    <a:pt x="692" y="1455"/>
                    <a:pt x="699" y="1501"/>
                  </a:cubicBezTo>
                  <a:cubicBezTo>
                    <a:pt x="712" y="1593"/>
                    <a:pt x="742" y="1668"/>
                    <a:pt x="742" y="1767"/>
                  </a:cubicBezTo>
                  <a:cubicBezTo>
                    <a:pt x="742" y="1887"/>
                    <a:pt x="727" y="1996"/>
                    <a:pt x="709" y="2110"/>
                  </a:cubicBezTo>
                  <a:cubicBezTo>
                    <a:pt x="692" y="2218"/>
                    <a:pt x="720" y="2327"/>
                    <a:pt x="720" y="2437"/>
                  </a:cubicBezTo>
                  <a:cubicBezTo>
                    <a:pt x="720" y="2509"/>
                    <a:pt x="719" y="2585"/>
                    <a:pt x="708" y="2657"/>
                  </a:cubicBezTo>
                  <a:cubicBezTo>
                    <a:pt x="698" y="2726"/>
                    <a:pt x="676" y="2784"/>
                    <a:pt x="681" y="2858"/>
                  </a:cubicBezTo>
                  <a:cubicBezTo>
                    <a:pt x="685" y="2936"/>
                    <a:pt x="733" y="2993"/>
                    <a:pt x="761" y="3062"/>
                  </a:cubicBezTo>
                  <a:cubicBezTo>
                    <a:pt x="779" y="3106"/>
                    <a:pt x="832" y="3212"/>
                    <a:pt x="888" y="3206"/>
                  </a:cubicBezTo>
                  <a:cubicBezTo>
                    <a:pt x="920" y="3108"/>
                    <a:pt x="1051" y="3169"/>
                    <a:pt x="1108" y="3109"/>
                  </a:cubicBezTo>
                  <a:cubicBezTo>
                    <a:pt x="1178" y="3035"/>
                    <a:pt x="1133" y="2934"/>
                    <a:pt x="1125" y="2843"/>
                  </a:cubicBezTo>
                  <a:cubicBezTo>
                    <a:pt x="1123" y="2817"/>
                    <a:pt x="1129" y="2790"/>
                    <a:pt x="1125" y="2765"/>
                  </a:cubicBezTo>
                  <a:cubicBezTo>
                    <a:pt x="1122" y="2744"/>
                    <a:pt x="1107" y="2723"/>
                    <a:pt x="1108" y="2702"/>
                  </a:cubicBezTo>
                  <a:cubicBezTo>
                    <a:pt x="1111" y="2665"/>
                    <a:pt x="1139" y="2616"/>
                    <a:pt x="1148" y="2578"/>
                  </a:cubicBezTo>
                  <a:cubicBezTo>
                    <a:pt x="1175" y="2463"/>
                    <a:pt x="1153" y="2350"/>
                    <a:pt x="1148" y="2229"/>
                  </a:cubicBezTo>
                  <a:cubicBezTo>
                    <a:pt x="1145" y="2175"/>
                    <a:pt x="1151" y="2124"/>
                    <a:pt x="1153" y="2071"/>
                  </a:cubicBezTo>
                  <a:cubicBezTo>
                    <a:pt x="1156" y="2014"/>
                    <a:pt x="1131" y="1968"/>
                    <a:pt x="1125" y="1914"/>
                  </a:cubicBezTo>
                  <a:cubicBezTo>
                    <a:pt x="1112" y="1802"/>
                    <a:pt x="1143" y="1694"/>
                    <a:pt x="1148" y="1587"/>
                  </a:cubicBezTo>
                  <a:cubicBezTo>
                    <a:pt x="1153" y="1484"/>
                    <a:pt x="1137" y="1386"/>
                    <a:pt x="1142" y="1282"/>
                  </a:cubicBezTo>
                  <a:cubicBezTo>
                    <a:pt x="1145" y="1218"/>
                    <a:pt x="1154" y="1157"/>
                    <a:pt x="1153" y="1092"/>
                  </a:cubicBezTo>
                  <a:cubicBezTo>
                    <a:pt x="1153" y="1028"/>
                    <a:pt x="1131" y="969"/>
                    <a:pt x="1125" y="911"/>
                  </a:cubicBezTo>
                  <a:cubicBezTo>
                    <a:pt x="1114" y="786"/>
                    <a:pt x="1151" y="664"/>
                    <a:pt x="1107" y="541"/>
                  </a:cubicBezTo>
                  <a:cubicBezTo>
                    <a:pt x="1063" y="418"/>
                    <a:pt x="1051" y="297"/>
                    <a:pt x="1024" y="168"/>
                  </a:cubicBezTo>
                  <a:cubicBezTo>
                    <a:pt x="1000" y="52"/>
                    <a:pt x="839" y="26"/>
                    <a:pt x="731" y="17"/>
                  </a:cubicBezTo>
                  <a:cubicBezTo>
                    <a:pt x="534" y="0"/>
                    <a:pt x="335" y="29"/>
                    <a:pt x="152" y="79"/>
                  </a:cubicBezTo>
                  <a:cubicBezTo>
                    <a:pt x="146" y="114"/>
                    <a:pt x="107" y="143"/>
                    <a:pt x="72" y="15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48" name="Freeform 91"/>
            <p:cNvSpPr>
              <a:spLocks/>
            </p:cNvSpPr>
            <p:nvPr/>
          </p:nvSpPr>
          <p:spPr bwMode="gray">
            <a:xfrm>
              <a:off x="3735715" y="3996373"/>
              <a:ext cx="171929" cy="236616"/>
            </a:xfrm>
            <a:custGeom>
              <a:avLst/>
              <a:gdLst/>
              <a:ahLst/>
              <a:cxnLst>
                <a:cxn ang="0">
                  <a:pos x="122" y="205"/>
                </a:cxn>
                <a:cxn ang="0">
                  <a:pos x="141" y="437"/>
                </a:cxn>
                <a:cxn ang="0">
                  <a:pos x="214" y="683"/>
                </a:cxn>
                <a:cxn ang="0">
                  <a:pos x="488" y="510"/>
                </a:cxn>
                <a:cxn ang="0">
                  <a:pos x="407" y="124"/>
                </a:cxn>
                <a:cxn ang="0">
                  <a:pos x="143" y="184"/>
                </a:cxn>
              </a:cxnLst>
              <a:rect l="0" t="0" r="r" b="b"/>
              <a:pathLst>
                <a:path w="513" h="706">
                  <a:moveTo>
                    <a:pt x="122" y="205"/>
                  </a:moveTo>
                  <a:cubicBezTo>
                    <a:pt x="137" y="280"/>
                    <a:pt x="146" y="354"/>
                    <a:pt x="141" y="437"/>
                  </a:cubicBezTo>
                  <a:cubicBezTo>
                    <a:pt x="0" y="522"/>
                    <a:pt x="74" y="660"/>
                    <a:pt x="214" y="683"/>
                  </a:cubicBezTo>
                  <a:cubicBezTo>
                    <a:pt x="351" y="706"/>
                    <a:pt x="455" y="646"/>
                    <a:pt x="488" y="510"/>
                  </a:cubicBezTo>
                  <a:cubicBezTo>
                    <a:pt x="513" y="407"/>
                    <a:pt x="455" y="214"/>
                    <a:pt x="407" y="124"/>
                  </a:cubicBezTo>
                  <a:cubicBezTo>
                    <a:pt x="342" y="0"/>
                    <a:pt x="146" y="43"/>
                    <a:pt x="143" y="18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49" name="Freeform 92"/>
            <p:cNvSpPr>
              <a:spLocks/>
            </p:cNvSpPr>
            <p:nvPr/>
          </p:nvSpPr>
          <p:spPr bwMode="gray">
            <a:xfrm>
              <a:off x="3882819" y="4088580"/>
              <a:ext cx="14044" cy="23123"/>
            </a:xfrm>
            <a:custGeom>
              <a:avLst/>
              <a:gdLst/>
              <a:ahLst/>
              <a:cxnLst>
                <a:cxn ang="0">
                  <a:pos x="20" y="45"/>
                </a:cxn>
                <a:cxn ang="0">
                  <a:pos x="42" y="69"/>
                </a:cxn>
                <a:cxn ang="0">
                  <a:pos x="37" y="42"/>
                </a:cxn>
                <a:cxn ang="0">
                  <a:pos x="26" y="12"/>
                </a:cxn>
                <a:cxn ang="0">
                  <a:pos x="14" y="4"/>
                </a:cxn>
                <a:cxn ang="0">
                  <a:pos x="5" y="17"/>
                </a:cxn>
                <a:cxn ang="0">
                  <a:pos x="18" y="45"/>
                </a:cxn>
              </a:cxnLst>
              <a:rect l="0" t="0" r="r" b="b"/>
              <a:pathLst>
                <a:path w="42" h="69">
                  <a:moveTo>
                    <a:pt x="20" y="45"/>
                  </a:moveTo>
                  <a:cubicBezTo>
                    <a:pt x="26" y="51"/>
                    <a:pt x="34" y="66"/>
                    <a:pt x="42" y="69"/>
                  </a:cubicBezTo>
                  <a:cubicBezTo>
                    <a:pt x="42" y="59"/>
                    <a:pt x="39" y="51"/>
                    <a:pt x="37" y="42"/>
                  </a:cubicBezTo>
                  <a:cubicBezTo>
                    <a:pt x="34" y="29"/>
                    <a:pt x="30" y="22"/>
                    <a:pt x="26" y="12"/>
                  </a:cubicBezTo>
                  <a:cubicBezTo>
                    <a:pt x="22" y="5"/>
                    <a:pt x="22" y="0"/>
                    <a:pt x="14" y="4"/>
                  </a:cubicBezTo>
                  <a:cubicBezTo>
                    <a:pt x="11" y="5"/>
                    <a:pt x="6" y="14"/>
                    <a:pt x="5" y="17"/>
                  </a:cubicBezTo>
                  <a:cubicBezTo>
                    <a:pt x="0" y="32"/>
                    <a:pt x="16" y="37"/>
                    <a:pt x="18" y="4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50" name="Freeform 93"/>
            <p:cNvSpPr>
              <a:spLocks/>
            </p:cNvSpPr>
            <p:nvPr/>
          </p:nvSpPr>
          <p:spPr bwMode="gray">
            <a:xfrm>
              <a:off x="3777563" y="4091275"/>
              <a:ext cx="115896" cy="68658"/>
            </a:xfrm>
            <a:custGeom>
              <a:avLst/>
              <a:gdLst/>
              <a:ahLst/>
              <a:cxnLst>
                <a:cxn ang="0">
                  <a:pos x="0" y="0"/>
                </a:cxn>
                <a:cxn ang="0">
                  <a:pos x="23" y="45"/>
                </a:cxn>
                <a:cxn ang="0">
                  <a:pos x="45" y="97"/>
                </a:cxn>
                <a:cxn ang="0">
                  <a:pos x="125" y="177"/>
                </a:cxn>
                <a:cxn ang="0">
                  <a:pos x="246" y="190"/>
                </a:cxn>
                <a:cxn ang="0">
                  <a:pos x="346" y="14"/>
                </a:cxn>
              </a:cxnLst>
              <a:rect l="0" t="0" r="r" b="b"/>
              <a:pathLst>
                <a:path w="346" h="205">
                  <a:moveTo>
                    <a:pt x="0" y="0"/>
                  </a:moveTo>
                  <a:cubicBezTo>
                    <a:pt x="7" y="19"/>
                    <a:pt x="13" y="29"/>
                    <a:pt x="23" y="45"/>
                  </a:cubicBezTo>
                  <a:cubicBezTo>
                    <a:pt x="33" y="62"/>
                    <a:pt x="33" y="82"/>
                    <a:pt x="45" y="97"/>
                  </a:cubicBezTo>
                  <a:cubicBezTo>
                    <a:pt x="70" y="127"/>
                    <a:pt x="87" y="157"/>
                    <a:pt x="125" y="177"/>
                  </a:cubicBezTo>
                  <a:cubicBezTo>
                    <a:pt x="150" y="191"/>
                    <a:pt x="216" y="205"/>
                    <a:pt x="246" y="190"/>
                  </a:cubicBezTo>
                  <a:cubicBezTo>
                    <a:pt x="303" y="163"/>
                    <a:pt x="346" y="38"/>
                    <a:pt x="346" y="1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51" name="Freeform 94"/>
            <p:cNvSpPr>
              <a:spLocks/>
            </p:cNvSpPr>
            <p:nvPr/>
          </p:nvSpPr>
          <p:spPr bwMode="gray">
            <a:xfrm>
              <a:off x="3735715" y="3862320"/>
              <a:ext cx="182994" cy="286265"/>
            </a:xfrm>
            <a:custGeom>
              <a:avLst/>
              <a:gdLst/>
              <a:ahLst/>
              <a:cxnLst>
                <a:cxn ang="0">
                  <a:pos x="48" y="367"/>
                </a:cxn>
                <a:cxn ang="0">
                  <a:pos x="1" y="422"/>
                </a:cxn>
                <a:cxn ang="0">
                  <a:pos x="43" y="495"/>
                </a:cxn>
                <a:cxn ang="0">
                  <a:pos x="63" y="525"/>
                </a:cxn>
                <a:cxn ang="0">
                  <a:pos x="76" y="578"/>
                </a:cxn>
                <a:cxn ang="0">
                  <a:pos x="132" y="702"/>
                </a:cxn>
                <a:cxn ang="0">
                  <a:pos x="171" y="746"/>
                </a:cxn>
                <a:cxn ang="0">
                  <a:pos x="251" y="827"/>
                </a:cxn>
                <a:cxn ang="0">
                  <a:pos x="372" y="840"/>
                </a:cxn>
                <a:cxn ang="0">
                  <a:pos x="473" y="692"/>
                </a:cxn>
                <a:cxn ang="0">
                  <a:pos x="511" y="599"/>
                </a:cxn>
                <a:cxn ang="0">
                  <a:pos x="529" y="410"/>
                </a:cxn>
                <a:cxn ang="0">
                  <a:pos x="372" y="60"/>
                </a:cxn>
                <a:cxn ang="0">
                  <a:pos x="112" y="89"/>
                </a:cxn>
                <a:cxn ang="0">
                  <a:pos x="40" y="216"/>
                </a:cxn>
                <a:cxn ang="0">
                  <a:pos x="48" y="367"/>
                </a:cxn>
              </a:cxnLst>
              <a:rect l="0" t="0" r="r" b="b"/>
              <a:pathLst>
                <a:path w="546" h="854">
                  <a:moveTo>
                    <a:pt x="48" y="367"/>
                  </a:moveTo>
                  <a:cubicBezTo>
                    <a:pt x="6" y="358"/>
                    <a:pt x="2" y="391"/>
                    <a:pt x="1" y="422"/>
                  </a:cubicBezTo>
                  <a:cubicBezTo>
                    <a:pt x="0" y="467"/>
                    <a:pt x="17" y="469"/>
                    <a:pt x="43" y="495"/>
                  </a:cubicBezTo>
                  <a:cubicBezTo>
                    <a:pt x="51" y="503"/>
                    <a:pt x="54" y="517"/>
                    <a:pt x="63" y="525"/>
                  </a:cubicBezTo>
                  <a:cubicBezTo>
                    <a:pt x="75" y="534"/>
                    <a:pt x="67" y="564"/>
                    <a:pt x="76" y="578"/>
                  </a:cubicBezTo>
                  <a:cubicBezTo>
                    <a:pt x="92" y="600"/>
                    <a:pt x="122" y="686"/>
                    <a:pt x="132" y="702"/>
                  </a:cubicBezTo>
                  <a:cubicBezTo>
                    <a:pt x="142" y="719"/>
                    <a:pt x="159" y="731"/>
                    <a:pt x="171" y="746"/>
                  </a:cubicBezTo>
                  <a:cubicBezTo>
                    <a:pt x="196" y="777"/>
                    <a:pt x="213" y="806"/>
                    <a:pt x="251" y="827"/>
                  </a:cubicBezTo>
                  <a:cubicBezTo>
                    <a:pt x="277" y="840"/>
                    <a:pt x="342" y="854"/>
                    <a:pt x="372" y="840"/>
                  </a:cubicBezTo>
                  <a:cubicBezTo>
                    <a:pt x="400" y="826"/>
                    <a:pt x="464" y="716"/>
                    <a:pt x="473" y="692"/>
                  </a:cubicBezTo>
                  <a:cubicBezTo>
                    <a:pt x="485" y="660"/>
                    <a:pt x="498" y="628"/>
                    <a:pt x="511" y="599"/>
                  </a:cubicBezTo>
                  <a:cubicBezTo>
                    <a:pt x="537" y="542"/>
                    <a:pt x="521" y="470"/>
                    <a:pt x="529" y="410"/>
                  </a:cubicBezTo>
                  <a:cubicBezTo>
                    <a:pt x="546" y="285"/>
                    <a:pt x="466" y="132"/>
                    <a:pt x="372" y="60"/>
                  </a:cubicBezTo>
                  <a:cubicBezTo>
                    <a:pt x="294" y="0"/>
                    <a:pt x="170" y="12"/>
                    <a:pt x="112" y="89"/>
                  </a:cubicBezTo>
                  <a:cubicBezTo>
                    <a:pt x="88" y="120"/>
                    <a:pt x="55" y="179"/>
                    <a:pt x="40" y="216"/>
                  </a:cubicBezTo>
                  <a:cubicBezTo>
                    <a:pt x="28" y="248"/>
                    <a:pt x="1" y="298"/>
                    <a:pt x="48" y="367"/>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52" name="Freeform 95"/>
            <p:cNvSpPr>
              <a:spLocks/>
            </p:cNvSpPr>
            <p:nvPr/>
          </p:nvSpPr>
          <p:spPr bwMode="gray">
            <a:xfrm>
              <a:off x="3573574" y="4109291"/>
              <a:ext cx="508552" cy="568416"/>
            </a:xfrm>
            <a:custGeom>
              <a:avLst/>
              <a:gdLst/>
              <a:ahLst/>
              <a:cxnLst>
                <a:cxn ang="0">
                  <a:pos x="568" y="110"/>
                </a:cxn>
                <a:cxn ang="0">
                  <a:pos x="365" y="239"/>
                </a:cxn>
                <a:cxn ang="0">
                  <a:pos x="185" y="357"/>
                </a:cxn>
                <a:cxn ang="0">
                  <a:pos x="67" y="567"/>
                </a:cxn>
                <a:cxn ang="0">
                  <a:pos x="74" y="680"/>
                </a:cxn>
                <a:cxn ang="0">
                  <a:pos x="62" y="820"/>
                </a:cxn>
                <a:cxn ang="0">
                  <a:pos x="5" y="1011"/>
                </a:cxn>
                <a:cxn ang="0">
                  <a:pos x="16" y="1237"/>
                </a:cxn>
                <a:cxn ang="0">
                  <a:pos x="101" y="1406"/>
                </a:cxn>
                <a:cxn ang="0">
                  <a:pos x="264" y="1417"/>
                </a:cxn>
                <a:cxn ang="0">
                  <a:pos x="276" y="1591"/>
                </a:cxn>
                <a:cxn ang="0">
                  <a:pos x="731" y="1681"/>
                </a:cxn>
                <a:cxn ang="0">
                  <a:pos x="968" y="1655"/>
                </a:cxn>
                <a:cxn ang="0">
                  <a:pos x="1154" y="1631"/>
                </a:cxn>
                <a:cxn ang="0">
                  <a:pos x="1283" y="1569"/>
                </a:cxn>
                <a:cxn ang="0">
                  <a:pos x="1447" y="1147"/>
                </a:cxn>
                <a:cxn ang="0">
                  <a:pos x="1509" y="617"/>
                </a:cxn>
                <a:cxn ang="0">
                  <a:pos x="1492" y="398"/>
                </a:cxn>
                <a:cxn ang="0">
                  <a:pos x="1417" y="202"/>
                </a:cxn>
                <a:cxn ang="0">
                  <a:pos x="1014" y="53"/>
                </a:cxn>
                <a:cxn ang="0">
                  <a:pos x="745" y="222"/>
                </a:cxn>
                <a:cxn ang="0">
                  <a:pos x="608" y="70"/>
                </a:cxn>
                <a:cxn ang="0">
                  <a:pos x="535" y="133"/>
                </a:cxn>
              </a:cxnLst>
              <a:rect l="0" t="0" r="r" b="b"/>
              <a:pathLst>
                <a:path w="1518" h="1696">
                  <a:moveTo>
                    <a:pt x="568" y="110"/>
                  </a:moveTo>
                  <a:cubicBezTo>
                    <a:pt x="491" y="130"/>
                    <a:pt x="436" y="199"/>
                    <a:pt x="365" y="239"/>
                  </a:cubicBezTo>
                  <a:cubicBezTo>
                    <a:pt x="303" y="273"/>
                    <a:pt x="246" y="311"/>
                    <a:pt x="185" y="357"/>
                  </a:cubicBezTo>
                  <a:cubicBezTo>
                    <a:pt x="127" y="401"/>
                    <a:pt x="49" y="492"/>
                    <a:pt x="67" y="567"/>
                  </a:cubicBezTo>
                  <a:cubicBezTo>
                    <a:pt x="79" y="619"/>
                    <a:pt x="85" y="626"/>
                    <a:pt x="74" y="680"/>
                  </a:cubicBezTo>
                  <a:cubicBezTo>
                    <a:pt x="65" y="726"/>
                    <a:pt x="69" y="773"/>
                    <a:pt x="62" y="820"/>
                  </a:cubicBezTo>
                  <a:cubicBezTo>
                    <a:pt x="52" y="884"/>
                    <a:pt x="11" y="945"/>
                    <a:pt x="5" y="1011"/>
                  </a:cubicBezTo>
                  <a:cubicBezTo>
                    <a:pt x="0" y="1079"/>
                    <a:pt x="9" y="1168"/>
                    <a:pt x="16" y="1237"/>
                  </a:cubicBezTo>
                  <a:cubicBezTo>
                    <a:pt x="22" y="1288"/>
                    <a:pt x="46" y="1388"/>
                    <a:pt x="101" y="1406"/>
                  </a:cubicBezTo>
                  <a:cubicBezTo>
                    <a:pt x="173" y="1429"/>
                    <a:pt x="202" y="1362"/>
                    <a:pt x="264" y="1417"/>
                  </a:cubicBezTo>
                  <a:cubicBezTo>
                    <a:pt x="255" y="1448"/>
                    <a:pt x="169" y="1479"/>
                    <a:pt x="276" y="1591"/>
                  </a:cubicBezTo>
                  <a:cubicBezTo>
                    <a:pt x="319" y="1637"/>
                    <a:pt x="670" y="1696"/>
                    <a:pt x="731" y="1681"/>
                  </a:cubicBezTo>
                  <a:cubicBezTo>
                    <a:pt x="804" y="1663"/>
                    <a:pt x="915" y="1665"/>
                    <a:pt x="968" y="1655"/>
                  </a:cubicBezTo>
                  <a:cubicBezTo>
                    <a:pt x="1014" y="1646"/>
                    <a:pt x="1154" y="1630"/>
                    <a:pt x="1154" y="1631"/>
                  </a:cubicBezTo>
                  <a:cubicBezTo>
                    <a:pt x="1151" y="1611"/>
                    <a:pt x="1278" y="1590"/>
                    <a:pt x="1283" y="1569"/>
                  </a:cubicBezTo>
                  <a:cubicBezTo>
                    <a:pt x="1362" y="1451"/>
                    <a:pt x="1355" y="1386"/>
                    <a:pt x="1447" y="1147"/>
                  </a:cubicBezTo>
                  <a:cubicBezTo>
                    <a:pt x="1509" y="985"/>
                    <a:pt x="1518" y="806"/>
                    <a:pt x="1509" y="617"/>
                  </a:cubicBezTo>
                  <a:cubicBezTo>
                    <a:pt x="1505" y="543"/>
                    <a:pt x="1492" y="476"/>
                    <a:pt x="1492" y="398"/>
                  </a:cubicBezTo>
                  <a:cubicBezTo>
                    <a:pt x="1492" y="311"/>
                    <a:pt x="1485" y="256"/>
                    <a:pt x="1417" y="202"/>
                  </a:cubicBezTo>
                  <a:cubicBezTo>
                    <a:pt x="1308" y="115"/>
                    <a:pt x="1156" y="67"/>
                    <a:pt x="1014" y="53"/>
                  </a:cubicBezTo>
                  <a:cubicBezTo>
                    <a:pt x="988" y="0"/>
                    <a:pt x="813" y="250"/>
                    <a:pt x="745" y="222"/>
                  </a:cubicBezTo>
                  <a:cubicBezTo>
                    <a:pt x="667" y="189"/>
                    <a:pt x="574" y="100"/>
                    <a:pt x="608" y="70"/>
                  </a:cubicBezTo>
                  <a:cubicBezTo>
                    <a:pt x="588" y="98"/>
                    <a:pt x="551" y="100"/>
                    <a:pt x="535" y="13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53" name="Freeform 96"/>
            <p:cNvSpPr>
              <a:spLocks/>
            </p:cNvSpPr>
            <p:nvPr/>
          </p:nvSpPr>
          <p:spPr bwMode="gray">
            <a:xfrm>
              <a:off x="3867783" y="4127164"/>
              <a:ext cx="119868" cy="76602"/>
            </a:xfrm>
            <a:custGeom>
              <a:avLst/>
              <a:gdLst/>
              <a:ahLst/>
              <a:cxnLst>
                <a:cxn ang="0">
                  <a:pos x="97" y="0"/>
                </a:cxn>
                <a:cxn ang="0">
                  <a:pos x="303" y="60"/>
                </a:cxn>
                <a:cxn ang="0">
                  <a:pos x="358" y="106"/>
                </a:cxn>
                <a:cxn ang="0">
                  <a:pos x="203" y="76"/>
                </a:cxn>
                <a:cxn ang="0">
                  <a:pos x="136" y="173"/>
                </a:cxn>
                <a:cxn ang="0">
                  <a:pos x="21" y="223"/>
                </a:cxn>
                <a:cxn ang="0">
                  <a:pos x="58" y="105"/>
                </a:cxn>
                <a:cxn ang="0">
                  <a:pos x="131" y="13"/>
                </a:cxn>
              </a:cxnLst>
              <a:rect l="0" t="0" r="r" b="b"/>
              <a:pathLst>
                <a:path w="358" h="229">
                  <a:moveTo>
                    <a:pt x="97" y="0"/>
                  </a:moveTo>
                  <a:cubicBezTo>
                    <a:pt x="155" y="28"/>
                    <a:pt x="241" y="50"/>
                    <a:pt x="303" y="60"/>
                  </a:cubicBezTo>
                  <a:cubicBezTo>
                    <a:pt x="315" y="77"/>
                    <a:pt x="339" y="97"/>
                    <a:pt x="358" y="106"/>
                  </a:cubicBezTo>
                  <a:cubicBezTo>
                    <a:pt x="309" y="97"/>
                    <a:pt x="254" y="70"/>
                    <a:pt x="203" y="76"/>
                  </a:cubicBezTo>
                  <a:cubicBezTo>
                    <a:pt x="136" y="84"/>
                    <a:pt x="190" y="147"/>
                    <a:pt x="136" y="173"/>
                  </a:cubicBezTo>
                  <a:cubicBezTo>
                    <a:pt x="106" y="119"/>
                    <a:pt x="62" y="229"/>
                    <a:pt x="21" y="223"/>
                  </a:cubicBezTo>
                  <a:cubicBezTo>
                    <a:pt x="0" y="173"/>
                    <a:pt x="31" y="144"/>
                    <a:pt x="58" y="105"/>
                  </a:cubicBezTo>
                  <a:cubicBezTo>
                    <a:pt x="76" y="79"/>
                    <a:pt x="92" y="8"/>
                    <a:pt x="131" y="1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54" name="Freeform 97"/>
            <p:cNvSpPr>
              <a:spLocks/>
            </p:cNvSpPr>
            <p:nvPr/>
          </p:nvSpPr>
          <p:spPr bwMode="gray">
            <a:xfrm>
              <a:off x="3808771" y="4411586"/>
              <a:ext cx="34897" cy="76035"/>
            </a:xfrm>
            <a:custGeom>
              <a:avLst/>
              <a:gdLst/>
              <a:ahLst/>
              <a:cxnLst>
                <a:cxn ang="0">
                  <a:pos x="79" y="17"/>
                </a:cxn>
                <a:cxn ang="0">
                  <a:pos x="3" y="131"/>
                </a:cxn>
                <a:cxn ang="0">
                  <a:pos x="45" y="227"/>
                </a:cxn>
                <a:cxn ang="0">
                  <a:pos x="99" y="21"/>
                </a:cxn>
                <a:cxn ang="0">
                  <a:pos x="87" y="0"/>
                </a:cxn>
              </a:cxnLst>
              <a:rect l="0" t="0" r="r" b="b"/>
              <a:pathLst>
                <a:path w="104" h="227">
                  <a:moveTo>
                    <a:pt x="79" y="17"/>
                  </a:moveTo>
                  <a:cubicBezTo>
                    <a:pt x="44" y="66"/>
                    <a:pt x="6" y="63"/>
                    <a:pt x="3" y="131"/>
                  </a:cubicBezTo>
                  <a:cubicBezTo>
                    <a:pt x="0" y="185"/>
                    <a:pt x="11" y="194"/>
                    <a:pt x="45" y="227"/>
                  </a:cubicBezTo>
                  <a:cubicBezTo>
                    <a:pt x="42" y="170"/>
                    <a:pt x="3" y="39"/>
                    <a:pt x="99" y="21"/>
                  </a:cubicBezTo>
                  <a:cubicBezTo>
                    <a:pt x="104" y="6"/>
                    <a:pt x="97" y="5"/>
                    <a:pt x="87"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55" name="Freeform 98"/>
            <p:cNvSpPr>
              <a:spLocks/>
            </p:cNvSpPr>
            <p:nvPr/>
          </p:nvSpPr>
          <p:spPr bwMode="gray">
            <a:xfrm>
              <a:off x="3603364" y="4323777"/>
              <a:ext cx="65963" cy="43975"/>
            </a:xfrm>
            <a:custGeom>
              <a:avLst/>
              <a:gdLst/>
              <a:ahLst/>
              <a:cxnLst>
                <a:cxn ang="0">
                  <a:pos x="12" y="0"/>
                </a:cxn>
                <a:cxn ang="0">
                  <a:pos x="197" y="131"/>
                </a:cxn>
                <a:cxn ang="0">
                  <a:pos x="84" y="73"/>
                </a:cxn>
                <a:cxn ang="0">
                  <a:pos x="12" y="5"/>
                </a:cxn>
                <a:cxn ang="0">
                  <a:pos x="41" y="5"/>
                </a:cxn>
              </a:cxnLst>
              <a:rect l="0" t="0" r="r" b="b"/>
              <a:pathLst>
                <a:path w="197" h="131">
                  <a:moveTo>
                    <a:pt x="12" y="0"/>
                  </a:moveTo>
                  <a:cubicBezTo>
                    <a:pt x="72" y="19"/>
                    <a:pt x="176" y="59"/>
                    <a:pt x="197" y="131"/>
                  </a:cubicBezTo>
                  <a:cubicBezTo>
                    <a:pt x="156" y="116"/>
                    <a:pt x="123" y="90"/>
                    <a:pt x="84" y="73"/>
                  </a:cubicBezTo>
                  <a:cubicBezTo>
                    <a:pt x="54" y="61"/>
                    <a:pt x="0" y="51"/>
                    <a:pt x="12" y="5"/>
                  </a:cubicBezTo>
                  <a:cubicBezTo>
                    <a:pt x="21" y="4"/>
                    <a:pt x="33" y="2"/>
                    <a:pt x="41" y="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56" name="Freeform 99"/>
            <p:cNvSpPr>
              <a:spLocks/>
            </p:cNvSpPr>
            <p:nvPr/>
          </p:nvSpPr>
          <p:spPr bwMode="gray">
            <a:xfrm>
              <a:off x="3668617" y="4636427"/>
              <a:ext cx="338468" cy="73765"/>
            </a:xfrm>
            <a:custGeom>
              <a:avLst/>
              <a:gdLst/>
              <a:ahLst/>
              <a:cxnLst>
                <a:cxn ang="0">
                  <a:pos x="37" y="13"/>
                </a:cxn>
                <a:cxn ang="0">
                  <a:pos x="132" y="45"/>
                </a:cxn>
                <a:cxn ang="0">
                  <a:pos x="245" y="69"/>
                </a:cxn>
                <a:cxn ang="0">
                  <a:pos x="470" y="86"/>
                </a:cxn>
                <a:cxn ang="0">
                  <a:pos x="735" y="69"/>
                </a:cxn>
                <a:cxn ang="0">
                  <a:pos x="976" y="37"/>
                </a:cxn>
                <a:cxn ang="0">
                  <a:pos x="986" y="148"/>
                </a:cxn>
                <a:cxn ang="0">
                  <a:pos x="842" y="187"/>
                </a:cxn>
                <a:cxn ang="0">
                  <a:pos x="577" y="215"/>
                </a:cxn>
                <a:cxn ang="0">
                  <a:pos x="311" y="194"/>
                </a:cxn>
                <a:cxn ang="0">
                  <a:pos x="183" y="159"/>
                </a:cxn>
                <a:cxn ang="0">
                  <a:pos x="29" y="121"/>
                </a:cxn>
                <a:cxn ang="0">
                  <a:pos x="14" y="120"/>
                </a:cxn>
                <a:cxn ang="0">
                  <a:pos x="3" y="24"/>
                </a:cxn>
              </a:cxnLst>
              <a:rect l="0" t="0" r="r" b="b"/>
              <a:pathLst>
                <a:path w="1010" h="220">
                  <a:moveTo>
                    <a:pt x="37" y="13"/>
                  </a:moveTo>
                  <a:cubicBezTo>
                    <a:pt x="73" y="16"/>
                    <a:pt x="98" y="32"/>
                    <a:pt x="132" y="45"/>
                  </a:cubicBezTo>
                  <a:cubicBezTo>
                    <a:pt x="171" y="59"/>
                    <a:pt x="206" y="60"/>
                    <a:pt x="245" y="69"/>
                  </a:cubicBezTo>
                  <a:cubicBezTo>
                    <a:pt x="317" y="84"/>
                    <a:pt x="391" y="82"/>
                    <a:pt x="470" y="86"/>
                  </a:cubicBezTo>
                  <a:cubicBezTo>
                    <a:pt x="563" y="90"/>
                    <a:pt x="652" y="100"/>
                    <a:pt x="735" y="69"/>
                  </a:cubicBezTo>
                  <a:cubicBezTo>
                    <a:pt x="797" y="46"/>
                    <a:pt x="909" y="0"/>
                    <a:pt x="976" y="37"/>
                  </a:cubicBezTo>
                  <a:cubicBezTo>
                    <a:pt x="975" y="87"/>
                    <a:pt x="1010" y="114"/>
                    <a:pt x="986" y="148"/>
                  </a:cubicBezTo>
                  <a:cubicBezTo>
                    <a:pt x="970" y="172"/>
                    <a:pt x="869" y="180"/>
                    <a:pt x="842" y="187"/>
                  </a:cubicBezTo>
                  <a:cubicBezTo>
                    <a:pt x="756" y="211"/>
                    <a:pt x="672" y="215"/>
                    <a:pt x="577" y="215"/>
                  </a:cubicBezTo>
                  <a:cubicBezTo>
                    <a:pt x="485" y="215"/>
                    <a:pt x="395" y="220"/>
                    <a:pt x="311" y="194"/>
                  </a:cubicBezTo>
                  <a:cubicBezTo>
                    <a:pt x="267" y="180"/>
                    <a:pt x="226" y="169"/>
                    <a:pt x="183" y="159"/>
                  </a:cubicBezTo>
                  <a:cubicBezTo>
                    <a:pt x="140" y="150"/>
                    <a:pt x="67" y="141"/>
                    <a:pt x="29" y="121"/>
                  </a:cubicBezTo>
                  <a:cubicBezTo>
                    <a:pt x="18" y="115"/>
                    <a:pt x="26" y="124"/>
                    <a:pt x="14" y="120"/>
                  </a:cubicBezTo>
                  <a:cubicBezTo>
                    <a:pt x="9" y="91"/>
                    <a:pt x="0" y="52"/>
                    <a:pt x="3" y="2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57" name="Freeform 100"/>
            <p:cNvSpPr>
              <a:spLocks/>
            </p:cNvSpPr>
            <p:nvPr/>
          </p:nvSpPr>
          <p:spPr bwMode="gray">
            <a:xfrm>
              <a:off x="3760540" y="4654159"/>
              <a:ext cx="79014" cy="57026"/>
            </a:xfrm>
            <a:custGeom>
              <a:avLst/>
              <a:gdLst/>
              <a:ahLst/>
              <a:cxnLst>
                <a:cxn ang="0">
                  <a:pos x="32" y="131"/>
                </a:cxn>
                <a:cxn ang="0">
                  <a:pos x="170" y="141"/>
                </a:cxn>
                <a:cxn ang="0">
                  <a:pos x="184" y="39"/>
                </a:cxn>
                <a:cxn ang="0">
                  <a:pos x="137" y="26"/>
                </a:cxn>
                <a:cxn ang="0">
                  <a:pos x="206" y="20"/>
                </a:cxn>
                <a:cxn ang="0">
                  <a:pos x="198" y="152"/>
                </a:cxn>
                <a:cxn ang="0">
                  <a:pos x="156" y="168"/>
                </a:cxn>
                <a:cxn ang="0">
                  <a:pos x="13" y="151"/>
                </a:cxn>
                <a:cxn ang="0">
                  <a:pos x="12" y="40"/>
                </a:cxn>
                <a:cxn ang="0">
                  <a:pos x="156" y="13"/>
                </a:cxn>
                <a:cxn ang="0">
                  <a:pos x="141" y="37"/>
                </a:cxn>
                <a:cxn ang="0">
                  <a:pos x="37" y="61"/>
                </a:cxn>
              </a:cxnLst>
              <a:rect l="0" t="0" r="r" b="b"/>
              <a:pathLst>
                <a:path w="236" h="170">
                  <a:moveTo>
                    <a:pt x="32" y="131"/>
                  </a:moveTo>
                  <a:cubicBezTo>
                    <a:pt x="61" y="144"/>
                    <a:pt x="154" y="156"/>
                    <a:pt x="170" y="141"/>
                  </a:cubicBezTo>
                  <a:cubicBezTo>
                    <a:pt x="171" y="124"/>
                    <a:pt x="186" y="58"/>
                    <a:pt x="184" y="39"/>
                  </a:cubicBezTo>
                  <a:cubicBezTo>
                    <a:pt x="164" y="29"/>
                    <a:pt x="137" y="52"/>
                    <a:pt x="137" y="26"/>
                  </a:cubicBezTo>
                  <a:cubicBezTo>
                    <a:pt x="137" y="2"/>
                    <a:pt x="198" y="20"/>
                    <a:pt x="206" y="20"/>
                  </a:cubicBezTo>
                  <a:cubicBezTo>
                    <a:pt x="236" y="20"/>
                    <a:pt x="202" y="124"/>
                    <a:pt x="198" y="152"/>
                  </a:cubicBezTo>
                  <a:cubicBezTo>
                    <a:pt x="195" y="170"/>
                    <a:pt x="180" y="166"/>
                    <a:pt x="156" y="168"/>
                  </a:cubicBezTo>
                  <a:cubicBezTo>
                    <a:pt x="123" y="169"/>
                    <a:pt x="46" y="162"/>
                    <a:pt x="13" y="151"/>
                  </a:cubicBezTo>
                  <a:cubicBezTo>
                    <a:pt x="0" y="147"/>
                    <a:pt x="2" y="88"/>
                    <a:pt x="12" y="40"/>
                  </a:cubicBezTo>
                  <a:cubicBezTo>
                    <a:pt x="20" y="0"/>
                    <a:pt x="123" y="20"/>
                    <a:pt x="156" y="13"/>
                  </a:cubicBezTo>
                  <a:cubicBezTo>
                    <a:pt x="172" y="10"/>
                    <a:pt x="143" y="23"/>
                    <a:pt x="141" y="37"/>
                  </a:cubicBezTo>
                  <a:cubicBezTo>
                    <a:pt x="124" y="38"/>
                    <a:pt x="30" y="30"/>
                    <a:pt x="37" y="6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58" name="Freeform 101"/>
            <p:cNvSpPr>
              <a:spLocks/>
            </p:cNvSpPr>
            <p:nvPr/>
          </p:nvSpPr>
          <p:spPr bwMode="gray">
            <a:xfrm>
              <a:off x="3720253" y="3854943"/>
              <a:ext cx="207393" cy="186682"/>
            </a:xfrm>
            <a:custGeom>
              <a:avLst/>
              <a:gdLst/>
              <a:ahLst/>
              <a:cxnLst>
                <a:cxn ang="0">
                  <a:pos x="111" y="540"/>
                </a:cxn>
                <a:cxn ang="0">
                  <a:pos x="94" y="541"/>
                </a:cxn>
                <a:cxn ang="0">
                  <a:pos x="81" y="432"/>
                </a:cxn>
                <a:cxn ang="0">
                  <a:pos x="67" y="390"/>
                </a:cxn>
                <a:cxn ang="0">
                  <a:pos x="33" y="348"/>
                </a:cxn>
                <a:cxn ang="0">
                  <a:pos x="81" y="145"/>
                </a:cxn>
                <a:cxn ang="0">
                  <a:pos x="48" y="144"/>
                </a:cxn>
                <a:cxn ang="0">
                  <a:pos x="131" y="76"/>
                </a:cxn>
                <a:cxn ang="0">
                  <a:pos x="115" y="57"/>
                </a:cxn>
                <a:cxn ang="0">
                  <a:pos x="190" y="34"/>
                </a:cxn>
                <a:cxn ang="0">
                  <a:pos x="263" y="1"/>
                </a:cxn>
                <a:cxn ang="0">
                  <a:pos x="426" y="51"/>
                </a:cxn>
                <a:cxn ang="0">
                  <a:pos x="428" y="27"/>
                </a:cxn>
                <a:cxn ang="0">
                  <a:pos x="469" y="77"/>
                </a:cxn>
                <a:cxn ang="0">
                  <a:pos x="530" y="110"/>
                </a:cxn>
                <a:cxn ang="0">
                  <a:pos x="596" y="229"/>
                </a:cxn>
                <a:cxn ang="0">
                  <a:pos x="608" y="388"/>
                </a:cxn>
                <a:cxn ang="0">
                  <a:pos x="572" y="557"/>
                </a:cxn>
                <a:cxn ang="0">
                  <a:pos x="546" y="457"/>
                </a:cxn>
                <a:cxn ang="0">
                  <a:pos x="550" y="313"/>
                </a:cxn>
                <a:cxn ang="0">
                  <a:pos x="482" y="216"/>
                </a:cxn>
                <a:cxn ang="0">
                  <a:pos x="348" y="216"/>
                </a:cxn>
                <a:cxn ang="0">
                  <a:pos x="327" y="191"/>
                </a:cxn>
                <a:cxn ang="0">
                  <a:pos x="334" y="228"/>
                </a:cxn>
                <a:cxn ang="0">
                  <a:pos x="250" y="188"/>
                </a:cxn>
                <a:cxn ang="0">
                  <a:pos x="179" y="230"/>
                </a:cxn>
                <a:cxn ang="0">
                  <a:pos x="127" y="322"/>
                </a:cxn>
                <a:cxn ang="0">
                  <a:pos x="123" y="377"/>
                </a:cxn>
                <a:cxn ang="0">
                  <a:pos x="111" y="426"/>
                </a:cxn>
                <a:cxn ang="0">
                  <a:pos x="111" y="540"/>
                </a:cxn>
              </a:cxnLst>
              <a:rect l="0" t="0" r="r" b="b"/>
              <a:pathLst>
                <a:path w="619" h="557">
                  <a:moveTo>
                    <a:pt x="111" y="540"/>
                  </a:moveTo>
                  <a:cubicBezTo>
                    <a:pt x="85" y="549"/>
                    <a:pt x="102" y="543"/>
                    <a:pt x="94" y="541"/>
                  </a:cubicBezTo>
                  <a:cubicBezTo>
                    <a:pt x="82" y="499"/>
                    <a:pt x="79" y="474"/>
                    <a:pt x="81" y="432"/>
                  </a:cubicBezTo>
                  <a:cubicBezTo>
                    <a:pt x="82" y="415"/>
                    <a:pt x="95" y="378"/>
                    <a:pt x="67" y="390"/>
                  </a:cubicBezTo>
                  <a:cubicBezTo>
                    <a:pt x="56" y="395"/>
                    <a:pt x="44" y="366"/>
                    <a:pt x="33" y="348"/>
                  </a:cubicBezTo>
                  <a:cubicBezTo>
                    <a:pt x="0" y="293"/>
                    <a:pt x="48" y="189"/>
                    <a:pt x="81" y="145"/>
                  </a:cubicBezTo>
                  <a:cubicBezTo>
                    <a:pt x="71" y="147"/>
                    <a:pt x="58" y="142"/>
                    <a:pt x="48" y="144"/>
                  </a:cubicBezTo>
                  <a:cubicBezTo>
                    <a:pt x="52" y="107"/>
                    <a:pt x="97" y="82"/>
                    <a:pt x="131" y="76"/>
                  </a:cubicBezTo>
                  <a:cubicBezTo>
                    <a:pt x="125" y="71"/>
                    <a:pt x="121" y="61"/>
                    <a:pt x="115" y="57"/>
                  </a:cubicBezTo>
                  <a:cubicBezTo>
                    <a:pt x="142" y="51"/>
                    <a:pt x="168" y="47"/>
                    <a:pt x="190" y="34"/>
                  </a:cubicBezTo>
                  <a:cubicBezTo>
                    <a:pt x="220" y="15"/>
                    <a:pt x="222" y="1"/>
                    <a:pt x="263" y="1"/>
                  </a:cubicBezTo>
                  <a:cubicBezTo>
                    <a:pt x="327" y="0"/>
                    <a:pt x="377" y="13"/>
                    <a:pt x="426" y="51"/>
                  </a:cubicBezTo>
                  <a:cubicBezTo>
                    <a:pt x="426" y="44"/>
                    <a:pt x="429" y="34"/>
                    <a:pt x="428" y="27"/>
                  </a:cubicBezTo>
                  <a:cubicBezTo>
                    <a:pt x="443" y="40"/>
                    <a:pt x="453" y="63"/>
                    <a:pt x="469" y="77"/>
                  </a:cubicBezTo>
                  <a:cubicBezTo>
                    <a:pt x="489" y="96"/>
                    <a:pt x="509" y="94"/>
                    <a:pt x="530" y="110"/>
                  </a:cubicBezTo>
                  <a:cubicBezTo>
                    <a:pt x="558" y="130"/>
                    <a:pt x="581" y="197"/>
                    <a:pt x="596" y="229"/>
                  </a:cubicBezTo>
                  <a:cubicBezTo>
                    <a:pt x="617" y="274"/>
                    <a:pt x="619" y="337"/>
                    <a:pt x="608" y="388"/>
                  </a:cubicBezTo>
                  <a:cubicBezTo>
                    <a:pt x="599" y="429"/>
                    <a:pt x="611" y="534"/>
                    <a:pt x="572" y="557"/>
                  </a:cubicBezTo>
                  <a:cubicBezTo>
                    <a:pt x="575" y="530"/>
                    <a:pt x="547" y="490"/>
                    <a:pt x="546" y="457"/>
                  </a:cubicBezTo>
                  <a:cubicBezTo>
                    <a:pt x="544" y="409"/>
                    <a:pt x="556" y="362"/>
                    <a:pt x="550" y="313"/>
                  </a:cubicBezTo>
                  <a:cubicBezTo>
                    <a:pt x="545" y="273"/>
                    <a:pt x="525" y="227"/>
                    <a:pt x="482" y="216"/>
                  </a:cubicBezTo>
                  <a:cubicBezTo>
                    <a:pt x="438" y="205"/>
                    <a:pt x="391" y="230"/>
                    <a:pt x="348" y="216"/>
                  </a:cubicBezTo>
                  <a:cubicBezTo>
                    <a:pt x="343" y="205"/>
                    <a:pt x="333" y="200"/>
                    <a:pt x="327" y="191"/>
                  </a:cubicBezTo>
                  <a:cubicBezTo>
                    <a:pt x="328" y="206"/>
                    <a:pt x="326" y="217"/>
                    <a:pt x="334" y="228"/>
                  </a:cubicBezTo>
                  <a:cubicBezTo>
                    <a:pt x="306" y="232"/>
                    <a:pt x="273" y="204"/>
                    <a:pt x="250" y="188"/>
                  </a:cubicBezTo>
                  <a:cubicBezTo>
                    <a:pt x="267" y="225"/>
                    <a:pt x="201" y="212"/>
                    <a:pt x="179" y="230"/>
                  </a:cubicBezTo>
                  <a:cubicBezTo>
                    <a:pt x="152" y="252"/>
                    <a:pt x="134" y="290"/>
                    <a:pt x="127" y="322"/>
                  </a:cubicBezTo>
                  <a:cubicBezTo>
                    <a:pt x="124" y="339"/>
                    <a:pt x="130" y="360"/>
                    <a:pt x="123" y="377"/>
                  </a:cubicBezTo>
                  <a:cubicBezTo>
                    <a:pt x="116" y="396"/>
                    <a:pt x="116" y="408"/>
                    <a:pt x="111" y="426"/>
                  </a:cubicBezTo>
                  <a:cubicBezTo>
                    <a:pt x="102" y="466"/>
                    <a:pt x="123" y="521"/>
                    <a:pt x="111" y="54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59" name="Freeform 102"/>
            <p:cNvSpPr>
              <a:spLocks/>
            </p:cNvSpPr>
            <p:nvPr/>
          </p:nvSpPr>
          <p:spPr bwMode="gray">
            <a:xfrm>
              <a:off x="3657694" y="4523226"/>
              <a:ext cx="379322" cy="108804"/>
            </a:xfrm>
            <a:custGeom>
              <a:avLst/>
              <a:gdLst/>
              <a:ahLst/>
              <a:cxnLst>
                <a:cxn ang="0">
                  <a:pos x="638" y="9"/>
                </a:cxn>
                <a:cxn ang="0">
                  <a:pos x="47" y="123"/>
                </a:cxn>
                <a:cxn ang="0">
                  <a:pos x="2" y="190"/>
                </a:cxn>
                <a:cxn ang="0">
                  <a:pos x="70" y="218"/>
                </a:cxn>
                <a:cxn ang="0">
                  <a:pos x="146" y="221"/>
                </a:cxn>
                <a:cxn ang="0">
                  <a:pos x="208" y="208"/>
                </a:cxn>
                <a:cxn ang="0">
                  <a:pos x="275" y="196"/>
                </a:cxn>
                <a:cxn ang="0">
                  <a:pos x="319" y="164"/>
                </a:cxn>
                <a:cxn ang="0">
                  <a:pos x="408" y="142"/>
                </a:cxn>
                <a:cxn ang="0">
                  <a:pos x="552" y="92"/>
                </a:cxn>
                <a:cxn ang="0">
                  <a:pos x="630" y="77"/>
                </a:cxn>
                <a:cxn ang="0">
                  <a:pos x="645" y="122"/>
                </a:cxn>
                <a:cxn ang="0">
                  <a:pos x="794" y="120"/>
                </a:cxn>
                <a:cxn ang="0">
                  <a:pos x="785" y="229"/>
                </a:cxn>
                <a:cxn ang="0">
                  <a:pos x="869" y="199"/>
                </a:cxn>
                <a:cxn ang="0">
                  <a:pos x="943" y="241"/>
                </a:cxn>
                <a:cxn ang="0">
                  <a:pos x="1008" y="325"/>
                </a:cxn>
                <a:cxn ang="0">
                  <a:pos x="1077" y="230"/>
                </a:cxn>
                <a:cxn ang="0">
                  <a:pos x="1107" y="121"/>
                </a:cxn>
                <a:cxn ang="0">
                  <a:pos x="661" y="15"/>
                </a:cxn>
              </a:cxnLst>
              <a:rect l="0" t="0" r="r" b="b"/>
              <a:pathLst>
                <a:path w="1132" h="325">
                  <a:moveTo>
                    <a:pt x="638" y="9"/>
                  </a:moveTo>
                  <a:cubicBezTo>
                    <a:pt x="608" y="0"/>
                    <a:pt x="87" y="112"/>
                    <a:pt x="47" y="123"/>
                  </a:cubicBezTo>
                  <a:cubicBezTo>
                    <a:pt x="1" y="135"/>
                    <a:pt x="0" y="143"/>
                    <a:pt x="2" y="190"/>
                  </a:cubicBezTo>
                  <a:cubicBezTo>
                    <a:pt x="27" y="195"/>
                    <a:pt x="45" y="213"/>
                    <a:pt x="70" y="218"/>
                  </a:cubicBezTo>
                  <a:cubicBezTo>
                    <a:pt x="93" y="222"/>
                    <a:pt x="120" y="221"/>
                    <a:pt x="146" y="221"/>
                  </a:cubicBezTo>
                  <a:cubicBezTo>
                    <a:pt x="172" y="221"/>
                    <a:pt x="185" y="215"/>
                    <a:pt x="208" y="208"/>
                  </a:cubicBezTo>
                  <a:cubicBezTo>
                    <a:pt x="230" y="201"/>
                    <a:pt x="254" y="205"/>
                    <a:pt x="275" y="196"/>
                  </a:cubicBezTo>
                  <a:cubicBezTo>
                    <a:pt x="291" y="189"/>
                    <a:pt x="304" y="174"/>
                    <a:pt x="319" y="164"/>
                  </a:cubicBezTo>
                  <a:cubicBezTo>
                    <a:pt x="348" y="144"/>
                    <a:pt x="372" y="145"/>
                    <a:pt x="408" y="142"/>
                  </a:cubicBezTo>
                  <a:cubicBezTo>
                    <a:pt x="462" y="139"/>
                    <a:pt x="503" y="113"/>
                    <a:pt x="552" y="92"/>
                  </a:cubicBezTo>
                  <a:cubicBezTo>
                    <a:pt x="576" y="82"/>
                    <a:pt x="598" y="73"/>
                    <a:pt x="630" y="77"/>
                  </a:cubicBezTo>
                  <a:cubicBezTo>
                    <a:pt x="667" y="83"/>
                    <a:pt x="672" y="100"/>
                    <a:pt x="645" y="122"/>
                  </a:cubicBezTo>
                  <a:cubicBezTo>
                    <a:pt x="695" y="127"/>
                    <a:pt x="744" y="83"/>
                    <a:pt x="794" y="120"/>
                  </a:cubicBezTo>
                  <a:cubicBezTo>
                    <a:pt x="850" y="162"/>
                    <a:pt x="786" y="184"/>
                    <a:pt x="785" y="229"/>
                  </a:cubicBezTo>
                  <a:cubicBezTo>
                    <a:pt x="815" y="220"/>
                    <a:pt x="835" y="204"/>
                    <a:pt x="869" y="199"/>
                  </a:cubicBezTo>
                  <a:cubicBezTo>
                    <a:pt x="898" y="195"/>
                    <a:pt x="958" y="201"/>
                    <a:pt x="943" y="241"/>
                  </a:cubicBezTo>
                  <a:cubicBezTo>
                    <a:pt x="987" y="214"/>
                    <a:pt x="1045" y="292"/>
                    <a:pt x="1008" y="325"/>
                  </a:cubicBezTo>
                  <a:cubicBezTo>
                    <a:pt x="1040" y="304"/>
                    <a:pt x="1072" y="267"/>
                    <a:pt x="1077" y="230"/>
                  </a:cubicBezTo>
                  <a:cubicBezTo>
                    <a:pt x="1080" y="207"/>
                    <a:pt x="1132" y="121"/>
                    <a:pt x="1107" y="121"/>
                  </a:cubicBezTo>
                  <a:cubicBezTo>
                    <a:pt x="931" y="121"/>
                    <a:pt x="680" y="24"/>
                    <a:pt x="661" y="1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60" name="Freeform 103"/>
            <p:cNvSpPr>
              <a:spLocks/>
            </p:cNvSpPr>
            <p:nvPr/>
          </p:nvSpPr>
          <p:spPr bwMode="gray">
            <a:xfrm>
              <a:off x="4007511" y="4375129"/>
              <a:ext cx="62984" cy="174483"/>
            </a:xfrm>
            <a:custGeom>
              <a:avLst/>
              <a:gdLst/>
              <a:ahLst/>
              <a:cxnLst>
                <a:cxn ang="0">
                  <a:pos x="0" y="387"/>
                </a:cxn>
                <a:cxn ang="0">
                  <a:pos x="27" y="416"/>
                </a:cxn>
                <a:cxn ang="0">
                  <a:pos x="159" y="275"/>
                </a:cxn>
                <a:cxn ang="0">
                  <a:pos x="185" y="0"/>
                </a:cxn>
                <a:cxn ang="0">
                  <a:pos x="184" y="32"/>
                </a:cxn>
                <a:cxn ang="0">
                  <a:pos x="79" y="45"/>
                </a:cxn>
                <a:cxn ang="0">
                  <a:pos x="145" y="101"/>
                </a:cxn>
                <a:cxn ang="0">
                  <a:pos x="79" y="167"/>
                </a:cxn>
                <a:cxn ang="0">
                  <a:pos x="78" y="147"/>
                </a:cxn>
                <a:cxn ang="0">
                  <a:pos x="123" y="229"/>
                </a:cxn>
                <a:cxn ang="0">
                  <a:pos x="45" y="208"/>
                </a:cxn>
                <a:cxn ang="0">
                  <a:pos x="57" y="310"/>
                </a:cxn>
                <a:cxn ang="0">
                  <a:pos x="39" y="415"/>
                </a:cxn>
              </a:cxnLst>
              <a:rect l="0" t="0" r="r" b="b"/>
              <a:pathLst>
                <a:path w="188" h="521">
                  <a:moveTo>
                    <a:pt x="0" y="387"/>
                  </a:moveTo>
                  <a:cubicBezTo>
                    <a:pt x="3" y="405"/>
                    <a:pt x="5" y="416"/>
                    <a:pt x="27" y="416"/>
                  </a:cubicBezTo>
                  <a:cubicBezTo>
                    <a:pt x="65" y="521"/>
                    <a:pt x="154" y="307"/>
                    <a:pt x="159" y="275"/>
                  </a:cubicBezTo>
                  <a:cubicBezTo>
                    <a:pt x="172" y="182"/>
                    <a:pt x="185" y="98"/>
                    <a:pt x="185" y="0"/>
                  </a:cubicBezTo>
                  <a:cubicBezTo>
                    <a:pt x="188" y="10"/>
                    <a:pt x="185" y="22"/>
                    <a:pt x="184" y="32"/>
                  </a:cubicBezTo>
                  <a:cubicBezTo>
                    <a:pt x="152" y="49"/>
                    <a:pt x="115" y="43"/>
                    <a:pt x="79" y="45"/>
                  </a:cubicBezTo>
                  <a:cubicBezTo>
                    <a:pt x="72" y="81"/>
                    <a:pt x="114" y="101"/>
                    <a:pt x="145" y="101"/>
                  </a:cubicBezTo>
                  <a:cubicBezTo>
                    <a:pt x="156" y="149"/>
                    <a:pt x="126" y="176"/>
                    <a:pt x="79" y="167"/>
                  </a:cubicBezTo>
                  <a:cubicBezTo>
                    <a:pt x="78" y="160"/>
                    <a:pt x="78" y="154"/>
                    <a:pt x="78" y="147"/>
                  </a:cubicBezTo>
                  <a:cubicBezTo>
                    <a:pt x="84" y="180"/>
                    <a:pt x="120" y="198"/>
                    <a:pt x="123" y="229"/>
                  </a:cubicBezTo>
                  <a:cubicBezTo>
                    <a:pt x="86" y="236"/>
                    <a:pt x="82" y="201"/>
                    <a:pt x="45" y="208"/>
                  </a:cubicBezTo>
                  <a:cubicBezTo>
                    <a:pt x="72" y="270"/>
                    <a:pt x="99" y="239"/>
                    <a:pt x="57" y="310"/>
                  </a:cubicBezTo>
                  <a:cubicBezTo>
                    <a:pt x="37" y="345"/>
                    <a:pt x="24" y="373"/>
                    <a:pt x="39" y="41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61" name="Freeform 104"/>
            <p:cNvSpPr>
              <a:spLocks/>
            </p:cNvSpPr>
            <p:nvPr/>
          </p:nvSpPr>
          <p:spPr bwMode="gray">
            <a:xfrm>
              <a:off x="3584639" y="4546349"/>
              <a:ext cx="63977" cy="40855"/>
            </a:xfrm>
            <a:custGeom>
              <a:avLst/>
              <a:gdLst/>
              <a:ahLst/>
              <a:cxnLst>
                <a:cxn ang="0">
                  <a:pos x="0" y="6"/>
                </a:cxn>
                <a:cxn ang="0">
                  <a:pos x="191" y="83"/>
                </a:cxn>
                <a:cxn ang="0">
                  <a:pos x="0" y="0"/>
                </a:cxn>
              </a:cxnLst>
              <a:rect l="0" t="0" r="r" b="b"/>
              <a:pathLst>
                <a:path w="191" h="122">
                  <a:moveTo>
                    <a:pt x="0" y="6"/>
                  </a:moveTo>
                  <a:cubicBezTo>
                    <a:pt x="46" y="112"/>
                    <a:pt x="71" y="122"/>
                    <a:pt x="191" y="83"/>
                  </a:cubicBezTo>
                  <a:cubicBezTo>
                    <a:pt x="131" y="41"/>
                    <a:pt x="34" y="99"/>
                    <a:pt x="0"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62" name="Freeform 105"/>
            <p:cNvSpPr>
              <a:spLocks/>
            </p:cNvSpPr>
            <p:nvPr/>
          </p:nvSpPr>
          <p:spPr bwMode="gray">
            <a:xfrm>
              <a:off x="3990772" y="4190716"/>
              <a:ext cx="99157" cy="144126"/>
            </a:xfrm>
            <a:custGeom>
              <a:avLst/>
              <a:gdLst/>
              <a:ahLst/>
              <a:cxnLst>
                <a:cxn ang="0">
                  <a:pos x="241" y="346"/>
                </a:cxn>
                <a:cxn ang="0">
                  <a:pos x="101" y="430"/>
                </a:cxn>
                <a:cxn ang="0">
                  <a:pos x="180" y="359"/>
                </a:cxn>
                <a:cxn ang="0">
                  <a:pos x="223" y="257"/>
                </a:cxn>
                <a:cxn ang="0">
                  <a:pos x="140" y="316"/>
                </a:cxn>
                <a:cxn ang="0">
                  <a:pos x="39" y="356"/>
                </a:cxn>
                <a:cxn ang="0">
                  <a:pos x="207" y="194"/>
                </a:cxn>
                <a:cxn ang="0">
                  <a:pos x="0" y="272"/>
                </a:cxn>
                <a:cxn ang="0">
                  <a:pos x="151" y="156"/>
                </a:cxn>
                <a:cxn ang="0">
                  <a:pos x="169" y="20"/>
                </a:cxn>
                <a:cxn ang="0">
                  <a:pos x="235" y="352"/>
                </a:cxn>
              </a:cxnLst>
              <a:rect l="0" t="0" r="r" b="b"/>
              <a:pathLst>
                <a:path w="296" h="430">
                  <a:moveTo>
                    <a:pt x="241" y="346"/>
                  </a:moveTo>
                  <a:cubicBezTo>
                    <a:pt x="189" y="354"/>
                    <a:pt x="151" y="409"/>
                    <a:pt x="101" y="430"/>
                  </a:cubicBezTo>
                  <a:cubicBezTo>
                    <a:pt x="111" y="403"/>
                    <a:pt x="157" y="381"/>
                    <a:pt x="180" y="359"/>
                  </a:cubicBezTo>
                  <a:cubicBezTo>
                    <a:pt x="218" y="323"/>
                    <a:pt x="217" y="308"/>
                    <a:pt x="223" y="257"/>
                  </a:cubicBezTo>
                  <a:cubicBezTo>
                    <a:pt x="184" y="250"/>
                    <a:pt x="168" y="297"/>
                    <a:pt x="140" y="316"/>
                  </a:cubicBezTo>
                  <a:cubicBezTo>
                    <a:pt x="111" y="337"/>
                    <a:pt x="72" y="351"/>
                    <a:pt x="39" y="356"/>
                  </a:cubicBezTo>
                  <a:cubicBezTo>
                    <a:pt x="74" y="291"/>
                    <a:pt x="247" y="304"/>
                    <a:pt x="207" y="194"/>
                  </a:cubicBezTo>
                  <a:cubicBezTo>
                    <a:pt x="179" y="117"/>
                    <a:pt x="51" y="243"/>
                    <a:pt x="0" y="272"/>
                  </a:cubicBezTo>
                  <a:cubicBezTo>
                    <a:pt x="44" y="228"/>
                    <a:pt x="97" y="189"/>
                    <a:pt x="151" y="156"/>
                  </a:cubicBezTo>
                  <a:cubicBezTo>
                    <a:pt x="234" y="106"/>
                    <a:pt x="185" y="93"/>
                    <a:pt x="169" y="20"/>
                  </a:cubicBezTo>
                  <a:cubicBezTo>
                    <a:pt x="266" y="0"/>
                    <a:pt x="296" y="307"/>
                    <a:pt x="235" y="35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63" name="Freeform 106"/>
            <p:cNvSpPr>
              <a:spLocks/>
            </p:cNvSpPr>
            <p:nvPr/>
          </p:nvSpPr>
          <p:spPr bwMode="gray">
            <a:xfrm>
              <a:off x="3720678" y="4466200"/>
              <a:ext cx="171220" cy="88093"/>
            </a:xfrm>
            <a:custGeom>
              <a:avLst/>
              <a:gdLst/>
              <a:ahLst/>
              <a:cxnLst>
                <a:cxn ang="0">
                  <a:pos x="45" y="8"/>
                </a:cxn>
                <a:cxn ang="0">
                  <a:pos x="249" y="97"/>
                </a:cxn>
                <a:cxn ang="0">
                  <a:pos x="511" y="195"/>
                </a:cxn>
                <a:cxn ang="0">
                  <a:pos x="394" y="176"/>
                </a:cxn>
                <a:cxn ang="0">
                  <a:pos x="252" y="117"/>
                </a:cxn>
                <a:cxn ang="0">
                  <a:pos x="0" y="3"/>
                </a:cxn>
              </a:cxnLst>
              <a:rect l="0" t="0" r="r" b="b"/>
              <a:pathLst>
                <a:path w="511" h="263">
                  <a:moveTo>
                    <a:pt x="45" y="8"/>
                  </a:moveTo>
                  <a:cubicBezTo>
                    <a:pt x="120" y="0"/>
                    <a:pt x="186" y="70"/>
                    <a:pt x="249" y="97"/>
                  </a:cubicBezTo>
                  <a:cubicBezTo>
                    <a:pt x="327" y="130"/>
                    <a:pt x="427" y="177"/>
                    <a:pt x="511" y="195"/>
                  </a:cubicBezTo>
                  <a:cubicBezTo>
                    <a:pt x="494" y="263"/>
                    <a:pt x="420" y="190"/>
                    <a:pt x="394" y="176"/>
                  </a:cubicBezTo>
                  <a:cubicBezTo>
                    <a:pt x="349" y="152"/>
                    <a:pt x="299" y="136"/>
                    <a:pt x="252" y="117"/>
                  </a:cubicBezTo>
                  <a:cubicBezTo>
                    <a:pt x="166" y="82"/>
                    <a:pt x="61" y="69"/>
                    <a:pt x="0" y="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64" name="Freeform 107"/>
            <p:cNvSpPr>
              <a:spLocks/>
            </p:cNvSpPr>
            <p:nvPr/>
          </p:nvSpPr>
          <p:spPr bwMode="gray">
            <a:xfrm>
              <a:off x="3768484" y="4165607"/>
              <a:ext cx="143842" cy="70077"/>
            </a:xfrm>
            <a:custGeom>
              <a:avLst/>
              <a:gdLst/>
              <a:ahLst/>
              <a:cxnLst>
                <a:cxn ang="0">
                  <a:pos x="51" y="147"/>
                </a:cxn>
                <a:cxn ang="0">
                  <a:pos x="46" y="209"/>
                </a:cxn>
                <a:cxn ang="0">
                  <a:pos x="103" y="160"/>
                </a:cxn>
                <a:cxn ang="0">
                  <a:pos x="178" y="177"/>
                </a:cxn>
                <a:cxn ang="0">
                  <a:pos x="220" y="172"/>
                </a:cxn>
                <a:cxn ang="0">
                  <a:pos x="254" y="161"/>
                </a:cxn>
                <a:cxn ang="0">
                  <a:pos x="309" y="192"/>
                </a:cxn>
                <a:cxn ang="0">
                  <a:pos x="309" y="122"/>
                </a:cxn>
                <a:cxn ang="0">
                  <a:pos x="394" y="23"/>
                </a:cxn>
                <a:cxn ang="0">
                  <a:pos x="262" y="71"/>
                </a:cxn>
                <a:cxn ang="0">
                  <a:pos x="106" y="63"/>
                </a:cxn>
                <a:cxn ang="0">
                  <a:pos x="14" y="54"/>
                </a:cxn>
                <a:cxn ang="0">
                  <a:pos x="47" y="109"/>
                </a:cxn>
              </a:cxnLst>
              <a:rect l="0" t="0" r="r" b="b"/>
              <a:pathLst>
                <a:path w="429" h="209">
                  <a:moveTo>
                    <a:pt x="51" y="147"/>
                  </a:moveTo>
                  <a:cubicBezTo>
                    <a:pt x="51" y="168"/>
                    <a:pt x="52" y="189"/>
                    <a:pt x="46" y="209"/>
                  </a:cubicBezTo>
                  <a:cubicBezTo>
                    <a:pt x="56" y="199"/>
                    <a:pt x="91" y="163"/>
                    <a:pt x="103" y="160"/>
                  </a:cubicBezTo>
                  <a:cubicBezTo>
                    <a:pt x="123" y="156"/>
                    <a:pt x="152" y="177"/>
                    <a:pt x="178" y="177"/>
                  </a:cubicBezTo>
                  <a:cubicBezTo>
                    <a:pt x="193" y="177"/>
                    <a:pt x="206" y="175"/>
                    <a:pt x="220" y="172"/>
                  </a:cubicBezTo>
                  <a:cubicBezTo>
                    <a:pt x="224" y="172"/>
                    <a:pt x="260" y="161"/>
                    <a:pt x="254" y="161"/>
                  </a:cubicBezTo>
                  <a:cubicBezTo>
                    <a:pt x="281" y="162"/>
                    <a:pt x="280" y="184"/>
                    <a:pt x="309" y="192"/>
                  </a:cubicBezTo>
                  <a:cubicBezTo>
                    <a:pt x="308" y="169"/>
                    <a:pt x="308" y="145"/>
                    <a:pt x="309" y="122"/>
                  </a:cubicBezTo>
                  <a:cubicBezTo>
                    <a:pt x="341" y="127"/>
                    <a:pt x="429" y="56"/>
                    <a:pt x="394" y="23"/>
                  </a:cubicBezTo>
                  <a:cubicBezTo>
                    <a:pt x="369" y="0"/>
                    <a:pt x="289" y="64"/>
                    <a:pt x="262" y="71"/>
                  </a:cubicBezTo>
                  <a:cubicBezTo>
                    <a:pt x="212" y="84"/>
                    <a:pt x="153" y="86"/>
                    <a:pt x="106" y="63"/>
                  </a:cubicBezTo>
                  <a:cubicBezTo>
                    <a:pt x="86" y="53"/>
                    <a:pt x="32" y="18"/>
                    <a:pt x="14" y="54"/>
                  </a:cubicBezTo>
                  <a:cubicBezTo>
                    <a:pt x="0" y="81"/>
                    <a:pt x="33" y="99"/>
                    <a:pt x="47" y="109"/>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65" name="Freeform 108"/>
            <p:cNvSpPr>
              <a:spLocks/>
            </p:cNvSpPr>
            <p:nvPr/>
          </p:nvSpPr>
          <p:spPr bwMode="gray">
            <a:xfrm>
              <a:off x="3788627" y="4212278"/>
              <a:ext cx="68658" cy="207393"/>
            </a:xfrm>
            <a:custGeom>
              <a:avLst/>
              <a:gdLst/>
              <a:ahLst/>
              <a:cxnLst>
                <a:cxn ang="0">
                  <a:pos x="181" y="8"/>
                </a:cxn>
                <a:cxn ang="0">
                  <a:pos x="160" y="135"/>
                </a:cxn>
                <a:cxn ang="0">
                  <a:pos x="184" y="283"/>
                </a:cxn>
                <a:cxn ang="0">
                  <a:pos x="177" y="607"/>
                </a:cxn>
                <a:cxn ang="0">
                  <a:pos x="89" y="578"/>
                </a:cxn>
                <a:cxn ang="0">
                  <a:pos x="80" y="359"/>
                </a:cxn>
                <a:cxn ang="0">
                  <a:pos x="89" y="142"/>
                </a:cxn>
                <a:cxn ang="0">
                  <a:pos x="160" y="0"/>
                </a:cxn>
              </a:cxnLst>
              <a:rect l="0" t="0" r="r" b="b"/>
              <a:pathLst>
                <a:path w="205" h="619">
                  <a:moveTo>
                    <a:pt x="181" y="8"/>
                  </a:moveTo>
                  <a:cubicBezTo>
                    <a:pt x="205" y="54"/>
                    <a:pt x="155" y="85"/>
                    <a:pt x="160" y="135"/>
                  </a:cubicBezTo>
                  <a:cubicBezTo>
                    <a:pt x="164" y="182"/>
                    <a:pt x="179" y="232"/>
                    <a:pt x="184" y="283"/>
                  </a:cubicBezTo>
                  <a:cubicBezTo>
                    <a:pt x="194" y="382"/>
                    <a:pt x="205" y="514"/>
                    <a:pt x="177" y="607"/>
                  </a:cubicBezTo>
                  <a:cubicBezTo>
                    <a:pt x="200" y="619"/>
                    <a:pt x="122" y="584"/>
                    <a:pt x="89" y="578"/>
                  </a:cubicBezTo>
                  <a:cubicBezTo>
                    <a:pt x="0" y="563"/>
                    <a:pt x="72" y="442"/>
                    <a:pt x="80" y="359"/>
                  </a:cubicBezTo>
                  <a:cubicBezTo>
                    <a:pt x="86" y="286"/>
                    <a:pt x="78" y="214"/>
                    <a:pt x="89" y="142"/>
                  </a:cubicBezTo>
                  <a:cubicBezTo>
                    <a:pt x="96" y="92"/>
                    <a:pt x="103" y="15"/>
                    <a:pt x="160"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66" name="Freeform 109"/>
            <p:cNvSpPr>
              <a:spLocks/>
            </p:cNvSpPr>
            <p:nvPr/>
          </p:nvSpPr>
          <p:spPr bwMode="gray">
            <a:xfrm>
              <a:off x="3769902" y="4543228"/>
              <a:ext cx="85397" cy="108662"/>
            </a:xfrm>
            <a:custGeom>
              <a:avLst/>
              <a:gdLst/>
              <a:ahLst/>
              <a:cxnLst>
                <a:cxn ang="0">
                  <a:pos x="26" y="291"/>
                </a:cxn>
                <a:cxn ang="0">
                  <a:pos x="22" y="324"/>
                </a:cxn>
                <a:cxn ang="0">
                  <a:pos x="203" y="218"/>
                </a:cxn>
                <a:cxn ang="0">
                  <a:pos x="241" y="118"/>
                </a:cxn>
                <a:cxn ang="0">
                  <a:pos x="249" y="1"/>
                </a:cxn>
                <a:cxn ang="0">
                  <a:pos x="119" y="151"/>
                </a:cxn>
                <a:cxn ang="0">
                  <a:pos x="0" y="308"/>
                </a:cxn>
              </a:cxnLst>
              <a:rect l="0" t="0" r="r" b="b"/>
              <a:pathLst>
                <a:path w="255" h="324">
                  <a:moveTo>
                    <a:pt x="26" y="291"/>
                  </a:moveTo>
                  <a:cubicBezTo>
                    <a:pt x="22" y="301"/>
                    <a:pt x="23" y="314"/>
                    <a:pt x="22" y="324"/>
                  </a:cubicBezTo>
                  <a:cubicBezTo>
                    <a:pt x="74" y="321"/>
                    <a:pt x="165" y="255"/>
                    <a:pt x="203" y="218"/>
                  </a:cubicBezTo>
                  <a:cubicBezTo>
                    <a:pt x="237" y="187"/>
                    <a:pt x="239" y="163"/>
                    <a:pt x="241" y="118"/>
                  </a:cubicBezTo>
                  <a:cubicBezTo>
                    <a:pt x="243" y="81"/>
                    <a:pt x="255" y="36"/>
                    <a:pt x="249" y="1"/>
                  </a:cubicBezTo>
                  <a:cubicBezTo>
                    <a:pt x="195" y="0"/>
                    <a:pt x="144" y="111"/>
                    <a:pt x="119" y="151"/>
                  </a:cubicBezTo>
                  <a:cubicBezTo>
                    <a:pt x="83" y="207"/>
                    <a:pt x="30" y="254"/>
                    <a:pt x="0" y="30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67" name="Freeform 110"/>
            <p:cNvSpPr>
              <a:spLocks/>
            </p:cNvSpPr>
            <p:nvPr/>
          </p:nvSpPr>
          <p:spPr bwMode="gray">
            <a:xfrm>
              <a:off x="3866364" y="4305336"/>
              <a:ext cx="51352" cy="113910"/>
            </a:xfrm>
            <a:custGeom>
              <a:avLst/>
              <a:gdLst/>
              <a:ahLst/>
              <a:cxnLst>
                <a:cxn ang="0">
                  <a:pos x="101" y="300"/>
                </a:cxn>
                <a:cxn ang="0">
                  <a:pos x="152" y="103"/>
                </a:cxn>
                <a:cxn ang="0">
                  <a:pos x="59" y="250"/>
                </a:cxn>
                <a:cxn ang="0">
                  <a:pos x="84" y="0"/>
                </a:cxn>
                <a:cxn ang="0">
                  <a:pos x="5" y="332"/>
                </a:cxn>
                <a:cxn ang="0">
                  <a:pos x="93" y="334"/>
                </a:cxn>
              </a:cxnLst>
              <a:rect l="0" t="0" r="r" b="b"/>
              <a:pathLst>
                <a:path w="153" h="340">
                  <a:moveTo>
                    <a:pt x="101" y="300"/>
                  </a:moveTo>
                  <a:cubicBezTo>
                    <a:pt x="98" y="233"/>
                    <a:pt x="153" y="169"/>
                    <a:pt x="152" y="103"/>
                  </a:cubicBezTo>
                  <a:cubicBezTo>
                    <a:pt x="119" y="151"/>
                    <a:pt x="76" y="194"/>
                    <a:pt x="59" y="250"/>
                  </a:cubicBezTo>
                  <a:cubicBezTo>
                    <a:pt x="59" y="196"/>
                    <a:pt x="68" y="55"/>
                    <a:pt x="84" y="0"/>
                  </a:cubicBezTo>
                  <a:cubicBezTo>
                    <a:pt x="43" y="50"/>
                    <a:pt x="0" y="290"/>
                    <a:pt x="5" y="332"/>
                  </a:cubicBezTo>
                  <a:cubicBezTo>
                    <a:pt x="52" y="340"/>
                    <a:pt x="44" y="336"/>
                    <a:pt x="93" y="33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68" name="Freeform 111"/>
            <p:cNvSpPr>
              <a:spLocks/>
            </p:cNvSpPr>
            <p:nvPr/>
          </p:nvSpPr>
          <p:spPr bwMode="gray">
            <a:xfrm>
              <a:off x="3756852" y="4177665"/>
              <a:ext cx="112492" cy="241013"/>
            </a:xfrm>
            <a:custGeom>
              <a:avLst/>
              <a:gdLst/>
              <a:ahLst/>
              <a:cxnLst>
                <a:cxn ang="0">
                  <a:pos x="173" y="120"/>
                </a:cxn>
                <a:cxn ang="0">
                  <a:pos x="146" y="37"/>
                </a:cxn>
                <a:cxn ang="0">
                  <a:pos x="287" y="110"/>
                </a:cxn>
                <a:cxn ang="0">
                  <a:pos x="246" y="222"/>
                </a:cxn>
                <a:cxn ang="0">
                  <a:pos x="263" y="351"/>
                </a:cxn>
                <a:cxn ang="0">
                  <a:pos x="269" y="650"/>
                </a:cxn>
                <a:cxn ang="0">
                  <a:pos x="207" y="701"/>
                </a:cxn>
                <a:cxn ang="0">
                  <a:pos x="89" y="672"/>
                </a:cxn>
                <a:cxn ang="0">
                  <a:pos x="5" y="660"/>
                </a:cxn>
                <a:cxn ang="0">
                  <a:pos x="44" y="362"/>
                </a:cxn>
                <a:cxn ang="0">
                  <a:pos x="173" y="120"/>
                </a:cxn>
              </a:cxnLst>
              <a:rect l="0" t="0" r="r" b="b"/>
              <a:pathLst>
                <a:path w="336" h="719">
                  <a:moveTo>
                    <a:pt x="173" y="120"/>
                  </a:moveTo>
                  <a:cubicBezTo>
                    <a:pt x="153" y="99"/>
                    <a:pt x="142" y="70"/>
                    <a:pt x="146" y="37"/>
                  </a:cubicBezTo>
                  <a:cubicBezTo>
                    <a:pt x="218" y="0"/>
                    <a:pt x="336" y="3"/>
                    <a:pt x="287" y="110"/>
                  </a:cubicBezTo>
                  <a:cubicBezTo>
                    <a:pt x="268" y="154"/>
                    <a:pt x="242" y="168"/>
                    <a:pt x="246" y="222"/>
                  </a:cubicBezTo>
                  <a:cubicBezTo>
                    <a:pt x="249" y="265"/>
                    <a:pt x="263" y="304"/>
                    <a:pt x="263" y="351"/>
                  </a:cubicBezTo>
                  <a:cubicBezTo>
                    <a:pt x="263" y="452"/>
                    <a:pt x="269" y="550"/>
                    <a:pt x="269" y="650"/>
                  </a:cubicBezTo>
                  <a:cubicBezTo>
                    <a:pt x="269" y="716"/>
                    <a:pt x="265" y="719"/>
                    <a:pt x="207" y="701"/>
                  </a:cubicBezTo>
                  <a:cubicBezTo>
                    <a:pt x="168" y="688"/>
                    <a:pt x="130" y="681"/>
                    <a:pt x="89" y="672"/>
                  </a:cubicBezTo>
                  <a:cubicBezTo>
                    <a:pt x="61" y="666"/>
                    <a:pt x="34" y="663"/>
                    <a:pt x="5" y="660"/>
                  </a:cubicBezTo>
                  <a:cubicBezTo>
                    <a:pt x="0" y="563"/>
                    <a:pt x="10" y="449"/>
                    <a:pt x="44" y="362"/>
                  </a:cubicBezTo>
                  <a:cubicBezTo>
                    <a:pt x="72" y="289"/>
                    <a:pt x="189" y="204"/>
                    <a:pt x="173" y="12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69" name="Freeform 112"/>
            <p:cNvSpPr>
              <a:spLocks/>
            </p:cNvSpPr>
            <p:nvPr/>
          </p:nvSpPr>
          <p:spPr bwMode="gray">
            <a:xfrm>
              <a:off x="3729615" y="4529184"/>
              <a:ext cx="119726" cy="121996"/>
            </a:xfrm>
            <a:custGeom>
              <a:avLst/>
              <a:gdLst/>
              <a:ahLst/>
              <a:cxnLst>
                <a:cxn ang="0">
                  <a:pos x="66" y="53"/>
                </a:cxn>
                <a:cxn ang="0">
                  <a:pos x="28" y="270"/>
                </a:cxn>
                <a:cxn ang="0">
                  <a:pos x="121" y="364"/>
                </a:cxn>
                <a:cxn ang="0">
                  <a:pos x="323" y="227"/>
                </a:cxn>
                <a:cxn ang="0">
                  <a:pos x="343" y="0"/>
                </a:cxn>
                <a:cxn ang="0">
                  <a:pos x="66" y="53"/>
                </a:cxn>
              </a:cxnLst>
              <a:rect l="0" t="0" r="r" b="b"/>
              <a:pathLst>
                <a:path w="357" h="364">
                  <a:moveTo>
                    <a:pt x="66" y="53"/>
                  </a:moveTo>
                  <a:cubicBezTo>
                    <a:pt x="73" y="113"/>
                    <a:pt x="0" y="234"/>
                    <a:pt x="28" y="270"/>
                  </a:cubicBezTo>
                  <a:cubicBezTo>
                    <a:pt x="56" y="307"/>
                    <a:pt x="103" y="349"/>
                    <a:pt x="121" y="364"/>
                  </a:cubicBezTo>
                  <a:cubicBezTo>
                    <a:pt x="121" y="364"/>
                    <a:pt x="302" y="256"/>
                    <a:pt x="323" y="227"/>
                  </a:cubicBezTo>
                  <a:cubicBezTo>
                    <a:pt x="357" y="182"/>
                    <a:pt x="346" y="58"/>
                    <a:pt x="343" y="0"/>
                  </a:cubicBezTo>
                  <a:cubicBezTo>
                    <a:pt x="241" y="17"/>
                    <a:pt x="183" y="36"/>
                    <a:pt x="66" y="5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70" name="Freeform 113"/>
            <p:cNvSpPr>
              <a:spLocks/>
            </p:cNvSpPr>
            <p:nvPr/>
          </p:nvSpPr>
          <p:spPr bwMode="gray">
            <a:xfrm>
              <a:off x="3762526" y="4125746"/>
              <a:ext cx="56600" cy="108945"/>
            </a:xfrm>
            <a:custGeom>
              <a:avLst/>
              <a:gdLst/>
              <a:ahLst/>
              <a:cxnLst>
                <a:cxn ang="0">
                  <a:pos x="62" y="0"/>
                </a:cxn>
                <a:cxn ang="0">
                  <a:pos x="95" y="84"/>
                </a:cxn>
                <a:cxn ang="0">
                  <a:pos x="167" y="164"/>
                </a:cxn>
                <a:cxn ang="0">
                  <a:pos x="42" y="325"/>
                </a:cxn>
                <a:cxn ang="0">
                  <a:pos x="62" y="0"/>
                </a:cxn>
              </a:cxnLst>
              <a:rect l="0" t="0" r="r" b="b"/>
              <a:pathLst>
                <a:path w="169" h="325">
                  <a:moveTo>
                    <a:pt x="62" y="0"/>
                  </a:moveTo>
                  <a:cubicBezTo>
                    <a:pt x="66" y="35"/>
                    <a:pt x="73" y="58"/>
                    <a:pt x="95" y="84"/>
                  </a:cubicBezTo>
                  <a:cubicBezTo>
                    <a:pt x="105" y="97"/>
                    <a:pt x="169" y="155"/>
                    <a:pt x="167" y="164"/>
                  </a:cubicBezTo>
                  <a:cubicBezTo>
                    <a:pt x="161" y="183"/>
                    <a:pt x="63" y="289"/>
                    <a:pt x="42" y="325"/>
                  </a:cubicBezTo>
                  <a:cubicBezTo>
                    <a:pt x="0" y="295"/>
                    <a:pt x="10" y="21"/>
                    <a:pt x="62"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71" name="Freeform 114"/>
            <p:cNvSpPr>
              <a:spLocks/>
            </p:cNvSpPr>
            <p:nvPr/>
          </p:nvSpPr>
          <p:spPr bwMode="gray">
            <a:xfrm>
              <a:off x="3828205" y="4111277"/>
              <a:ext cx="91781" cy="106676"/>
            </a:xfrm>
            <a:custGeom>
              <a:avLst/>
              <a:gdLst/>
              <a:ahLst/>
              <a:cxnLst>
                <a:cxn ang="0">
                  <a:pos x="0" y="206"/>
                </a:cxn>
                <a:cxn ang="0">
                  <a:pos x="152" y="318"/>
                </a:cxn>
                <a:cxn ang="0">
                  <a:pos x="246" y="132"/>
                </a:cxn>
                <a:cxn ang="0">
                  <a:pos x="206" y="0"/>
                </a:cxn>
                <a:cxn ang="0">
                  <a:pos x="0" y="206"/>
                </a:cxn>
              </a:cxnLst>
              <a:rect l="0" t="0" r="r" b="b"/>
              <a:pathLst>
                <a:path w="274" h="318">
                  <a:moveTo>
                    <a:pt x="0" y="206"/>
                  </a:moveTo>
                  <a:cubicBezTo>
                    <a:pt x="43" y="235"/>
                    <a:pt x="108" y="288"/>
                    <a:pt x="152" y="318"/>
                  </a:cubicBezTo>
                  <a:cubicBezTo>
                    <a:pt x="181" y="255"/>
                    <a:pt x="222" y="196"/>
                    <a:pt x="246" y="132"/>
                  </a:cubicBezTo>
                  <a:cubicBezTo>
                    <a:pt x="273" y="61"/>
                    <a:pt x="274" y="51"/>
                    <a:pt x="206" y="0"/>
                  </a:cubicBezTo>
                  <a:cubicBezTo>
                    <a:pt x="166" y="79"/>
                    <a:pt x="89" y="176"/>
                    <a:pt x="0" y="20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72" name="Freeform 115"/>
            <p:cNvSpPr>
              <a:spLocks/>
            </p:cNvSpPr>
            <p:nvPr/>
          </p:nvSpPr>
          <p:spPr bwMode="gray">
            <a:xfrm>
              <a:off x="3679115" y="4282213"/>
              <a:ext cx="28797" cy="165262"/>
            </a:xfrm>
            <a:custGeom>
              <a:avLst/>
              <a:gdLst/>
              <a:ahLst/>
              <a:cxnLst>
                <a:cxn ang="0">
                  <a:pos x="84" y="355"/>
                </a:cxn>
                <a:cxn ang="0">
                  <a:pos x="62" y="283"/>
                </a:cxn>
                <a:cxn ang="0">
                  <a:pos x="56" y="186"/>
                </a:cxn>
                <a:cxn ang="0">
                  <a:pos x="39" y="0"/>
                </a:cxn>
                <a:cxn ang="0">
                  <a:pos x="28" y="298"/>
                </a:cxn>
                <a:cxn ang="0">
                  <a:pos x="22" y="446"/>
                </a:cxn>
                <a:cxn ang="0">
                  <a:pos x="79" y="349"/>
                </a:cxn>
              </a:cxnLst>
              <a:rect l="0" t="0" r="r" b="b"/>
              <a:pathLst>
                <a:path w="86" h="493">
                  <a:moveTo>
                    <a:pt x="84" y="355"/>
                  </a:moveTo>
                  <a:cubicBezTo>
                    <a:pt x="86" y="322"/>
                    <a:pt x="68" y="310"/>
                    <a:pt x="62" y="283"/>
                  </a:cubicBezTo>
                  <a:cubicBezTo>
                    <a:pt x="57" y="259"/>
                    <a:pt x="58" y="217"/>
                    <a:pt x="56" y="186"/>
                  </a:cubicBezTo>
                  <a:cubicBezTo>
                    <a:pt x="54" y="132"/>
                    <a:pt x="72" y="37"/>
                    <a:pt x="39" y="0"/>
                  </a:cubicBezTo>
                  <a:cubicBezTo>
                    <a:pt x="6" y="91"/>
                    <a:pt x="23" y="203"/>
                    <a:pt x="28" y="298"/>
                  </a:cubicBezTo>
                  <a:cubicBezTo>
                    <a:pt x="30" y="331"/>
                    <a:pt x="0" y="422"/>
                    <a:pt x="22" y="446"/>
                  </a:cubicBezTo>
                  <a:cubicBezTo>
                    <a:pt x="64" y="493"/>
                    <a:pt x="83" y="381"/>
                    <a:pt x="79" y="349"/>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73" name="Freeform 116"/>
            <p:cNvSpPr>
              <a:spLocks/>
            </p:cNvSpPr>
            <p:nvPr/>
          </p:nvSpPr>
          <p:spPr bwMode="gray">
            <a:xfrm>
              <a:off x="3924383" y="4239373"/>
              <a:ext cx="66388" cy="157744"/>
            </a:xfrm>
            <a:custGeom>
              <a:avLst/>
              <a:gdLst/>
              <a:ahLst/>
              <a:cxnLst>
                <a:cxn ang="0">
                  <a:pos x="51" y="415"/>
                </a:cxn>
                <a:cxn ang="0">
                  <a:pos x="101" y="195"/>
                </a:cxn>
                <a:cxn ang="0">
                  <a:pos x="198" y="0"/>
                </a:cxn>
                <a:cxn ang="0">
                  <a:pos x="84" y="201"/>
                </a:cxn>
                <a:cxn ang="0">
                  <a:pos x="12" y="420"/>
                </a:cxn>
                <a:cxn ang="0">
                  <a:pos x="73" y="426"/>
                </a:cxn>
              </a:cxnLst>
              <a:rect l="0" t="0" r="r" b="b"/>
              <a:pathLst>
                <a:path w="198" h="471">
                  <a:moveTo>
                    <a:pt x="51" y="415"/>
                  </a:moveTo>
                  <a:cubicBezTo>
                    <a:pt x="95" y="346"/>
                    <a:pt x="66" y="265"/>
                    <a:pt x="101" y="195"/>
                  </a:cubicBezTo>
                  <a:cubicBezTo>
                    <a:pt x="135" y="128"/>
                    <a:pt x="176" y="73"/>
                    <a:pt x="198" y="0"/>
                  </a:cubicBezTo>
                  <a:cubicBezTo>
                    <a:pt x="139" y="59"/>
                    <a:pt x="110" y="125"/>
                    <a:pt x="84" y="201"/>
                  </a:cubicBezTo>
                  <a:cubicBezTo>
                    <a:pt x="64" y="262"/>
                    <a:pt x="0" y="357"/>
                    <a:pt x="12" y="420"/>
                  </a:cubicBezTo>
                  <a:cubicBezTo>
                    <a:pt x="34" y="430"/>
                    <a:pt x="65" y="471"/>
                    <a:pt x="73" y="42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74" name="Freeform 117"/>
            <p:cNvSpPr>
              <a:spLocks/>
            </p:cNvSpPr>
            <p:nvPr/>
          </p:nvSpPr>
          <p:spPr bwMode="gray">
            <a:xfrm>
              <a:off x="3666064" y="4393144"/>
              <a:ext cx="82418" cy="76744"/>
            </a:xfrm>
            <a:custGeom>
              <a:avLst/>
              <a:gdLst/>
              <a:ahLst/>
              <a:cxnLst>
                <a:cxn ang="0">
                  <a:pos x="191" y="226"/>
                </a:cxn>
                <a:cxn ang="0">
                  <a:pos x="246" y="45"/>
                </a:cxn>
                <a:cxn ang="0">
                  <a:pos x="94" y="51"/>
                </a:cxn>
                <a:cxn ang="0">
                  <a:pos x="55" y="135"/>
                </a:cxn>
                <a:cxn ang="0">
                  <a:pos x="60" y="211"/>
                </a:cxn>
                <a:cxn ang="0">
                  <a:pos x="197" y="221"/>
                </a:cxn>
              </a:cxnLst>
              <a:rect l="0" t="0" r="r" b="b"/>
              <a:pathLst>
                <a:path w="246" h="229">
                  <a:moveTo>
                    <a:pt x="191" y="226"/>
                  </a:moveTo>
                  <a:cubicBezTo>
                    <a:pt x="186" y="181"/>
                    <a:pt x="206" y="61"/>
                    <a:pt x="246" y="45"/>
                  </a:cubicBezTo>
                  <a:cubicBezTo>
                    <a:pt x="243" y="3"/>
                    <a:pt x="105" y="0"/>
                    <a:pt x="94" y="51"/>
                  </a:cubicBezTo>
                  <a:cubicBezTo>
                    <a:pt x="29" y="52"/>
                    <a:pt x="54" y="92"/>
                    <a:pt x="55" y="135"/>
                  </a:cubicBezTo>
                  <a:cubicBezTo>
                    <a:pt x="0" y="149"/>
                    <a:pt x="26" y="194"/>
                    <a:pt x="60" y="211"/>
                  </a:cubicBezTo>
                  <a:cubicBezTo>
                    <a:pt x="97" y="229"/>
                    <a:pt x="153" y="221"/>
                    <a:pt x="197" y="22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75" name="Freeform 118"/>
            <p:cNvSpPr>
              <a:spLocks/>
            </p:cNvSpPr>
            <p:nvPr/>
          </p:nvSpPr>
          <p:spPr bwMode="gray">
            <a:xfrm>
              <a:off x="3884805" y="4378108"/>
              <a:ext cx="58019" cy="40145"/>
            </a:xfrm>
            <a:custGeom>
              <a:avLst/>
              <a:gdLst/>
              <a:ahLst/>
              <a:cxnLst>
                <a:cxn ang="0">
                  <a:pos x="17" y="119"/>
                </a:cxn>
                <a:cxn ang="0">
                  <a:pos x="173" y="102"/>
                </a:cxn>
                <a:cxn ang="0">
                  <a:pos x="162" y="7"/>
                </a:cxn>
                <a:cxn ang="0">
                  <a:pos x="74" y="36"/>
                </a:cxn>
                <a:cxn ang="0">
                  <a:pos x="0" y="114"/>
                </a:cxn>
              </a:cxnLst>
              <a:rect l="0" t="0" r="r" b="b"/>
              <a:pathLst>
                <a:path w="173" h="120">
                  <a:moveTo>
                    <a:pt x="17" y="119"/>
                  </a:moveTo>
                  <a:cubicBezTo>
                    <a:pt x="67" y="120"/>
                    <a:pt x="119" y="104"/>
                    <a:pt x="173" y="102"/>
                  </a:cubicBezTo>
                  <a:cubicBezTo>
                    <a:pt x="170" y="72"/>
                    <a:pt x="171" y="37"/>
                    <a:pt x="162" y="7"/>
                  </a:cubicBezTo>
                  <a:cubicBezTo>
                    <a:pt x="108" y="3"/>
                    <a:pt x="110" y="0"/>
                    <a:pt x="74" y="36"/>
                  </a:cubicBezTo>
                  <a:cubicBezTo>
                    <a:pt x="53" y="57"/>
                    <a:pt x="19" y="88"/>
                    <a:pt x="0" y="11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76" name="Freeform 119"/>
            <p:cNvSpPr>
              <a:spLocks/>
            </p:cNvSpPr>
            <p:nvPr/>
          </p:nvSpPr>
          <p:spPr bwMode="gray">
            <a:xfrm>
              <a:off x="3669327" y="4440808"/>
              <a:ext cx="66388" cy="31776"/>
            </a:xfrm>
            <a:custGeom>
              <a:avLst/>
              <a:gdLst/>
              <a:ahLst/>
              <a:cxnLst>
                <a:cxn ang="0">
                  <a:pos x="27" y="0"/>
                </a:cxn>
                <a:cxn ang="0">
                  <a:pos x="95" y="65"/>
                </a:cxn>
                <a:cxn ang="0">
                  <a:pos x="162" y="65"/>
                </a:cxn>
                <a:cxn ang="0">
                  <a:pos x="183" y="26"/>
                </a:cxn>
                <a:cxn ang="0">
                  <a:pos x="177" y="86"/>
                </a:cxn>
                <a:cxn ang="0">
                  <a:pos x="32" y="59"/>
                </a:cxn>
                <a:cxn ang="0">
                  <a:pos x="27" y="0"/>
                </a:cxn>
              </a:cxnLst>
              <a:rect l="0" t="0" r="r" b="b"/>
              <a:pathLst>
                <a:path w="198" h="95">
                  <a:moveTo>
                    <a:pt x="27" y="0"/>
                  </a:moveTo>
                  <a:cubicBezTo>
                    <a:pt x="14" y="38"/>
                    <a:pt x="64" y="59"/>
                    <a:pt x="95" y="65"/>
                  </a:cubicBezTo>
                  <a:cubicBezTo>
                    <a:pt x="111" y="67"/>
                    <a:pt x="147" y="70"/>
                    <a:pt x="162" y="65"/>
                  </a:cubicBezTo>
                  <a:cubicBezTo>
                    <a:pt x="179" y="58"/>
                    <a:pt x="180" y="41"/>
                    <a:pt x="183" y="26"/>
                  </a:cubicBezTo>
                  <a:cubicBezTo>
                    <a:pt x="185" y="52"/>
                    <a:pt x="198" y="77"/>
                    <a:pt x="177" y="86"/>
                  </a:cubicBezTo>
                  <a:cubicBezTo>
                    <a:pt x="157" y="95"/>
                    <a:pt x="55" y="79"/>
                    <a:pt x="32" y="59"/>
                  </a:cubicBezTo>
                  <a:cubicBezTo>
                    <a:pt x="18" y="45"/>
                    <a:pt x="0" y="16"/>
                    <a:pt x="27"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77" name="Freeform 120"/>
            <p:cNvSpPr>
              <a:spLocks/>
            </p:cNvSpPr>
            <p:nvPr/>
          </p:nvSpPr>
          <p:spPr bwMode="gray">
            <a:xfrm>
              <a:off x="3892182" y="4383498"/>
              <a:ext cx="51919" cy="39862"/>
            </a:xfrm>
            <a:custGeom>
              <a:avLst/>
              <a:gdLst/>
              <a:ahLst/>
              <a:cxnLst>
                <a:cxn ang="0">
                  <a:pos x="134" y="0"/>
                </a:cxn>
                <a:cxn ang="0">
                  <a:pos x="97" y="79"/>
                </a:cxn>
                <a:cxn ang="0">
                  <a:pos x="0" y="106"/>
                </a:cxn>
                <a:cxn ang="0">
                  <a:pos x="66" y="107"/>
                </a:cxn>
                <a:cxn ang="0">
                  <a:pos x="125" y="95"/>
                </a:cxn>
                <a:cxn ang="0">
                  <a:pos x="151" y="56"/>
                </a:cxn>
                <a:cxn ang="0">
                  <a:pos x="139" y="0"/>
                </a:cxn>
              </a:cxnLst>
              <a:rect l="0" t="0" r="r" b="b"/>
              <a:pathLst>
                <a:path w="155" h="119">
                  <a:moveTo>
                    <a:pt x="134" y="0"/>
                  </a:moveTo>
                  <a:cubicBezTo>
                    <a:pt x="134" y="41"/>
                    <a:pt x="139" y="64"/>
                    <a:pt x="97" y="79"/>
                  </a:cubicBezTo>
                  <a:cubicBezTo>
                    <a:pt x="68" y="88"/>
                    <a:pt x="23" y="82"/>
                    <a:pt x="0" y="106"/>
                  </a:cubicBezTo>
                  <a:cubicBezTo>
                    <a:pt x="16" y="119"/>
                    <a:pt x="48" y="113"/>
                    <a:pt x="66" y="107"/>
                  </a:cubicBezTo>
                  <a:cubicBezTo>
                    <a:pt x="88" y="101"/>
                    <a:pt x="102" y="99"/>
                    <a:pt x="125" y="95"/>
                  </a:cubicBezTo>
                  <a:cubicBezTo>
                    <a:pt x="155" y="91"/>
                    <a:pt x="154" y="85"/>
                    <a:pt x="151" y="56"/>
                  </a:cubicBezTo>
                  <a:cubicBezTo>
                    <a:pt x="149" y="37"/>
                    <a:pt x="149" y="13"/>
                    <a:pt x="139"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78" name="Freeform 121"/>
            <p:cNvSpPr>
              <a:spLocks/>
            </p:cNvSpPr>
            <p:nvPr/>
          </p:nvSpPr>
          <p:spPr bwMode="gray">
            <a:xfrm>
              <a:off x="3751177" y="4529184"/>
              <a:ext cx="93483" cy="28797"/>
            </a:xfrm>
            <a:custGeom>
              <a:avLst/>
              <a:gdLst/>
              <a:ahLst/>
              <a:cxnLst>
                <a:cxn ang="0">
                  <a:pos x="3" y="53"/>
                </a:cxn>
                <a:cxn ang="0">
                  <a:pos x="0" y="84"/>
                </a:cxn>
                <a:cxn ang="0">
                  <a:pos x="160" y="64"/>
                </a:cxn>
                <a:cxn ang="0">
                  <a:pos x="239" y="50"/>
                </a:cxn>
                <a:cxn ang="0">
                  <a:pos x="278" y="3"/>
                </a:cxn>
                <a:cxn ang="0">
                  <a:pos x="141" y="22"/>
                </a:cxn>
                <a:cxn ang="0">
                  <a:pos x="0" y="48"/>
                </a:cxn>
              </a:cxnLst>
              <a:rect l="0" t="0" r="r" b="b"/>
              <a:pathLst>
                <a:path w="279" h="86">
                  <a:moveTo>
                    <a:pt x="3" y="53"/>
                  </a:moveTo>
                  <a:cubicBezTo>
                    <a:pt x="4" y="64"/>
                    <a:pt x="2" y="75"/>
                    <a:pt x="0" y="84"/>
                  </a:cubicBezTo>
                  <a:cubicBezTo>
                    <a:pt x="53" y="86"/>
                    <a:pt x="113" y="82"/>
                    <a:pt x="160" y="64"/>
                  </a:cubicBezTo>
                  <a:cubicBezTo>
                    <a:pt x="187" y="53"/>
                    <a:pt x="208" y="55"/>
                    <a:pt x="239" y="50"/>
                  </a:cubicBezTo>
                  <a:cubicBezTo>
                    <a:pt x="274" y="45"/>
                    <a:pt x="279" y="39"/>
                    <a:pt x="278" y="3"/>
                  </a:cubicBezTo>
                  <a:cubicBezTo>
                    <a:pt x="229" y="0"/>
                    <a:pt x="186" y="13"/>
                    <a:pt x="141" y="22"/>
                  </a:cubicBezTo>
                  <a:cubicBezTo>
                    <a:pt x="95" y="32"/>
                    <a:pt x="46" y="37"/>
                    <a:pt x="0" y="4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79" name="Freeform 122"/>
            <p:cNvSpPr>
              <a:spLocks/>
            </p:cNvSpPr>
            <p:nvPr/>
          </p:nvSpPr>
          <p:spPr bwMode="gray">
            <a:xfrm>
              <a:off x="3767916" y="4905528"/>
              <a:ext cx="190229" cy="302579"/>
            </a:xfrm>
            <a:custGeom>
              <a:avLst/>
              <a:gdLst/>
              <a:ahLst/>
              <a:cxnLst>
                <a:cxn ang="0">
                  <a:pos x="133" y="38"/>
                </a:cxn>
                <a:cxn ang="0">
                  <a:pos x="301" y="292"/>
                </a:cxn>
                <a:cxn ang="0">
                  <a:pos x="568" y="540"/>
                </a:cxn>
                <a:cxn ang="0">
                  <a:pos x="508" y="490"/>
                </a:cxn>
                <a:cxn ang="0">
                  <a:pos x="430" y="429"/>
                </a:cxn>
                <a:cxn ang="0">
                  <a:pos x="319" y="372"/>
                </a:cxn>
                <a:cxn ang="0">
                  <a:pos x="373" y="448"/>
                </a:cxn>
                <a:cxn ang="0">
                  <a:pos x="415" y="515"/>
                </a:cxn>
                <a:cxn ang="0">
                  <a:pos x="513" y="648"/>
                </a:cxn>
                <a:cxn ang="0">
                  <a:pos x="375" y="524"/>
                </a:cxn>
                <a:cxn ang="0">
                  <a:pos x="430" y="653"/>
                </a:cxn>
                <a:cxn ang="0">
                  <a:pos x="478" y="768"/>
                </a:cxn>
                <a:cxn ang="0">
                  <a:pos x="388" y="646"/>
                </a:cxn>
                <a:cxn ang="0">
                  <a:pos x="332" y="541"/>
                </a:cxn>
                <a:cxn ang="0">
                  <a:pos x="252" y="296"/>
                </a:cxn>
                <a:cxn ang="0">
                  <a:pos x="257" y="642"/>
                </a:cxn>
                <a:cxn ang="0">
                  <a:pos x="208" y="718"/>
                </a:cxn>
                <a:cxn ang="0">
                  <a:pos x="175" y="781"/>
                </a:cxn>
                <a:cxn ang="0">
                  <a:pos x="41" y="903"/>
                </a:cxn>
                <a:cxn ang="0">
                  <a:pos x="99" y="803"/>
                </a:cxn>
                <a:cxn ang="0">
                  <a:pos x="10" y="736"/>
                </a:cxn>
                <a:cxn ang="0">
                  <a:pos x="87" y="642"/>
                </a:cxn>
                <a:cxn ang="0">
                  <a:pos x="71" y="498"/>
                </a:cxn>
                <a:cxn ang="0">
                  <a:pos x="54" y="334"/>
                </a:cxn>
                <a:cxn ang="0">
                  <a:pos x="112" y="489"/>
                </a:cxn>
                <a:cxn ang="0">
                  <a:pos x="167" y="363"/>
                </a:cxn>
                <a:cxn ang="0">
                  <a:pos x="151" y="172"/>
                </a:cxn>
                <a:cxn ang="0">
                  <a:pos x="117" y="0"/>
                </a:cxn>
                <a:cxn ang="0">
                  <a:pos x="129" y="42"/>
                </a:cxn>
              </a:cxnLst>
              <a:rect l="0" t="0" r="r" b="b"/>
              <a:pathLst>
                <a:path w="568" h="903">
                  <a:moveTo>
                    <a:pt x="133" y="38"/>
                  </a:moveTo>
                  <a:cubicBezTo>
                    <a:pt x="146" y="122"/>
                    <a:pt x="232" y="241"/>
                    <a:pt x="301" y="292"/>
                  </a:cubicBezTo>
                  <a:cubicBezTo>
                    <a:pt x="401" y="367"/>
                    <a:pt x="496" y="440"/>
                    <a:pt x="568" y="540"/>
                  </a:cubicBezTo>
                  <a:cubicBezTo>
                    <a:pt x="537" y="529"/>
                    <a:pt x="530" y="512"/>
                    <a:pt x="508" y="490"/>
                  </a:cubicBezTo>
                  <a:cubicBezTo>
                    <a:pt x="486" y="467"/>
                    <a:pt x="454" y="454"/>
                    <a:pt x="430" y="429"/>
                  </a:cubicBezTo>
                  <a:cubicBezTo>
                    <a:pt x="415" y="414"/>
                    <a:pt x="325" y="293"/>
                    <a:pt x="319" y="372"/>
                  </a:cubicBezTo>
                  <a:cubicBezTo>
                    <a:pt x="316" y="408"/>
                    <a:pt x="352" y="428"/>
                    <a:pt x="373" y="448"/>
                  </a:cubicBezTo>
                  <a:cubicBezTo>
                    <a:pt x="394" y="468"/>
                    <a:pt x="400" y="487"/>
                    <a:pt x="415" y="515"/>
                  </a:cubicBezTo>
                  <a:cubicBezTo>
                    <a:pt x="439" y="560"/>
                    <a:pt x="478" y="604"/>
                    <a:pt x="513" y="648"/>
                  </a:cubicBezTo>
                  <a:cubicBezTo>
                    <a:pt x="464" y="628"/>
                    <a:pt x="411" y="567"/>
                    <a:pt x="375" y="524"/>
                  </a:cubicBezTo>
                  <a:cubicBezTo>
                    <a:pt x="370" y="573"/>
                    <a:pt x="407" y="615"/>
                    <a:pt x="430" y="653"/>
                  </a:cubicBezTo>
                  <a:cubicBezTo>
                    <a:pt x="452" y="690"/>
                    <a:pt x="456" y="733"/>
                    <a:pt x="478" y="768"/>
                  </a:cubicBezTo>
                  <a:cubicBezTo>
                    <a:pt x="430" y="762"/>
                    <a:pt x="407" y="682"/>
                    <a:pt x="388" y="646"/>
                  </a:cubicBezTo>
                  <a:cubicBezTo>
                    <a:pt x="365" y="606"/>
                    <a:pt x="341" y="586"/>
                    <a:pt x="332" y="541"/>
                  </a:cubicBezTo>
                  <a:cubicBezTo>
                    <a:pt x="313" y="451"/>
                    <a:pt x="310" y="365"/>
                    <a:pt x="252" y="296"/>
                  </a:cubicBezTo>
                  <a:cubicBezTo>
                    <a:pt x="268" y="402"/>
                    <a:pt x="308" y="535"/>
                    <a:pt x="257" y="642"/>
                  </a:cubicBezTo>
                  <a:cubicBezTo>
                    <a:pt x="242" y="672"/>
                    <a:pt x="229" y="692"/>
                    <a:pt x="208" y="718"/>
                  </a:cubicBezTo>
                  <a:cubicBezTo>
                    <a:pt x="189" y="742"/>
                    <a:pt x="189" y="756"/>
                    <a:pt x="175" y="781"/>
                  </a:cubicBezTo>
                  <a:cubicBezTo>
                    <a:pt x="156" y="818"/>
                    <a:pt x="83" y="902"/>
                    <a:pt x="41" y="903"/>
                  </a:cubicBezTo>
                  <a:cubicBezTo>
                    <a:pt x="55" y="863"/>
                    <a:pt x="107" y="862"/>
                    <a:pt x="99" y="803"/>
                  </a:cubicBezTo>
                  <a:cubicBezTo>
                    <a:pt x="61" y="803"/>
                    <a:pt x="17" y="776"/>
                    <a:pt x="10" y="736"/>
                  </a:cubicBezTo>
                  <a:cubicBezTo>
                    <a:pt x="0" y="684"/>
                    <a:pt x="63" y="680"/>
                    <a:pt x="87" y="642"/>
                  </a:cubicBezTo>
                  <a:cubicBezTo>
                    <a:pt x="115" y="596"/>
                    <a:pt x="88" y="545"/>
                    <a:pt x="71" y="498"/>
                  </a:cubicBezTo>
                  <a:cubicBezTo>
                    <a:pt x="51" y="445"/>
                    <a:pt x="50" y="392"/>
                    <a:pt x="54" y="334"/>
                  </a:cubicBezTo>
                  <a:cubicBezTo>
                    <a:pt x="95" y="325"/>
                    <a:pt x="87" y="460"/>
                    <a:pt x="112" y="489"/>
                  </a:cubicBezTo>
                  <a:cubicBezTo>
                    <a:pt x="166" y="551"/>
                    <a:pt x="167" y="403"/>
                    <a:pt x="167" y="363"/>
                  </a:cubicBezTo>
                  <a:cubicBezTo>
                    <a:pt x="168" y="296"/>
                    <a:pt x="170" y="232"/>
                    <a:pt x="151" y="172"/>
                  </a:cubicBezTo>
                  <a:cubicBezTo>
                    <a:pt x="134" y="120"/>
                    <a:pt x="115" y="56"/>
                    <a:pt x="117" y="0"/>
                  </a:cubicBezTo>
                  <a:cubicBezTo>
                    <a:pt x="121" y="11"/>
                    <a:pt x="126" y="29"/>
                    <a:pt x="129" y="4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80" name="Freeform 123"/>
            <p:cNvSpPr>
              <a:spLocks/>
            </p:cNvSpPr>
            <p:nvPr/>
          </p:nvSpPr>
          <p:spPr bwMode="gray">
            <a:xfrm>
              <a:off x="3765930" y="5516076"/>
              <a:ext cx="76318" cy="58587"/>
            </a:xfrm>
            <a:custGeom>
              <a:avLst/>
              <a:gdLst/>
              <a:ahLst/>
              <a:cxnLst>
                <a:cxn ang="0">
                  <a:pos x="228" y="175"/>
                </a:cxn>
                <a:cxn ang="0">
                  <a:pos x="130" y="75"/>
                </a:cxn>
                <a:cxn ang="0">
                  <a:pos x="0" y="0"/>
                </a:cxn>
                <a:cxn ang="0">
                  <a:pos x="54" y="54"/>
                </a:cxn>
                <a:cxn ang="0">
                  <a:pos x="60" y="137"/>
                </a:cxn>
                <a:cxn ang="0">
                  <a:pos x="152" y="137"/>
                </a:cxn>
                <a:cxn ang="0">
                  <a:pos x="228" y="167"/>
                </a:cxn>
              </a:cxnLst>
              <a:rect l="0" t="0" r="r" b="b"/>
              <a:pathLst>
                <a:path w="228" h="175">
                  <a:moveTo>
                    <a:pt x="228" y="175"/>
                  </a:moveTo>
                  <a:cubicBezTo>
                    <a:pt x="209" y="136"/>
                    <a:pt x="165" y="105"/>
                    <a:pt x="130" y="75"/>
                  </a:cubicBezTo>
                  <a:cubicBezTo>
                    <a:pt x="90" y="42"/>
                    <a:pt x="34" y="30"/>
                    <a:pt x="0" y="0"/>
                  </a:cubicBezTo>
                  <a:cubicBezTo>
                    <a:pt x="4" y="32"/>
                    <a:pt x="37" y="32"/>
                    <a:pt x="54" y="54"/>
                  </a:cubicBezTo>
                  <a:cubicBezTo>
                    <a:pt x="72" y="77"/>
                    <a:pt x="70" y="113"/>
                    <a:pt x="60" y="137"/>
                  </a:cubicBezTo>
                  <a:cubicBezTo>
                    <a:pt x="90" y="149"/>
                    <a:pt x="120" y="134"/>
                    <a:pt x="152" y="137"/>
                  </a:cubicBezTo>
                  <a:cubicBezTo>
                    <a:pt x="180" y="141"/>
                    <a:pt x="203" y="157"/>
                    <a:pt x="228" y="167"/>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81" name="Freeform 124"/>
            <p:cNvSpPr>
              <a:spLocks/>
            </p:cNvSpPr>
            <p:nvPr/>
          </p:nvSpPr>
          <p:spPr bwMode="gray">
            <a:xfrm>
              <a:off x="3911616" y="5559200"/>
              <a:ext cx="116889" cy="51068"/>
            </a:xfrm>
            <a:custGeom>
              <a:avLst/>
              <a:gdLst/>
              <a:ahLst/>
              <a:cxnLst>
                <a:cxn ang="0">
                  <a:pos x="42" y="122"/>
                </a:cxn>
                <a:cxn ang="0">
                  <a:pos x="232" y="0"/>
                </a:cxn>
                <a:cxn ang="0">
                  <a:pos x="324" y="43"/>
                </a:cxn>
                <a:cxn ang="0">
                  <a:pos x="309" y="147"/>
                </a:cxn>
                <a:cxn ang="0">
                  <a:pos x="271" y="66"/>
                </a:cxn>
                <a:cxn ang="0">
                  <a:pos x="186" y="56"/>
                </a:cxn>
                <a:cxn ang="0">
                  <a:pos x="93" y="89"/>
                </a:cxn>
                <a:cxn ang="0">
                  <a:pos x="0" y="152"/>
                </a:cxn>
              </a:cxnLst>
              <a:rect l="0" t="0" r="r" b="b"/>
              <a:pathLst>
                <a:path w="349" h="152">
                  <a:moveTo>
                    <a:pt x="42" y="122"/>
                  </a:moveTo>
                  <a:cubicBezTo>
                    <a:pt x="99" y="79"/>
                    <a:pt x="159" y="0"/>
                    <a:pt x="232" y="0"/>
                  </a:cubicBezTo>
                  <a:cubicBezTo>
                    <a:pt x="263" y="0"/>
                    <a:pt x="304" y="17"/>
                    <a:pt x="324" y="43"/>
                  </a:cubicBezTo>
                  <a:cubicBezTo>
                    <a:pt x="344" y="70"/>
                    <a:pt x="349" y="138"/>
                    <a:pt x="309" y="147"/>
                  </a:cubicBezTo>
                  <a:cubicBezTo>
                    <a:pt x="303" y="117"/>
                    <a:pt x="295" y="86"/>
                    <a:pt x="271" y="66"/>
                  </a:cubicBezTo>
                  <a:cubicBezTo>
                    <a:pt x="239" y="41"/>
                    <a:pt x="220" y="47"/>
                    <a:pt x="186" y="56"/>
                  </a:cubicBezTo>
                  <a:cubicBezTo>
                    <a:pt x="152" y="65"/>
                    <a:pt x="122" y="71"/>
                    <a:pt x="93" y="89"/>
                  </a:cubicBezTo>
                  <a:cubicBezTo>
                    <a:pt x="62" y="107"/>
                    <a:pt x="34" y="141"/>
                    <a:pt x="0" y="15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82" name="Freeform 125"/>
            <p:cNvSpPr>
              <a:spLocks/>
            </p:cNvSpPr>
            <p:nvPr/>
          </p:nvSpPr>
          <p:spPr bwMode="gray">
            <a:xfrm>
              <a:off x="3695854" y="5041568"/>
              <a:ext cx="186966" cy="442590"/>
            </a:xfrm>
            <a:custGeom>
              <a:avLst/>
              <a:gdLst/>
              <a:ahLst/>
              <a:cxnLst>
                <a:cxn ang="0">
                  <a:pos x="542" y="1169"/>
                </a:cxn>
                <a:cxn ang="0">
                  <a:pos x="541" y="1266"/>
                </a:cxn>
                <a:cxn ang="0">
                  <a:pos x="455" y="1312"/>
                </a:cxn>
                <a:cxn ang="0">
                  <a:pos x="398" y="1245"/>
                </a:cxn>
                <a:cxn ang="0">
                  <a:pos x="336" y="1160"/>
                </a:cxn>
                <a:cxn ang="0">
                  <a:pos x="233" y="990"/>
                </a:cxn>
                <a:cxn ang="0">
                  <a:pos x="155" y="793"/>
                </a:cxn>
                <a:cxn ang="0">
                  <a:pos x="27" y="404"/>
                </a:cxn>
                <a:cxn ang="0">
                  <a:pos x="23" y="185"/>
                </a:cxn>
                <a:cxn ang="0">
                  <a:pos x="6" y="0"/>
                </a:cxn>
                <a:cxn ang="0">
                  <a:pos x="10" y="170"/>
                </a:cxn>
                <a:cxn ang="0">
                  <a:pos x="44" y="346"/>
                </a:cxn>
                <a:cxn ang="0">
                  <a:pos x="106" y="591"/>
                </a:cxn>
                <a:cxn ang="0">
                  <a:pos x="276" y="1025"/>
                </a:cxn>
                <a:cxn ang="0">
                  <a:pos x="386" y="1213"/>
                </a:cxn>
                <a:cxn ang="0">
                  <a:pos x="482" y="1240"/>
                </a:cxn>
                <a:cxn ang="0">
                  <a:pos x="530" y="1148"/>
                </a:cxn>
              </a:cxnLst>
              <a:rect l="0" t="0" r="r" b="b"/>
              <a:pathLst>
                <a:path w="558" h="1321">
                  <a:moveTo>
                    <a:pt x="542" y="1169"/>
                  </a:moveTo>
                  <a:cubicBezTo>
                    <a:pt x="558" y="1191"/>
                    <a:pt x="555" y="1242"/>
                    <a:pt x="541" y="1266"/>
                  </a:cubicBezTo>
                  <a:cubicBezTo>
                    <a:pt x="530" y="1287"/>
                    <a:pt x="479" y="1321"/>
                    <a:pt x="455" y="1312"/>
                  </a:cubicBezTo>
                  <a:cubicBezTo>
                    <a:pt x="444" y="1308"/>
                    <a:pt x="405" y="1254"/>
                    <a:pt x="398" y="1245"/>
                  </a:cubicBezTo>
                  <a:cubicBezTo>
                    <a:pt x="377" y="1220"/>
                    <a:pt x="353" y="1189"/>
                    <a:pt x="336" y="1160"/>
                  </a:cubicBezTo>
                  <a:cubicBezTo>
                    <a:pt x="303" y="1104"/>
                    <a:pt x="260" y="1050"/>
                    <a:pt x="233" y="990"/>
                  </a:cubicBezTo>
                  <a:cubicBezTo>
                    <a:pt x="205" y="927"/>
                    <a:pt x="177" y="855"/>
                    <a:pt x="155" y="793"/>
                  </a:cubicBezTo>
                  <a:cubicBezTo>
                    <a:pt x="111" y="667"/>
                    <a:pt x="41" y="541"/>
                    <a:pt x="27" y="404"/>
                  </a:cubicBezTo>
                  <a:cubicBezTo>
                    <a:pt x="20" y="326"/>
                    <a:pt x="43" y="261"/>
                    <a:pt x="23" y="185"/>
                  </a:cubicBezTo>
                  <a:cubicBezTo>
                    <a:pt x="6" y="123"/>
                    <a:pt x="0" y="66"/>
                    <a:pt x="6" y="0"/>
                  </a:cubicBezTo>
                  <a:cubicBezTo>
                    <a:pt x="6" y="58"/>
                    <a:pt x="11" y="114"/>
                    <a:pt x="10" y="170"/>
                  </a:cubicBezTo>
                  <a:cubicBezTo>
                    <a:pt x="10" y="236"/>
                    <a:pt x="29" y="286"/>
                    <a:pt x="44" y="346"/>
                  </a:cubicBezTo>
                  <a:cubicBezTo>
                    <a:pt x="65" y="427"/>
                    <a:pt x="79" y="511"/>
                    <a:pt x="106" y="591"/>
                  </a:cubicBezTo>
                  <a:cubicBezTo>
                    <a:pt x="157" y="739"/>
                    <a:pt x="225" y="885"/>
                    <a:pt x="276" y="1025"/>
                  </a:cubicBezTo>
                  <a:cubicBezTo>
                    <a:pt x="306" y="1106"/>
                    <a:pt x="317" y="1165"/>
                    <a:pt x="386" y="1213"/>
                  </a:cubicBezTo>
                  <a:cubicBezTo>
                    <a:pt x="412" y="1230"/>
                    <a:pt x="449" y="1254"/>
                    <a:pt x="482" y="1240"/>
                  </a:cubicBezTo>
                  <a:cubicBezTo>
                    <a:pt x="523" y="1224"/>
                    <a:pt x="518" y="1182"/>
                    <a:pt x="530" y="114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83" name="Freeform 126"/>
            <p:cNvSpPr>
              <a:spLocks/>
            </p:cNvSpPr>
            <p:nvPr/>
          </p:nvSpPr>
          <p:spPr bwMode="gray">
            <a:xfrm>
              <a:off x="3788344" y="5484158"/>
              <a:ext cx="76318" cy="61991"/>
            </a:xfrm>
            <a:custGeom>
              <a:avLst/>
              <a:gdLst/>
              <a:ahLst/>
              <a:cxnLst>
                <a:cxn ang="0">
                  <a:pos x="13" y="30"/>
                </a:cxn>
                <a:cxn ang="0">
                  <a:pos x="228" y="181"/>
                </a:cxn>
                <a:cxn ang="0">
                  <a:pos x="0" y="0"/>
                </a:cxn>
              </a:cxnLst>
              <a:rect l="0" t="0" r="r" b="b"/>
              <a:pathLst>
                <a:path w="228" h="185">
                  <a:moveTo>
                    <a:pt x="13" y="30"/>
                  </a:moveTo>
                  <a:cubicBezTo>
                    <a:pt x="80" y="65"/>
                    <a:pt x="145" y="185"/>
                    <a:pt x="228" y="181"/>
                  </a:cubicBezTo>
                  <a:cubicBezTo>
                    <a:pt x="216" y="68"/>
                    <a:pt x="79" y="39"/>
                    <a:pt x="0"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84" name="Freeform 127"/>
            <p:cNvSpPr>
              <a:spLocks/>
            </p:cNvSpPr>
            <p:nvPr/>
          </p:nvSpPr>
          <p:spPr bwMode="gray">
            <a:xfrm>
              <a:off x="3823807" y="4908223"/>
              <a:ext cx="117598" cy="57877"/>
            </a:xfrm>
            <a:custGeom>
              <a:avLst/>
              <a:gdLst/>
              <a:ahLst/>
              <a:cxnLst>
                <a:cxn ang="0">
                  <a:pos x="4" y="0"/>
                </a:cxn>
                <a:cxn ang="0">
                  <a:pos x="156" y="77"/>
                </a:cxn>
                <a:cxn ang="0">
                  <a:pos x="351" y="123"/>
                </a:cxn>
                <a:cxn ang="0">
                  <a:pos x="0" y="0"/>
                </a:cxn>
              </a:cxnLst>
              <a:rect l="0" t="0" r="r" b="b"/>
              <a:pathLst>
                <a:path w="351" h="173">
                  <a:moveTo>
                    <a:pt x="4" y="0"/>
                  </a:moveTo>
                  <a:cubicBezTo>
                    <a:pt x="61" y="17"/>
                    <a:pt x="98" y="62"/>
                    <a:pt x="156" y="77"/>
                  </a:cubicBezTo>
                  <a:cubicBezTo>
                    <a:pt x="212" y="92"/>
                    <a:pt x="304" y="90"/>
                    <a:pt x="351" y="123"/>
                  </a:cubicBezTo>
                  <a:cubicBezTo>
                    <a:pt x="231" y="173"/>
                    <a:pt x="90" y="60"/>
                    <a:pt x="0"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85" name="Freeform 128"/>
            <p:cNvSpPr>
              <a:spLocks/>
            </p:cNvSpPr>
            <p:nvPr/>
          </p:nvSpPr>
          <p:spPr bwMode="gray">
            <a:xfrm>
              <a:off x="3921404" y="5454652"/>
              <a:ext cx="39436" cy="56033"/>
            </a:xfrm>
            <a:custGeom>
              <a:avLst/>
              <a:gdLst/>
              <a:ahLst/>
              <a:cxnLst>
                <a:cxn ang="0">
                  <a:pos x="5" y="71"/>
                </a:cxn>
                <a:cxn ang="0">
                  <a:pos x="97" y="4"/>
                </a:cxn>
                <a:cxn ang="0">
                  <a:pos x="25" y="167"/>
                </a:cxn>
                <a:cxn ang="0">
                  <a:pos x="46" y="64"/>
                </a:cxn>
                <a:cxn ang="0">
                  <a:pos x="0" y="80"/>
                </a:cxn>
              </a:cxnLst>
              <a:rect l="0" t="0" r="r" b="b"/>
              <a:pathLst>
                <a:path w="118" h="167">
                  <a:moveTo>
                    <a:pt x="5" y="71"/>
                  </a:moveTo>
                  <a:cubicBezTo>
                    <a:pt x="22" y="46"/>
                    <a:pt x="63" y="0"/>
                    <a:pt x="97" y="4"/>
                  </a:cubicBezTo>
                  <a:cubicBezTo>
                    <a:pt x="118" y="70"/>
                    <a:pt x="64" y="119"/>
                    <a:pt x="25" y="167"/>
                  </a:cubicBezTo>
                  <a:cubicBezTo>
                    <a:pt x="38" y="136"/>
                    <a:pt x="85" y="96"/>
                    <a:pt x="46" y="64"/>
                  </a:cubicBezTo>
                  <a:cubicBezTo>
                    <a:pt x="27" y="58"/>
                    <a:pt x="9" y="63"/>
                    <a:pt x="0" y="8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86" name="Freeform 129"/>
            <p:cNvSpPr>
              <a:spLocks/>
            </p:cNvSpPr>
            <p:nvPr/>
          </p:nvSpPr>
          <p:spPr bwMode="gray">
            <a:xfrm>
              <a:off x="4006092" y="5252366"/>
              <a:ext cx="27236" cy="200301"/>
            </a:xfrm>
            <a:custGeom>
              <a:avLst/>
              <a:gdLst/>
              <a:ahLst/>
              <a:cxnLst>
                <a:cxn ang="0">
                  <a:pos x="26" y="17"/>
                </a:cxn>
                <a:cxn ang="0">
                  <a:pos x="5" y="295"/>
                </a:cxn>
                <a:cxn ang="0">
                  <a:pos x="9" y="460"/>
                </a:cxn>
                <a:cxn ang="0">
                  <a:pos x="18" y="598"/>
                </a:cxn>
                <a:cxn ang="0">
                  <a:pos x="64" y="309"/>
                </a:cxn>
                <a:cxn ang="0">
                  <a:pos x="26" y="0"/>
                </a:cxn>
              </a:cxnLst>
              <a:rect l="0" t="0" r="r" b="b"/>
              <a:pathLst>
                <a:path w="81" h="598">
                  <a:moveTo>
                    <a:pt x="26" y="17"/>
                  </a:moveTo>
                  <a:cubicBezTo>
                    <a:pt x="26" y="112"/>
                    <a:pt x="0" y="198"/>
                    <a:pt x="5" y="295"/>
                  </a:cubicBezTo>
                  <a:cubicBezTo>
                    <a:pt x="8" y="348"/>
                    <a:pt x="4" y="406"/>
                    <a:pt x="9" y="460"/>
                  </a:cubicBezTo>
                  <a:cubicBezTo>
                    <a:pt x="13" y="505"/>
                    <a:pt x="31" y="551"/>
                    <a:pt x="18" y="598"/>
                  </a:cubicBezTo>
                  <a:cubicBezTo>
                    <a:pt x="81" y="529"/>
                    <a:pt x="65" y="399"/>
                    <a:pt x="64" y="309"/>
                  </a:cubicBezTo>
                  <a:cubicBezTo>
                    <a:pt x="63" y="204"/>
                    <a:pt x="15" y="103"/>
                    <a:pt x="26"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87" name="Freeform 130"/>
            <p:cNvSpPr>
              <a:spLocks/>
            </p:cNvSpPr>
            <p:nvPr/>
          </p:nvSpPr>
          <p:spPr bwMode="gray">
            <a:xfrm>
              <a:off x="3982686" y="4884391"/>
              <a:ext cx="44826" cy="315346"/>
            </a:xfrm>
            <a:custGeom>
              <a:avLst/>
              <a:gdLst/>
              <a:ahLst/>
              <a:cxnLst>
                <a:cxn ang="0">
                  <a:pos x="134" y="67"/>
                </a:cxn>
                <a:cxn ang="0">
                  <a:pos x="0" y="182"/>
                </a:cxn>
                <a:cxn ang="0">
                  <a:pos x="104" y="333"/>
                </a:cxn>
                <a:cxn ang="0">
                  <a:pos x="66" y="544"/>
                </a:cxn>
                <a:cxn ang="0">
                  <a:pos x="92" y="760"/>
                </a:cxn>
                <a:cxn ang="0">
                  <a:pos x="100" y="857"/>
                </a:cxn>
                <a:cxn ang="0">
                  <a:pos x="46" y="941"/>
                </a:cxn>
                <a:cxn ang="0">
                  <a:pos x="130" y="751"/>
                </a:cxn>
                <a:cxn ang="0">
                  <a:pos x="126" y="498"/>
                </a:cxn>
                <a:cxn ang="0">
                  <a:pos x="126" y="0"/>
                </a:cxn>
              </a:cxnLst>
              <a:rect l="0" t="0" r="r" b="b"/>
              <a:pathLst>
                <a:path w="134" h="941">
                  <a:moveTo>
                    <a:pt x="134" y="67"/>
                  </a:moveTo>
                  <a:cubicBezTo>
                    <a:pt x="99" y="118"/>
                    <a:pt x="41" y="139"/>
                    <a:pt x="0" y="182"/>
                  </a:cubicBezTo>
                  <a:cubicBezTo>
                    <a:pt x="74" y="171"/>
                    <a:pt x="105" y="277"/>
                    <a:pt x="104" y="333"/>
                  </a:cubicBezTo>
                  <a:cubicBezTo>
                    <a:pt x="104" y="412"/>
                    <a:pt x="83" y="473"/>
                    <a:pt x="66" y="544"/>
                  </a:cubicBezTo>
                  <a:cubicBezTo>
                    <a:pt x="49" y="619"/>
                    <a:pt x="82" y="689"/>
                    <a:pt x="92" y="760"/>
                  </a:cubicBezTo>
                  <a:cubicBezTo>
                    <a:pt x="96" y="789"/>
                    <a:pt x="103" y="828"/>
                    <a:pt x="100" y="857"/>
                  </a:cubicBezTo>
                  <a:cubicBezTo>
                    <a:pt x="96" y="902"/>
                    <a:pt x="66" y="902"/>
                    <a:pt x="46" y="941"/>
                  </a:cubicBezTo>
                  <a:cubicBezTo>
                    <a:pt x="123" y="926"/>
                    <a:pt x="133" y="817"/>
                    <a:pt x="130" y="751"/>
                  </a:cubicBezTo>
                  <a:cubicBezTo>
                    <a:pt x="126" y="669"/>
                    <a:pt x="126" y="582"/>
                    <a:pt x="126" y="498"/>
                  </a:cubicBezTo>
                  <a:cubicBezTo>
                    <a:pt x="126" y="332"/>
                    <a:pt x="126" y="166"/>
                    <a:pt x="126"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88" name="Freeform 131"/>
            <p:cNvSpPr>
              <a:spLocks/>
            </p:cNvSpPr>
            <p:nvPr/>
          </p:nvSpPr>
          <p:spPr bwMode="gray">
            <a:xfrm>
              <a:off x="3937150" y="4690333"/>
              <a:ext cx="93483" cy="162283"/>
            </a:xfrm>
            <a:custGeom>
              <a:avLst/>
              <a:gdLst/>
              <a:ahLst/>
              <a:cxnLst>
                <a:cxn ang="0">
                  <a:pos x="160" y="42"/>
                </a:cxn>
                <a:cxn ang="0">
                  <a:pos x="98" y="97"/>
                </a:cxn>
                <a:cxn ang="0">
                  <a:pos x="0" y="135"/>
                </a:cxn>
                <a:cxn ang="0">
                  <a:pos x="113" y="136"/>
                </a:cxn>
                <a:cxn ang="0">
                  <a:pos x="38" y="244"/>
                </a:cxn>
                <a:cxn ang="0">
                  <a:pos x="152" y="244"/>
                </a:cxn>
                <a:cxn ang="0">
                  <a:pos x="173" y="358"/>
                </a:cxn>
                <a:cxn ang="0">
                  <a:pos x="106" y="430"/>
                </a:cxn>
                <a:cxn ang="0">
                  <a:pos x="186" y="448"/>
                </a:cxn>
                <a:cxn ang="0">
                  <a:pos x="207" y="477"/>
                </a:cxn>
                <a:cxn ang="0">
                  <a:pos x="257" y="481"/>
                </a:cxn>
                <a:cxn ang="0">
                  <a:pos x="236" y="233"/>
                </a:cxn>
                <a:cxn ang="0">
                  <a:pos x="194" y="131"/>
                </a:cxn>
                <a:cxn ang="0">
                  <a:pos x="173" y="0"/>
                </a:cxn>
              </a:cxnLst>
              <a:rect l="0" t="0" r="r" b="b"/>
              <a:pathLst>
                <a:path w="279" h="484">
                  <a:moveTo>
                    <a:pt x="160" y="42"/>
                  </a:moveTo>
                  <a:cubicBezTo>
                    <a:pt x="137" y="59"/>
                    <a:pt x="123" y="82"/>
                    <a:pt x="98" y="97"/>
                  </a:cubicBezTo>
                  <a:cubicBezTo>
                    <a:pt x="67" y="115"/>
                    <a:pt x="23" y="110"/>
                    <a:pt x="0" y="135"/>
                  </a:cubicBezTo>
                  <a:cubicBezTo>
                    <a:pt x="27" y="146"/>
                    <a:pt x="84" y="151"/>
                    <a:pt x="113" y="136"/>
                  </a:cubicBezTo>
                  <a:cubicBezTo>
                    <a:pt x="109" y="175"/>
                    <a:pt x="67" y="217"/>
                    <a:pt x="38" y="244"/>
                  </a:cubicBezTo>
                  <a:cubicBezTo>
                    <a:pt x="71" y="268"/>
                    <a:pt x="117" y="259"/>
                    <a:pt x="152" y="244"/>
                  </a:cubicBezTo>
                  <a:cubicBezTo>
                    <a:pt x="168" y="277"/>
                    <a:pt x="184" y="320"/>
                    <a:pt x="173" y="358"/>
                  </a:cubicBezTo>
                  <a:cubicBezTo>
                    <a:pt x="163" y="391"/>
                    <a:pt x="129" y="404"/>
                    <a:pt x="106" y="430"/>
                  </a:cubicBezTo>
                  <a:cubicBezTo>
                    <a:pt x="142" y="433"/>
                    <a:pt x="162" y="428"/>
                    <a:pt x="186" y="448"/>
                  </a:cubicBezTo>
                  <a:cubicBezTo>
                    <a:pt x="197" y="457"/>
                    <a:pt x="188" y="467"/>
                    <a:pt x="207" y="477"/>
                  </a:cubicBezTo>
                  <a:cubicBezTo>
                    <a:pt x="220" y="484"/>
                    <a:pt x="242" y="483"/>
                    <a:pt x="257" y="481"/>
                  </a:cubicBezTo>
                  <a:cubicBezTo>
                    <a:pt x="279" y="401"/>
                    <a:pt x="265" y="309"/>
                    <a:pt x="236" y="233"/>
                  </a:cubicBezTo>
                  <a:cubicBezTo>
                    <a:pt x="223" y="198"/>
                    <a:pt x="203" y="165"/>
                    <a:pt x="194" y="131"/>
                  </a:cubicBezTo>
                  <a:cubicBezTo>
                    <a:pt x="183" y="88"/>
                    <a:pt x="190" y="41"/>
                    <a:pt x="173"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89" name="Freeform 132"/>
            <p:cNvSpPr>
              <a:spLocks/>
            </p:cNvSpPr>
            <p:nvPr/>
          </p:nvSpPr>
          <p:spPr bwMode="gray">
            <a:xfrm>
              <a:off x="3747063" y="4720264"/>
              <a:ext cx="61707" cy="176469"/>
            </a:xfrm>
            <a:custGeom>
              <a:avLst/>
              <a:gdLst/>
              <a:ahLst/>
              <a:cxnLst>
                <a:cxn ang="0">
                  <a:pos x="153" y="21"/>
                </a:cxn>
                <a:cxn ang="0">
                  <a:pos x="149" y="307"/>
                </a:cxn>
                <a:cxn ang="0">
                  <a:pos x="148" y="423"/>
                </a:cxn>
                <a:cxn ang="0">
                  <a:pos x="173" y="527"/>
                </a:cxn>
                <a:cxn ang="0">
                  <a:pos x="127" y="334"/>
                </a:cxn>
                <a:cxn ang="0">
                  <a:pos x="0" y="219"/>
                </a:cxn>
                <a:cxn ang="0">
                  <a:pos x="111" y="219"/>
                </a:cxn>
                <a:cxn ang="0">
                  <a:pos x="128" y="159"/>
                </a:cxn>
                <a:cxn ang="0">
                  <a:pos x="76" y="118"/>
                </a:cxn>
                <a:cxn ang="0">
                  <a:pos x="146" y="89"/>
                </a:cxn>
                <a:cxn ang="0">
                  <a:pos x="166" y="0"/>
                </a:cxn>
              </a:cxnLst>
              <a:rect l="0" t="0" r="r" b="b"/>
              <a:pathLst>
                <a:path w="184" h="527">
                  <a:moveTo>
                    <a:pt x="153" y="21"/>
                  </a:moveTo>
                  <a:cubicBezTo>
                    <a:pt x="184" y="90"/>
                    <a:pt x="153" y="230"/>
                    <a:pt x="149" y="307"/>
                  </a:cubicBezTo>
                  <a:cubicBezTo>
                    <a:pt x="147" y="346"/>
                    <a:pt x="141" y="385"/>
                    <a:pt x="148" y="423"/>
                  </a:cubicBezTo>
                  <a:cubicBezTo>
                    <a:pt x="156" y="460"/>
                    <a:pt x="180" y="487"/>
                    <a:pt x="173" y="527"/>
                  </a:cubicBezTo>
                  <a:cubicBezTo>
                    <a:pt x="136" y="491"/>
                    <a:pt x="143" y="384"/>
                    <a:pt x="127" y="334"/>
                  </a:cubicBezTo>
                  <a:cubicBezTo>
                    <a:pt x="112" y="284"/>
                    <a:pt x="51" y="241"/>
                    <a:pt x="0" y="219"/>
                  </a:cubicBezTo>
                  <a:cubicBezTo>
                    <a:pt x="34" y="218"/>
                    <a:pt x="84" y="248"/>
                    <a:pt x="111" y="219"/>
                  </a:cubicBezTo>
                  <a:cubicBezTo>
                    <a:pt x="121" y="208"/>
                    <a:pt x="131" y="174"/>
                    <a:pt x="128" y="159"/>
                  </a:cubicBezTo>
                  <a:cubicBezTo>
                    <a:pt x="120" y="128"/>
                    <a:pt x="97" y="140"/>
                    <a:pt x="76" y="118"/>
                  </a:cubicBezTo>
                  <a:cubicBezTo>
                    <a:pt x="93" y="93"/>
                    <a:pt x="125" y="108"/>
                    <a:pt x="146" y="89"/>
                  </a:cubicBezTo>
                  <a:cubicBezTo>
                    <a:pt x="165" y="70"/>
                    <a:pt x="168" y="25"/>
                    <a:pt x="166"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90" name="Freeform 133"/>
            <p:cNvSpPr>
              <a:spLocks/>
            </p:cNvSpPr>
            <p:nvPr/>
          </p:nvSpPr>
          <p:spPr bwMode="gray">
            <a:xfrm>
              <a:off x="3650318" y="4706079"/>
              <a:ext cx="43124" cy="45252"/>
            </a:xfrm>
            <a:custGeom>
              <a:avLst/>
              <a:gdLst/>
              <a:ahLst/>
              <a:cxnLst>
                <a:cxn ang="0">
                  <a:pos x="53" y="0"/>
                </a:cxn>
                <a:cxn ang="0">
                  <a:pos x="129" y="34"/>
                </a:cxn>
                <a:cxn ang="0">
                  <a:pos x="67" y="59"/>
                </a:cxn>
                <a:cxn ang="0">
                  <a:pos x="101" y="105"/>
                </a:cxn>
                <a:cxn ang="0">
                  <a:pos x="8" y="130"/>
                </a:cxn>
                <a:cxn ang="0">
                  <a:pos x="49" y="4"/>
                </a:cxn>
              </a:cxnLst>
              <a:rect l="0" t="0" r="r" b="b"/>
              <a:pathLst>
                <a:path w="129" h="135">
                  <a:moveTo>
                    <a:pt x="53" y="0"/>
                  </a:moveTo>
                  <a:cubicBezTo>
                    <a:pt x="72" y="15"/>
                    <a:pt x="106" y="33"/>
                    <a:pt x="129" y="34"/>
                  </a:cubicBezTo>
                  <a:cubicBezTo>
                    <a:pt x="125" y="56"/>
                    <a:pt x="88" y="55"/>
                    <a:pt x="67" y="59"/>
                  </a:cubicBezTo>
                  <a:cubicBezTo>
                    <a:pt x="59" y="85"/>
                    <a:pt x="72" y="107"/>
                    <a:pt x="101" y="105"/>
                  </a:cubicBezTo>
                  <a:cubicBezTo>
                    <a:pt x="76" y="109"/>
                    <a:pt x="36" y="135"/>
                    <a:pt x="8" y="130"/>
                  </a:cubicBezTo>
                  <a:cubicBezTo>
                    <a:pt x="0" y="92"/>
                    <a:pt x="19" y="27"/>
                    <a:pt x="49" y="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91" name="Freeform 134"/>
            <p:cNvSpPr>
              <a:spLocks/>
            </p:cNvSpPr>
            <p:nvPr/>
          </p:nvSpPr>
          <p:spPr bwMode="gray">
            <a:xfrm>
              <a:off x="3859697" y="5525155"/>
              <a:ext cx="46245" cy="118592"/>
            </a:xfrm>
            <a:custGeom>
              <a:avLst/>
              <a:gdLst/>
              <a:ahLst/>
              <a:cxnLst>
                <a:cxn ang="0">
                  <a:pos x="113" y="220"/>
                </a:cxn>
                <a:cxn ang="0">
                  <a:pos x="83" y="0"/>
                </a:cxn>
                <a:cxn ang="0">
                  <a:pos x="29" y="190"/>
                </a:cxn>
                <a:cxn ang="0">
                  <a:pos x="20" y="250"/>
                </a:cxn>
                <a:cxn ang="0">
                  <a:pos x="27" y="300"/>
                </a:cxn>
                <a:cxn ang="0">
                  <a:pos x="8" y="305"/>
                </a:cxn>
                <a:cxn ang="0">
                  <a:pos x="112" y="351"/>
                </a:cxn>
                <a:cxn ang="0">
                  <a:pos x="121" y="203"/>
                </a:cxn>
              </a:cxnLst>
              <a:rect l="0" t="0" r="r" b="b"/>
              <a:pathLst>
                <a:path w="138" h="354">
                  <a:moveTo>
                    <a:pt x="113" y="220"/>
                  </a:moveTo>
                  <a:cubicBezTo>
                    <a:pt x="84" y="153"/>
                    <a:pt x="83" y="76"/>
                    <a:pt x="83" y="0"/>
                  </a:cubicBezTo>
                  <a:cubicBezTo>
                    <a:pt x="71" y="48"/>
                    <a:pt x="22" y="132"/>
                    <a:pt x="29" y="190"/>
                  </a:cubicBezTo>
                  <a:cubicBezTo>
                    <a:pt x="67" y="202"/>
                    <a:pt x="68" y="259"/>
                    <a:pt x="20" y="250"/>
                  </a:cubicBezTo>
                  <a:cubicBezTo>
                    <a:pt x="18" y="269"/>
                    <a:pt x="25" y="283"/>
                    <a:pt x="27" y="300"/>
                  </a:cubicBezTo>
                  <a:cubicBezTo>
                    <a:pt x="20" y="301"/>
                    <a:pt x="16" y="305"/>
                    <a:pt x="8" y="305"/>
                  </a:cubicBezTo>
                  <a:cubicBezTo>
                    <a:pt x="0" y="345"/>
                    <a:pt x="83" y="354"/>
                    <a:pt x="112" y="351"/>
                  </a:cubicBezTo>
                  <a:cubicBezTo>
                    <a:pt x="114" y="306"/>
                    <a:pt x="138" y="244"/>
                    <a:pt x="121" y="20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92" name="Freeform 135"/>
            <p:cNvSpPr>
              <a:spLocks/>
            </p:cNvSpPr>
            <p:nvPr/>
          </p:nvSpPr>
          <p:spPr bwMode="gray">
            <a:xfrm>
              <a:off x="3865371" y="5436353"/>
              <a:ext cx="42840" cy="128663"/>
            </a:xfrm>
            <a:custGeom>
              <a:avLst/>
              <a:gdLst/>
              <a:ahLst/>
              <a:cxnLst>
                <a:cxn ang="0">
                  <a:pos x="24" y="4"/>
                </a:cxn>
                <a:cxn ang="0">
                  <a:pos x="44" y="237"/>
                </a:cxn>
                <a:cxn ang="0">
                  <a:pos x="104" y="313"/>
                </a:cxn>
                <a:cxn ang="0">
                  <a:pos x="87" y="122"/>
                </a:cxn>
                <a:cxn ang="0">
                  <a:pos x="28" y="0"/>
                </a:cxn>
              </a:cxnLst>
              <a:rect l="0" t="0" r="r" b="b"/>
              <a:pathLst>
                <a:path w="128" h="384">
                  <a:moveTo>
                    <a:pt x="24" y="4"/>
                  </a:moveTo>
                  <a:cubicBezTo>
                    <a:pt x="0" y="68"/>
                    <a:pt x="31" y="173"/>
                    <a:pt x="44" y="237"/>
                  </a:cubicBezTo>
                  <a:cubicBezTo>
                    <a:pt x="49" y="263"/>
                    <a:pt x="60" y="384"/>
                    <a:pt x="104" y="313"/>
                  </a:cubicBezTo>
                  <a:cubicBezTo>
                    <a:pt x="128" y="274"/>
                    <a:pt x="104" y="160"/>
                    <a:pt x="87" y="122"/>
                  </a:cubicBezTo>
                  <a:cubicBezTo>
                    <a:pt x="67" y="76"/>
                    <a:pt x="36" y="50"/>
                    <a:pt x="28"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93" name="Freeform 136"/>
            <p:cNvSpPr>
              <a:spLocks/>
            </p:cNvSpPr>
            <p:nvPr/>
          </p:nvSpPr>
          <p:spPr bwMode="gray">
            <a:xfrm>
              <a:off x="3690747" y="4525212"/>
              <a:ext cx="93483" cy="27804"/>
            </a:xfrm>
            <a:custGeom>
              <a:avLst/>
              <a:gdLst/>
              <a:ahLst/>
              <a:cxnLst>
                <a:cxn ang="0">
                  <a:pos x="258" y="20"/>
                </a:cxn>
                <a:cxn ang="0">
                  <a:pos x="110" y="7"/>
                </a:cxn>
                <a:cxn ang="0">
                  <a:pos x="0" y="83"/>
                </a:cxn>
                <a:cxn ang="0">
                  <a:pos x="122" y="41"/>
                </a:cxn>
                <a:cxn ang="0">
                  <a:pos x="279" y="20"/>
                </a:cxn>
              </a:cxnLst>
              <a:rect l="0" t="0" r="r" b="b"/>
              <a:pathLst>
                <a:path w="279" h="83">
                  <a:moveTo>
                    <a:pt x="258" y="20"/>
                  </a:moveTo>
                  <a:cubicBezTo>
                    <a:pt x="206" y="20"/>
                    <a:pt x="162" y="0"/>
                    <a:pt x="110" y="7"/>
                  </a:cubicBezTo>
                  <a:cubicBezTo>
                    <a:pt x="77" y="12"/>
                    <a:pt x="7" y="47"/>
                    <a:pt x="0" y="83"/>
                  </a:cubicBezTo>
                  <a:cubicBezTo>
                    <a:pt x="44" y="75"/>
                    <a:pt x="78" y="45"/>
                    <a:pt x="122" y="41"/>
                  </a:cubicBezTo>
                  <a:cubicBezTo>
                    <a:pt x="168" y="37"/>
                    <a:pt x="243" y="51"/>
                    <a:pt x="279" y="2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94" name="Freeform 137"/>
            <p:cNvSpPr>
              <a:spLocks/>
            </p:cNvSpPr>
            <p:nvPr/>
          </p:nvSpPr>
          <p:spPr bwMode="gray">
            <a:xfrm>
              <a:off x="3627195" y="4507055"/>
              <a:ext cx="53621" cy="40571"/>
            </a:xfrm>
            <a:custGeom>
              <a:avLst/>
              <a:gdLst/>
              <a:ahLst/>
              <a:cxnLst>
                <a:cxn ang="0">
                  <a:pos x="4" y="116"/>
                </a:cxn>
                <a:cxn ang="0">
                  <a:pos x="160" y="0"/>
                </a:cxn>
                <a:cxn ang="0">
                  <a:pos x="0" y="121"/>
                </a:cxn>
              </a:cxnLst>
              <a:rect l="0" t="0" r="r" b="b"/>
              <a:pathLst>
                <a:path w="160" h="121">
                  <a:moveTo>
                    <a:pt x="4" y="116"/>
                  </a:moveTo>
                  <a:cubicBezTo>
                    <a:pt x="36" y="75"/>
                    <a:pt x="109" y="19"/>
                    <a:pt x="160" y="0"/>
                  </a:cubicBezTo>
                  <a:cubicBezTo>
                    <a:pt x="136" y="36"/>
                    <a:pt x="44" y="115"/>
                    <a:pt x="0" y="12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95" name="Freeform 138"/>
            <p:cNvSpPr>
              <a:spLocks/>
            </p:cNvSpPr>
            <p:nvPr/>
          </p:nvSpPr>
          <p:spPr bwMode="gray">
            <a:xfrm>
              <a:off x="3587618" y="4420239"/>
              <a:ext cx="84404" cy="66672"/>
            </a:xfrm>
            <a:custGeom>
              <a:avLst/>
              <a:gdLst/>
              <a:ahLst/>
              <a:cxnLst>
                <a:cxn ang="0">
                  <a:pos x="207" y="101"/>
                </a:cxn>
                <a:cxn ang="0">
                  <a:pos x="30" y="0"/>
                </a:cxn>
                <a:cxn ang="0">
                  <a:pos x="101" y="114"/>
                </a:cxn>
                <a:cxn ang="0">
                  <a:pos x="0" y="152"/>
                </a:cxn>
                <a:cxn ang="0">
                  <a:pos x="126" y="138"/>
                </a:cxn>
                <a:cxn ang="0">
                  <a:pos x="252" y="126"/>
                </a:cxn>
                <a:cxn ang="0">
                  <a:pos x="223" y="92"/>
                </a:cxn>
              </a:cxnLst>
              <a:rect l="0" t="0" r="r" b="b"/>
              <a:pathLst>
                <a:path w="252" h="199">
                  <a:moveTo>
                    <a:pt x="207" y="101"/>
                  </a:moveTo>
                  <a:cubicBezTo>
                    <a:pt x="131" y="101"/>
                    <a:pt x="92" y="34"/>
                    <a:pt x="30" y="0"/>
                  </a:cubicBezTo>
                  <a:cubicBezTo>
                    <a:pt x="40" y="43"/>
                    <a:pt x="84" y="73"/>
                    <a:pt x="101" y="114"/>
                  </a:cubicBezTo>
                  <a:cubicBezTo>
                    <a:pt x="70" y="130"/>
                    <a:pt x="38" y="157"/>
                    <a:pt x="0" y="152"/>
                  </a:cubicBezTo>
                  <a:cubicBezTo>
                    <a:pt x="11" y="199"/>
                    <a:pt x="102" y="157"/>
                    <a:pt x="126" y="138"/>
                  </a:cubicBezTo>
                  <a:cubicBezTo>
                    <a:pt x="175" y="100"/>
                    <a:pt x="199" y="115"/>
                    <a:pt x="252" y="126"/>
                  </a:cubicBezTo>
                  <a:cubicBezTo>
                    <a:pt x="250" y="111"/>
                    <a:pt x="236" y="100"/>
                    <a:pt x="223" y="9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96" name="Freeform 139"/>
            <p:cNvSpPr>
              <a:spLocks/>
            </p:cNvSpPr>
            <p:nvPr/>
          </p:nvSpPr>
          <p:spPr bwMode="gray">
            <a:xfrm>
              <a:off x="3620103" y="4265758"/>
              <a:ext cx="44543" cy="44259"/>
            </a:xfrm>
            <a:custGeom>
              <a:avLst/>
              <a:gdLst/>
              <a:ahLst/>
              <a:cxnLst>
                <a:cxn ang="0">
                  <a:pos x="0" y="13"/>
                </a:cxn>
                <a:cxn ang="0">
                  <a:pos x="126" y="126"/>
                </a:cxn>
                <a:cxn ang="0">
                  <a:pos x="66" y="77"/>
                </a:cxn>
                <a:cxn ang="0">
                  <a:pos x="12" y="0"/>
                </a:cxn>
              </a:cxnLst>
              <a:rect l="0" t="0" r="r" b="b"/>
              <a:pathLst>
                <a:path w="133" h="132">
                  <a:moveTo>
                    <a:pt x="0" y="13"/>
                  </a:moveTo>
                  <a:cubicBezTo>
                    <a:pt x="26" y="71"/>
                    <a:pt x="52" y="132"/>
                    <a:pt x="126" y="126"/>
                  </a:cubicBezTo>
                  <a:cubicBezTo>
                    <a:pt x="133" y="95"/>
                    <a:pt x="87" y="89"/>
                    <a:pt x="66" y="77"/>
                  </a:cubicBezTo>
                  <a:cubicBezTo>
                    <a:pt x="34" y="59"/>
                    <a:pt x="12" y="43"/>
                    <a:pt x="12"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97" name="Freeform 140"/>
            <p:cNvSpPr>
              <a:spLocks/>
            </p:cNvSpPr>
            <p:nvPr/>
          </p:nvSpPr>
          <p:spPr bwMode="gray">
            <a:xfrm>
              <a:off x="3648190" y="4582806"/>
              <a:ext cx="27236" cy="53622"/>
            </a:xfrm>
            <a:custGeom>
              <a:avLst/>
              <a:gdLst/>
              <a:ahLst/>
              <a:cxnLst>
                <a:cxn ang="0">
                  <a:pos x="72" y="55"/>
                </a:cxn>
                <a:cxn ang="0">
                  <a:pos x="76" y="151"/>
                </a:cxn>
                <a:cxn ang="0">
                  <a:pos x="4" y="80"/>
                </a:cxn>
                <a:cxn ang="0">
                  <a:pos x="68" y="68"/>
                </a:cxn>
              </a:cxnLst>
              <a:rect l="0" t="0" r="r" b="b"/>
              <a:pathLst>
                <a:path w="81" h="160">
                  <a:moveTo>
                    <a:pt x="72" y="55"/>
                  </a:moveTo>
                  <a:cubicBezTo>
                    <a:pt x="61" y="108"/>
                    <a:pt x="27" y="104"/>
                    <a:pt x="76" y="151"/>
                  </a:cubicBezTo>
                  <a:cubicBezTo>
                    <a:pt x="37" y="160"/>
                    <a:pt x="0" y="117"/>
                    <a:pt x="4" y="80"/>
                  </a:cubicBezTo>
                  <a:cubicBezTo>
                    <a:pt x="10" y="31"/>
                    <a:pt x="81" y="0"/>
                    <a:pt x="68" y="6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98" name="Freeform 141"/>
            <p:cNvSpPr>
              <a:spLocks/>
            </p:cNvSpPr>
            <p:nvPr/>
          </p:nvSpPr>
          <p:spPr bwMode="gray">
            <a:xfrm>
              <a:off x="3814445" y="4214548"/>
              <a:ext cx="37876" cy="15462"/>
            </a:xfrm>
            <a:custGeom>
              <a:avLst/>
              <a:gdLst/>
              <a:ahLst/>
              <a:cxnLst>
                <a:cxn ang="0">
                  <a:pos x="5" y="13"/>
                </a:cxn>
                <a:cxn ang="0">
                  <a:pos x="113" y="0"/>
                </a:cxn>
                <a:cxn ang="0">
                  <a:pos x="92" y="32"/>
                </a:cxn>
                <a:cxn ang="0">
                  <a:pos x="56" y="45"/>
                </a:cxn>
                <a:cxn ang="0">
                  <a:pos x="42" y="40"/>
                </a:cxn>
                <a:cxn ang="0">
                  <a:pos x="20" y="37"/>
                </a:cxn>
                <a:cxn ang="0">
                  <a:pos x="0" y="12"/>
                </a:cxn>
              </a:cxnLst>
              <a:rect l="0" t="0" r="r" b="b"/>
              <a:pathLst>
                <a:path w="113" h="46">
                  <a:moveTo>
                    <a:pt x="5" y="13"/>
                  </a:moveTo>
                  <a:cubicBezTo>
                    <a:pt x="41" y="29"/>
                    <a:pt x="80" y="18"/>
                    <a:pt x="113" y="0"/>
                  </a:cubicBezTo>
                  <a:cubicBezTo>
                    <a:pt x="107" y="10"/>
                    <a:pt x="102" y="26"/>
                    <a:pt x="92" y="32"/>
                  </a:cubicBezTo>
                  <a:cubicBezTo>
                    <a:pt x="84" y="37"/>
                    <a:pt x="66" y="46"/>
                    <a:pt x="56" y="45"/>
                  </a:cubicBezTo>
                  <a:cubicBezTo>
                    <a:pt x="50" y="45"/>
                    <a:pt x="47" y="42"/>
                    <a:pt x="42" y="40"/>
                  </a:cubicBezTo>
                  <a:cubicBezTo>
                    <a:pt x="35" y="38"/>
                    <a:pt x="27" y="39"/>
                    <a:pt x="20" y="37"/>
                  </a:cubicBezTo>
                  <a:cubicBezTo>
                    <a:pt x="11" y="34"/>
                    <a:pt x="3" y="21"/>
                    <a:pt x="0" y="1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99" name="Freeform 142"/>
            <p:cNvSpPr>
              <a:spLocks/>
            </p:cNvSpPr>
            <p:nvPr/>
          </p:nvSpPr>
          <p:spPr bwMode="gray">
            <a:xfrm>
              <a:off x="3808061" y="4612028"/>
              <a:ext cx="169518" cy="54898"/>
            </a:xfrm>
            <a:custGeom>
              <a:avLst/>
              <a:gdLst/>
              <a:ahLst/>
              <a:cxnLst>
                <a:cxn ang="0">
                  <a:pos x="433" y="0"/>
                </a:cxn>
                <a:cxn ang="0">
                  <a:pos x="331" y="121"/>
                </a:cxn>
                <a:cxn ang="0">
                  <a:pos x="135" y="122"/>
                </a:cxn>
                <a:cxn ang="0">
                  <a:pos x="17" y="73"/>
                </a:cxn>
                <a:cxn ang="0">
                  <a:pos x="95" y="95"/>
                </a:cxn>
              </a:cxnLst>
              <a:rect l="0" t="0" r="r" b="b"/>
              <a:pathLst>
                <a:path w="506" h="164">
                  <a:moveTo>
                    <a:pt x="433" y="0"/>
                  </a:moveTo>
                  <a:cubicBezTo>
                    <a:pt x="506" y="50"/>
                    <a:pt x="358" y="108"/>
                    <a:pt x="331" y="121"/>
                  </a:cubicBezTo>
                  <a:cubicBezTo>
                    <a:pt x="253" y="160"/>
                    <a:pt x="212" y="126"/>
                    <a:pt x="135" y="122"/>
                  </a:cubicBezTo>
                  <a:cubicBezTo>
                    <a:pt x="91" y="119"/>
                    <a:pt x="0" y="164"/>
                    <a:pt x="17" y="73"/>
                  </a:cubicBezTo>
                  <a:cubicBezTo>
                    <a:pt x="48" y="50"/>
                    <a:pt x="76" y="69"/>
                    <a:pt x="95" y="9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00" name="Freeform 143"/>
            <p:cNvSpPr>
              <a:spLocks/>
            </p:cNvSpPr>
            <p:nvPr/>
          </p:nvSpPr>
          <p:spPr bwMode="gray">
            <a:xfrm>
              <a:off x="3845653" y="4619972"/>
              <a:ext cx="52912" cy="18158"/>
            </a:xfrm>
            <a:custGeom>
              <a:avLst/>
              <a:gdLst/>
              <a:ahLst/>
              <a:cxnLst>
                <a:cxn ang="0">
                  <a:pos x="0" y="54"/>
                </a:cxn>
                <a:cxn ang="0">
                  <a:pos x="106" y="0"/>
                </a:cxn>
                <a:cxn ang="0">
                  <a:pos x="90" y="42"/>
                </a:cxn>
                <a:cxn ang="0">
                  <a:pos x="156" y="5"/>
                </a:cxn>
                <a:cxn ang="0">
                  <a:pos x="158" y="25"/>
                </a:cxn>
              </a:cxnLst>
              <a:rect l="0" t="0" r="r" b="b"/>
              <a:pathLst>
                <a:path w="158" h="54">
                  <a:moveTo>
                    <a:pt x="0" y="54"/>
                  </a:moveTo>
                  <a:cubicBezTo>
                    <a:pt x="44" y="50"/>
                    <a:pt x="68" y="17"/>
                    <a:pt x="106" y="0"/>
                  </a:cubicBezTo>
                  <a:cubicBezTo>
                    <a:pt x="100" y="16"/>
                    <a:pt x="103" y="28"/>
                    <a:pt x="90" y="42"/>
                  </a:cubicBezTo>
                  <a:cubicBezTo>
                    <a:pt x="115" y="37"/>
                    <a:pt x="136" y="19"/>
                    <a:pt x="156" y="5"/>
                  </a:cubicBezTo>
                  <a:cubicBezTo>
                    <a:pt x="157" y="11"/>
                    <a:pt x="158" y="18"/>
                    <a:pt x="158" y="2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01" name="Freeform 144"/>
            <p:cNvSpPr>
              <a:spLocks/>
            </p:cNvSpPr>
            <p:nvPr/>
          </p:nvSpPr>
          <p:spPr bwMode="gray">
            <a:xfrm>
              <a:off x="3882110" y="3886435"/>
              <a:ext cx="16172" cy="43692"/>
            </a:xfrm>
            <a:custGeom>
              <a:avLst/>
              <a:gdLst/>
              <a:ahLst/>
              <a:cxnLst>
                <a:cxn ang="0">
                  <a:pos x="12" y="0"/>
                </a:cxn>
                <a:cxn ang="0">
                  <a:pos x="21" y="30"/>
                </a:cxn>
                <a:cxn ang="0">
                  <a:pos x="15" y="26"/>
                </a:cxn>
                <a:cxn ang="0">
                  <a:pos x="6" y="53"/>
                </a:cxn>
                <a:cxn ang="0">
                  <a:pos x="12" y="75"/>
                </a:cxn>
                <a:cxn ang="0">
                  <a:pos x="4" y="72"/>
                </a:cxn>
                <a:cxn ang="0">
                  <a:pos x="7" y="108"/>
                </a:cxn>
                <a:cxn ang="0">
                  <a:pos x="3" y="105"/>
                </a:cxn>
                <a:cxn ang="0">
                  <a:pos x="1" y="122"/>
                </a:cxn>
                <a:cxn ang="0">
                  <a:pos x="16" y="130"/>
                </a:cxn>
                <a:cxn ang="0">
                  <a:pos x="16" y="114"/>
                </a:cxn>
                <a:cxn ang="0">
                  <a:pos x="26" y="121"/>
                </a:cxn>
                <a:cxn ang="0">
                  <a:pos x="27" y="100"/>
                </a:cxn>
                <a:cxn ang="0">
                  <a:pos x="34" y="105"/>
                </a:cxn>
                <a:cxn ang="0">
                  <a:pos x="34" y="69"/>
                </a:cxn>
                <a:cxn ang="0">
                  <a:pos x="48" y="78"/>
                </a:cxn>
                <a:cxn ang="0">
                  <a:pos x="39" y="48"/>
                </a:cxn>
                <a:cxn ang="0">
                  <a:pos x="37" y="23"/>
                </a:cxn>
                <a:cxn ang="0">
                  <a:pos x="42" y="23"/>
                </a:cxn>
                <a:cxn ang="0">
                  <a:pos x="40" y="13"/>
                </a:cxn>
                <a:cxn ang="0">
                  <a:pos x="33" y="8"/>
                </a:cxn>
                <a:cxn ang="0">
                  <a:pos x="12" y="0"/>
                </a:cxn>
              </a:cxnLst>
              <a:rect l="0" t="0" r="r" b="b"/>
              <a:pathLst>
                <a:path w="48" h="130">
                  <a:moveTo>
                    <a:pt x="12" y="0"/>
                  </a:moveTo>
                  <a:cubicBezTo>
                    <a:pt x="22" y="7"/>
                    <a:pt x="21" y="18"/>
                    <a:pt x="21" y="30"/>
                  </a:cubicBezTo>
                  <a:cubicBezTo>
                    <a:pt x="19" y="29"/>
                    <a:pt x="17" y="28"/>
                    <a:pt x="15" y="26"/>
                  </a:cubicBezTo>
                  <a:cubicBezTo>
                    <a:pt x="14" y="30"/>
                    <a:pt x="20" y="66"/>
                    <a:pt x="6" y="53"/>
                  </a:cubicBezTo>
                  <a:cubicBezTo>
                    <a:pt x="6" y="61"/>
                    <a:pt x="8" y="68"/>
                    <a:pt x="12" y="75"/>
                  </a:cubicBezTo>
                  <a:cubicBezTo>
                    <a:pt x="9" y="76"/>
                    <a:pt x="7" y="74"/>
                    <a:pt x="4" y="72"/>
                  </a:cubicBezTo>
                  <a:cubicBezTo>
                    <a:pt x="3" y="84"/>
                    <a:pt x="5" y="97"/>
                    <a:pt x="7" y="108"/>
                  </a:cubicBezTo>
                  <a:cubicBezTo>
                    <a:pt x="6" y="107"/>
                    <a:pt x="5" y="107"/>
                    <a:pt x="3" y="105"/>
                  </a:cubicBezTo>
                  <a:cubicBezTo>
                    <a:pt x="3" y="113"/>
                    <a:pt x="0" y="115"/>
                    <a:pt x="1" y="122"/>
                  </a:cubicBezTo>
                  <a:cubicBezTo>
                    <a:pt x="5" y="124"/>
                    <a:pt x="11" y="127"/>
                    <a:pt x="16" y="130"/>
                  </a:cubicBezTo>
                  <a:cubicBezTo>
                    <a:pt x="16" y="125"/>
                    <a:pt x="16" y="120"/>
                    <a:pt x="16" y="114"/>
                  </a:cubicBezTo>
                  <a:cubicBezTo>
                    <a:pt x="19" y="116"/>
                    <a:pt x="22" y="119"/>
                    <a:pt x="26" y="121"/>
                  </a:cubicBezTo>
                  <a:cubicBezTo>
                    <a:pt x="26" y="114"/>
                    <a:pt x="27" y="107"/>
                    <a:pt x="27" y="100"/>
                  </a:cubicBezTo>
                  <a:cubicBezTo>
                    <a:pt x="30" y="101"/>
                    <a:pt x="32" y="103"/>
                    <a:pt x="34" y="105"/>
                  </a:cubicBezTo>
                  <a:cubicBezTo>
                    <a:pt x="39" y="97"/>
                    <a:pt x="35" y="78"/>
                    <a:pt x="34" y="69"/>
                  </a:cubicBezTo>
                  <a:cubicBezTo>
                    <a:pt x="35" y="73"/>
                    <a:pt x="44" y="76"/>
                    <a:pt x="48" y="78"/>
                  </a:cubicBezTo>
                  <a:cubicBezTo>
                    <a:pt x="48" y="68"/>
                    <a:pt x="40" y="59"/>
                    <a:pt x="39" y="48"/>
                  </a:cubicBezTo>
                  <a:cubicBezTo>
                    <a:pt x="46" y="47"/>
                    <a:pt x="38" y="28"/>
                    <a:pt x="37" y="23"/>
                  </a:cubicBezTo>
                  <a:cubicBezTo>
                    <a:pt x="38" y="23"/>
                    <a:pt x="40" y="23"/>
                    <a:pt x="42" y="23"/>
                  </a:cubicBezTo>
                  <a:cubicBezTo>
                    <a:pt x="42" y="23"/>
                    <a:pt x="40" y="14"/>
                    <a:pt x="40" y="13"/>
                  </a:cubicBezTo>
                  <a:cubicBezTo>
                    <a:pt x="38" y="11"/>
                    <a:pt x="36" y="9"/>
                    <a:pt x="33" y="8"/>
                  </a:cubicBezTo>
                  <a:cubicBezTo>
                    <a:pt x="28" y="5"/>
                    <a:pt x="17" y="1"/>
                    <a:pt x="12"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02" name="Freeform 145"/>
            <p:cNvSpPr>
              <a:spLocks/>
            </p:cNvSpPr>
            <p:nvPr/>
          </p:nvSpPr>
          <p:spPr bwMode="gray">
            <a:xfrm>
              <a:off x="3910907" y="3911969"/>
              <a:ext cx="16455" cy="129656"/>
            </a:xfrm>
            <a:custGeom>
              <a:avLst/>
              <a:gdLst/>
              <a:ahLst/>
              <a:cxnLst>
                <a:cxn ang="0">
                  <a:pos x="1" y="0"/>
                </a:cxn>
                <a:cxn ang="0">
                  <a:pos x="9" y="38"/>
                </a:cxn>
                <a:cxn ang="0">
                  <a:pos x="22" y="74"/>
                </a:cxn>
                <a:cxn ang="0">
                  <a:pos x="32" y="176"/>
                </a:cxn>
                <a:cxn ang="0">
                  <a:pos x="26" y="162"/>
                </a:cxn>
                <a:cxn ang="0">
                  <a:pos x="25" y="188"/>
                </a:cxn>
                <a:cxn ang="0">
                  <a:pos x="25" y="222"/>
                </a:cxn>
                <a:cxn ang="0">
                  <a:pos x="15" y="250"/>
                </a:cxn>
                <a:cxn ang="0">
                  <a:pos x="19" y="273"/>
                </a:cxn>
                <a:cxn ang="0">
                  <a:pos x="14" y="252"/>
                </a:cxn>
                <a:cxn ang="0">
                  <a:pos x="11" y="328"/>
                </a:cxn>
                <a:cxn ang="0">
                  <a:pos x="8" y="362"/>
                </a:cxn>
                <a:cxn ang="0">
                  <a:pos x="2" y="387"/>
                </a:cxn>
                <a:cxn ang="0">
                  <a:pos x="21" y="363"/>
                </a:cxn>
                <a:cxn ang="0">
                  <a:pos x="31" y="328"/>
                </a:cxn>
                <a:cxn ang="0">
                  <a:pos x="34" y="285"/>
                </a:cxn>
                <a:cxn ang="0">
                  <a:pos x="38" y="241"/>
                </a:cxn>
                <a:cxn ang="0">
                  <a:pos x="45" y="196"/>
                </a:cxn>
                <a:cxn ang="0">
                  <a:pos x="46" y="157"/>
                </a:cxn>
                <a:cxn ang="0">
                  <a:pos x="43" y="117"/>
                </a:cxn>
                <a:cxn ang="0">
                  <a:pos x="36" y="81"/>
                </a:cxn>
                <a:cxn ang="0">
                  <a:pos x="1" y="0"/>
                </a:cxn>
              </a:cxnLst>
              <a:rect l="0" t="0" r="r" b="b"/>
              <a:pathLst>
                <a:path w="49" h="387">
                  <a:moveTo>
                    <a:pt x="1" y="0"/>
                  </a:moveTo>
                  <a:cubicBezTo>
                    <a:pt x="0" y="12"/>
                    <a:pt x="8" y="27"/>
                    <a:pt x="9" y="38"/>
                  </a:cubicBezTo>
                  <a:cubicBezTo>
                    <a:pt x="11" y="50"/>
                    <a:pt x="18" y="62"/>
                    <a:pt x="22" y="74"/>
                  </a:cubicBezTo>
                  <a:cubicBezTo>
                    <a:pt x="33" y="104"/>
                    <a:pt x="38" y="143"/>
                    <a:pt x="32" y="176"/>
                  </a:cubicBezTo>
                  <a:cubicBezTo>
                    <a:pt x="31" y="171"/>
                    <a:pt x="26" y="168"/>
                    <a:pt x="26" y="162"/>
                  </a:cubicBezTo>
                  <a:cubicBezTo>
                    <a:pt x="27" y="171"/>
                    <a:pt x="25" y="180"/>
                    <a:pt x="25" y="188"/>
                  </a:cubicBezTo>
                  <a:cubicBezTo>
                    <a:pt x="25" y="199"/>
                    <a:pt x="27" y="212"/>
                    <a:pt x="25" y="222"/>
                  </a:cubicBezTo>
                  <a:cubicBezTo>
                    <a:pt x="23" y="231"/>
                    <a:pt x="16" y="241"/>
                    <a:pt x="15" y="250"/>
                  </a:cubicBezTo>
                  <a:cubicBezTo>
                    <a:pt x="14" y="258"/>
                    <a:pt x="17" y="266"/>
                    <a:pt x="19" y="273"/>
                  </a:cubicBezTo>
                  <a:cubicBezTo>
                    <a:pt x="19" y="267"/>
                    <a:pt x="16" y="258"/>
                    <a:pt x="14" y="252"/>
                  </a:cubicBezTo>
                  <a:cubicBezTo>
                    <a:pt x="2" y="276"/>
                    <a:pt x="11" y="303"/>
                    <a:pt x="11" y="328"/>
                  </a:cubicBezTo>
                  <a:cubicBezTo>
                    <a:pt x="11" y="340"/>
                    <a:pt x="10" y="351"/>
                    <a:pt x="8" y="362"/>
                  </a:cubicBezTo>
                  <a:cubicBezTo>
                    <a:pt x="7" y="370"/>
                    <a:pt x="6" y="380"/>
                    <a:pt x="2" y="387"/>
                  </a:cubicBezTo>
                  <a:cubicBezTo>
                    <a:pt x="7" y="378"/>
                    <a:pt x="17" y="373"/>
                    <a:pt x="21" y="363"/>
                  </a:cubicBezTo>
                  <a:cubicBezTo>
                    <a:pt x="26" y="351"/>
                    <a:pt x="29" y="340"/>
                    <a:pt x="31" y="328"/>
                  </a:cubicBezTo>
                  <a:cubicBezTo>
                    <a:pt x="33" y="314"/>
                    <a:pt x="32" y="299"/>
                    <a:pt x="34" y="285"/>
                  </a:cubicBezTo>
                  <a:cubicBezTo>
                    <a:pt x="35" y="270"/>
                    <a:pt x="38" y="256"/>
                    <a:pt x="38" y="241"/>
                  </a:cubicBezTo>
                  <a:cubicBezTo>
                    <a:pt x="39" y="226"/>
                    <a:pt x="41" y="210"/>
                    <a:pt x="45" y="196"/>
                  </a:cubicBezTo>
                  <a:cubicBezTo>
                    <a:pt x="49" y="182"/>
                    <a:pt x="46" y="172"/>
                    <a:pt x="46" y="157"/>
                  </a:cubicBezTo>
                  <a:cubicBezTo>
                    <a:pt x="46" y="143"/>
                    <a:pt x="46" y="131"/>
                    <a:pt x="43" y="117"/>
                  </a:cubicBezTo>
                  <a:cubicBezTo>
                    <a:pt x="42" y="106"/>
                    <a:pt x="40" y="92"/>
                    <a:pt x="36" y="81"/>
                  </a:cubicBezTo>
                  <a:cubicBezTo>
                    <a:pt x="30" y="67"/>
                    <a:pt x="9" y="10"/>
                    <a:pt x="1"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03" name="Freeform 146"/>
            <p:cNvSpPr>
              <a:spLocks/>
            </p:cNvSpPr>
            <p:nvPr/>
          </p:nvSpPr>
          <p:spPr bwMode="gray">
            <a:xfrm>
              <a:off x="3726353" y="3937503"/>
              <a:ext cx="19718" cy="49791"/>
            </a:xfrm>
            <a:custGeom>
              <a:avLst/>
              <a:gdLst/>
              <a:ahLst/>
              <a:cxnLst>
                <a:cxn ang="0">
                  <a:pos x="59" y="142"/>
                </a:cxn>
                <a:cxn ang="0">
                  <a:pos x="50" y="113"/>
                </a:cxn>
                <a:cxn ang="0">
                  <a:pos x="54" y="79"/>
                </a:cxn>
                <a:cxn ang="0">
                  <a:pos x="39" y="97"/>
                </a:cxn>
                <a:cxn ang="0">
                  <a:pos x="38" y="63"/>
                </a:cxn>
                <a:cxn ang="0">
                  <a:pos x="18" y="73"/>
                </a:cxn>
                <a:cxn ang="0">
                  <a:pos x="21" y="0"/>
                </a:cxn>
                <a:cxn ang="0">
                  <a:pos x="2" y="34"/>
                </a:cxn>
                <a:cxn ang="0">
                  <a:pos x="1" y="72"/>
                </a:cxn>
                <a:cxn ang="0">
                  <a:pos x="14" y="106"/>
                </a:cxn>
                <a:cxn ang="0">
                  <a:pos x="22" y="122"/>
                </a:cxn>
                <a:cxn ang="0">
                  <a:pos x="29" y="140"/>
                </a:cxn>
                <a:cxn ang="0">
                  <a:pos x="38" y="147"/>
                </a:cxn>
                <a:cxn ang="0">
                  <a:pos x="38" y="149"/>
                </a:cxn>
                <a:cxn ang="0">
                  <a:pos x="49" y="144"/>
                </a:cxn>
                <a:cxn ang="0">
                  <a:pos x="59" y="142"/>
                </a:cxn>
              </a:cxnLst>
              <a:rect l="0" t="0" r="r" b="b"/>
              <a:pathLst>
                <a:path w="59" h="149">
                  <a:moveTo>
                    <a:pt x="59" y="142"/>
                  </a:moveTo>
                  <a:cubicBezTo>
                    <a:pt x="57" y="132"/>
                    <a:pt x="50" y="124"/>
                    <a:pt x="50" y="113"/>
                  </a:cubicBezTo>
                  <a:cubicBezTo>
                    <a:pt x="49" y="101"/>
                    <a:pt x="52" y="90"/>
                    <a:pt x="54" y="79"/>
                  </a:cubicBezTo>
                  <a:cubicBezTo>
                    <a:pt x="46" y="78"/>
                    <a:pt x="38" y="90"/>
                    <a:pt x="39" y="97"/>
                  </a:cubicBezTo>
                  <a:cubicBezTo>
                    <a:pt x="34" y="86"/>
                    <a:pt x="31" y="73"/>
                    <a:pt x="38" y="63"/>
                  </a:cubicBezTo>
                  <a:cubicBezTo>
                    <a:pt x="29" y="59"/>
                    <a:pt x="23" y="68"/>
                    <a:pt x="18" y="73"/>
                  </a:cubicBezTo>
                  <a:cubicBezTo>
                    <a:pt x="11" y="49"/>
                    <a:pt x="16" y="24"/>
                    <a:pt x="21" y="0"/>
                  </a:cubicBezTo>
                  <a:cubicBezTo>
                    <a:pt x="9" y="4"/>
                    <a:pt x="3" y="23"/>
                    <a:pt x="2" y="34"/>
                  </a:cubicBezTo>
                  <a:cubicBezTo>
                    <a:pt x="1" y="46"/>
                    <a:pt x="0" y="61"/>
                    <a:pt x="1" y="72"/>
                  </a:cubicBezTo>
                  <a:cubicBezTo>
                    <a:pt x="3" y="85"/>
                    <a:pt x="7" y="95"/>
                    <a:pt x="14" y="106"/>
                  </a:cubicBezTo>
                  <a:cubicBezTo>
                    <a:pt x="17" y="111"/>
                    <a:pt x="20" y="117"/>
                    <a:pt x="22" y="122"/>
                  </a:cubicBezTo>
                  <a:cubicBezTo>
                    <a:pt x="25" y="127"/>
                    <a:pt x="26" y="135"/>
                    <a:pt x="29" y="140"/>
                  </a:cubicBezTo>
                  <a:cubicBezTo>
                    <a:pt x="31" y="144"/>
                    <a:pt x="34" y="146"/>
                    <a:pt x="38" y="147"/>
                  </a:cubicBezTo>
                  <a:cubicBezTo>
                    <a:pt x="38" y="148"/>
                    <a:pt x="38" y="148"/>
                    <a:pt x="38" y="149"/>
                  </a:cubicBezTo>
                  <a:cubicBezTo>
                    <a:pt x="43" y="149"/>
                    <a:pt x="45" y="146"/>
                    <a:pt x="49" y="144"/>
                  </a:cubicBezTo>
                  <a:cubicBezTo>
                    <a:pt x="52" y="143"/>
                    <a:pt x="57" y="142"/>
                    <a:pt x="59" y="14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04" name="Freeform 147"/>
            <p:cNvSpPr>
              <a:spLocks/>
            </p:cNvSpPr>
            <p:nvPr/>
          </p:nvSpPr>
          <p:spPr bwMode="gray">
            <a:xfrm>
              <a:off x="3736708" y="3890123"/>
              <a:ext cx="25109" cy="15746"/>
            </a:xfrm>
            <a:custGeom>
              <a:avLst/>
              <a:gdLst/>
              <a:ahLst/>
              <a:cxnLst>
                <a:cxn ang="0">
                  <a:pos x="0" y="38"/>
                </a:cxn>
                <a:cxn ang="0">
                  <a:pos x="75" y="1"/>
                </a:cxn>
                <a:cxn ang="0">
                  <a:pos x="58" y="18"/>
                </a:cxn>
                <a:cxn ang="0">
                  <a:pos x="40" y="34"/>
                </a:cxn>
                <a:cxn ang="0">
                  <a:pos x="0" y="38"/>
                </a:cxn>
              </a:cxnLst>
              <a:rect l="0" t="0" r="r" b="b"/>
              <a:pathLst>
                <a:path w="75" h="47">
                  <a:moveTo>
                    <a:pt x="0" y="38"/>
                  </a:moveTo>
                  <a:cubicBezTo>
                    <a:pt x="20" y="17"/>
                    <a:pt x="45" y="0"/>
                    <a:pt x="75" y="1"/>
                  </a:cubicBezTo>
                  <a:cubicBezTo>
                    <a:pt x="75" y="7"/>
                    <a:pt x="62" y="15"/>
                    <a:pt x="58" y="18"/>
                  </a:cubicBezTo>
                  <a:cubicBezTo>
                    <a:pt x="52" y="23"/>
                    <a:pt x="46" y="28"/>
                    <a:pt x="40" y="34"/>
                  </a:cubicBezTo>
                  <a:cubicBezTo>
                    <a:pt x="27" y="47"/>
                    <a:pt x="16" y="38"/>
                    <a:pt x="0" y="3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05" name="Freeform 148"/>
            <p:cNvSpPr>
              <a:spLocks/>
            </p:cNvSpPr>
            <p:nvPr/>
          </p:nvSpPr>
          <p:spPr bwMode="gray">
            <a:xfrm>
              <a:off x="3759547" y="3870689"/>
              <a:ext cx="26385" cy="10497"/>
            </a:xfrm>
            <a:custGeom>
              <a:avLst/>
              <a:gdLst/>
              <a:ahLst/>
              <a:cxnLst>
                <a:cxn ang="0">
                  <a:pos x="0" y="10"/>
                </a:cxn>
                <a:cxn ang="0">
                  <a:pos x="39" y="16"/>
                </a:cxn>
                <a:cxn ang="0">
                  <a:pos x="79" y="0"/>
                </a:cxn>
                <a:cxn ang="0">
                  <a:pos x="55" y="14"/>
                </a:cxn>
                <a:cxn ang="0">
                  <a:pos x="41" y="20"/>
                </a:cxn>
                <a:cxn ang="0">
                  <a:pos x="13" y="29"/>
                </a:cxn>
                <a:cxn ang="0">
                  <a:pos x="0" y="11"/>
                </a:cxn>
              </a:cxnLst>
              <a:rect l="0" t="0" r="r" b="b"/>
              <a:pathLst>
                <a:path w="79" h="31">
                  <a:moveTo>
                    <a:pt x="0" y="10"/>
                  </a:moveTo>
                  <a:cubicBezTo>
                    <a:pt x="5" y="19"/>
                    <a:pt x="31" y="17"/>
                    <a:pt x="39" y="16"/>
                  </a:cubicBezTo>
                  <a:cubicBezTo>
                    <a:pt x="53" y="13"/>
                    <a:pt x="66" y="4"/>
                    <a:pt x="79" y="0"/>
                  </a:cubicBezTo>
                  <a:cubicBezTo>
                    <a:pt x="77" y="5"/>
                    <a:pt x="61" y="11"/>
                    <a:pt x="55" y="14"/>
                  </a:cubicBezTo>
                  <a:cubicBezTo>
                    <a:pt x="51" y="17"/>
                    <a:pt x="46" y="18"/>
                    <a:pt x="41" y="20"/>
                  </a:cubicBezTo>
                  <a:cubicBezTo>
                    <a:pt x="33" y="24"/>
                    <a:pt x="23" y="31"/>
                    <a:pt x="13" y="29"/>
                  </a:cubicBezTo>
                  <a:cubicBezTo>
                    <a:pt x="10" y="22"/>
                    <a:pt x="7" y="14"/>
                    <a:pt x="0" y="1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06" name="Freeform 149"/>
            <p:cNvSpPr>
              <a:spLocks/>
            </p:cNvSpPr>
            <p:nvPr/>
          </p:nvSpPr>
          <p:spPr bwMode="gray">
            <a:xfrm>
              <a:off x="3735999" y="3888563"/>
              <a:ext cx="58303" cy="62984"/>
            </a:xfrm>
            <a:custGeom>
              <a:avLst/>
              <a:gdLst/>
              <a:ahLst/>
              <a:cxnLst>
                <a:cxn ang="0">
                  <a:pos x="42" y="93"/>
                </a:cxn>
                <a:cxn ang="0">
                  <a:pos x="94" y="38"/>
                </a:cxn>
                <a:cxn ang="0">
                  <a:pos x="174" y="20"/>
                </a:cxn>
                <a:cxn ang="0">
                  <a:pos x="117" y="11"/>
                </a:cxn>
                <a:cxn ang="0">
                  <a:pos x="152" y="7"/>
                </a:cxn>
                <a:cxn ang="0">
                  <a:pos x="0" y="160"/>
                </a:cxn>
                <a:cxn ang="0">
                  <a:pos x="11" y="142"/>
                </a:cxn>
                <a:cxn ang="0">
                  <a:pos x="14" y="188"/>
                </a:cxn>
                <a:cxn ang="0">
                  <a:pos x="76" y="74"/>
                </a:cxn>
              </a:cxnLst>
              <a:rect l="0" t="0" r="r" b="b"/>
              <a:pathLst>
                <a:path w="174" h="188">
                  <a:moveTo>
                    <a:pt x="42" y="93"/>
                  </a:moveTo>
                  <a:cubicBezTo>
                    <a:pt x="64" y="80"/>
                    <a:pt x="71" y="52"/>
                    <a:pt x="94" y="38"/>
                  </a:cubicBezTo>
                  <a:cubicBezTo>
                    <a:pt x="120" y="21"/>
                    <a:pt x="148" y="30"/>
                    <a:pt x="174" y="20"/>
                  </a:cubicBezTo>
                  <a:cubicBezTo>
                    <a:pt x="164" y="5"/>
                    <a:pt x="134" y="6"/>
                    <a:pt x="117" y="11"/>
                  </a:cubicBezTo>
                  <a:cubicBezTo>
                    <a:pt x="128" y="11"/>
                    <a:pt x="140" y="9"/>
                    <a:pt x="152" y="7"/>
                  </a:cubicBezTo>
                  <a:cubicBezTo>
                    <a:pt x="65" y="0"/>
                    <a:pt x="0" y="79"/>
                    <a:pt x="0" y="160"/>
                  </a:cubicBezTo>
                  <a:cubicBezTo>
                    <a:pt x="2" y="148"/>
                    <a:pt x="3" y="151"/>
                    <a:pt x="11" y="142"/>
                  </a:cubicBezTo>
                  <a:cubicBezTo>
                    <a:pt x="12" y="158"/>
                    <a:pt x="4" y="174"/>
                    <a:pt x="14" y="188"/>
                  </a:cubicBezTo>
                  <a:cubicBezTo>
                    <a:pt x="24" y="154"/>
                    <a:pt x="39" y="86"/>
                    <a:pt x="76" y="7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18" name="Freeform 205"/>
            <p:cNvSpPr>
              <a:spLocks/>
            </p:cNvSpPr>
            <p:nvPr/>
          </p:nvSpPr>
          <p:spPr bwMode="gray">
            <a:xfrm>
              <a:off x="5404959" y="5450155"/>
              <a:ext cx="238714" cy="179998"/>
            </a:xfrm>
            <a:custGeom>
              <a:avLst/>
              <a:gdLst/>
              <a:ahLst/>
              <a:cxnLst>
                <a:cxn ang="0">
                  <a:pos x="290" y="257"/>
                </a:cxn>
                <a:cxn ang="0">
                  <a:pos x="277" y="298"/>
                </a:cxn>
                <a:cxn ang="0">
                  <a:pos x="0" y="426"/>
                </a:cxn>
                <a:cxn ang="0">
                  <a:pos x="604" y="217"/>
                </a:cxn>
                <a:cxn ang="0">
                  <a:pos x="534" y="72"/>
                </a:cxn>
                <a:cxn ang="0">
                  <a:pos x="300" y="267"/>
                </a:cxn>
              </a:cxnLst>
              <a:rect l="0" t="0" r="r" b="b"/>
              <a:pathLst>
                <a:path w="709" h="535">
                  <a:moveTo>
                    <a:pt x="290" y="257"/>
                  </a:moveTo>
                  <a:cubicBezTo>
                    <a:pt x="287" y="272"/>
                    <a:pt x="284" y="284"/>
                    <a:pt x="277" y="298"/>
                  </a:cubicBezTo>
                  <a:cubicBezTo>
                    <a:pt x="216" y="301"/>
                    <a:pt x="45" y="386"/>
                    <a:pt x="0" y="426"/>
                  </a:cubicBezTo>
                  <a:cubicBezTo>
                    <a:pt x="256" y="535"/>
                    <a:pt x="433" y="357"/>
                    <a:pt x="604" y="217"/>
                  </a:cubicBezTo>
                  <a:cubicBezTo>
                    <a:pt x="709" y="131"/>
                    <a:pt x="678" y="0"/>
                    <a:pt x="534" y="72"/>
                  </a:cubicBezTo>
                  <a:cubicBezTo>
                    <a:pt x="444" y="117"/>
                    <a:pt x="385" y="213"/>
                    <a:pt x="300" y="267"/>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19" name="Freeform 206"/>
            <p:cNvSpPr>
              <a:spLocks/>
            </p:cNvSpPr>
            <p:nvPr/>
          </p:nvSpPr>
          <p:spPr bwMode="gray">
            <a:xfrm>
              <a:off x="5495457" y="5576282"/>
              <a:ext cx="98051" cy="219903"/>
            </a:xfrm>
            <a:custGeom>
              <a:avLst/>
              <a:gdLst/>
              <a:ahLst/>
              <a:cxnLst>
                <a:cxn ang="0">
                  <a:pos x="104" y="43"/>
                </a:cxn>
                <a:cxn ang="0">
                  <a:pos x="7" y="355"/>
                </a:cxn>
                <a:cxn ang="0">
                  <a:pos x="179" y="559"/>
                </a:cxn>
                <a:cxn ang="0">
                  <a:pos x="276" y="226"/>
                </a:cxn>
                <a:cxn ang="0">
                  <a:pos x="241" y="45"/>
                </a:cxn>
                <a:cxn ang="0">
                  <a:pos x="93" y="64"/>
                </a:cxn>
              </a:cxnLst>
              <a:rect l="0" t="0" r="r" b="b"/>
              <a:pathLst>
                <a:path w="291" h="653">
                  <a:moveTo>
                    <a:pt x="104" y="43"/>
                  </a:moveTo>
                  <a:cubicBezTo>
                    <a:pt x="75" y="149"/>
                    <a:pt x="14" y="245"/>
                    <a:pt x="7" y="355"/>
                  </a:cubicBezTo>
                  <a:cubicBezTo>
                    <a:pt x="0" y="471"/>
                    <a:pt x="45" y="653"/>
                    <a:pt x="179" y="559"/>
                  </a:cubicBezTo>
                  <a:cubicBezTo>
                    <a:pt x="291" y="480"/>
                    <a:pt x="276" y="353"/>
                    <a:pt x="276" y="226"/>
                  </a:cubicBezTo>
                  <a:cubicBezTo>
                    <a:pt x="276" y="170"/>
                    <a:pt x="287" y="86"/>
                    <a:pt x="241" y="45"/>
                  </a:cubicBezTo>
                  <a:cubicBezTo>
                    <a:pt x="200" y="7"/>
                    <a:pt x="103" y="0"/>
                    <a:pt x="93" y="6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20" name="Freeform 208"/>
            <p:cNvSpPr>
              <a:spLocks/>
            </p:cNvSpPr>
            <p:nvPr/>
          </p:nvSpPr>
          <p:spPr bwMode="gray">
            <a:xfrm>
              <a:off x="5481063" y="5225834"/>
              <a:ext cx="124131" cy="397621"/>
            </a:xfrm>
            <a:custGeom>
              <a:avLst/>
              <a:gdLst/>
              <a:ahLst/>
              <a:cxnLst>
                <a:cxn ang="0">
                  <a:pos x="107" y="95"/>
                </a:cxn>
                <a:cxn ang="0">
                  <a:pos x="150" y="600"/>
                </a:cxn>
                <a:cxn ang="0">
                  <a:pos x="104" y="834"/>
                </a:cxn>
                <a:cxn ang="0">
                  <a:pos x="10" y="1020"/>
                </a:cxn>
                <a:cxn ang="0">
                  <a:pos x="303" y="818"/>
                </a:cxn>
                <a:cxn ang="0">
                  <a:pos x="311" y="331"/>
                </a:cxn>
                <a:cxn ang="0">
                  <a:pos x="128" y="84"/>
                </a:cxn>
              </a:cxnLst>
              <a:rect l="0" t="0" r="r" b="b"/>
              <a:pathLst>
                <a:path w="369" h="1181">
                  <a:moveTo>
                    <a:pt x="107" y="95"/>
                  </a:moveTo>
                  <a:cubicBezTo>
                    <a:pt x="88" y="263"/>
                    <a:pt x="141" y="436"/>
                    <a:pt x="150" y="600"/>
                  </a:cubicBezTo>
                  <a:cubicBezTo>
                    <a:pt x="154" y="691"/>
                    <a:pt x="139" y="756"/>
                    <a:pt x="104" y="834"/>
                  </a:cubicBezTo>
                  <a:cubicBezTo>
                    <a:pt x="88" y="868"/>
                    <a:pt x="0" y="986"/>
                    <a:pt x="10" y="1020"/>
                  </a:cubicBezTo>
                  <a:cubicBezTo>
                    <a:pt x="55" y="1181"/>
                    <a:pt x="284" y="864"/>
                    <a:pt x="303" y="818"/>
                  </a:cubicBezTo>
                  <a:cubicBezTo>
                    <a:pt x="369" y="655"/>
                    <a:pt x="311" y="508"/>
                    <a:pt x="311" y="331"/>
                  </a:cubicBezTo>
                  <a:cubicBezTo>
                    <a:pt x="311" y="185"/>
                    <a:pt x="325" y="0"/>
                    <a:pt x="128" y="8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21" name="Freeform 209"/>
            <p:cNvSpPr>
              <a:spLocks/>
            </p:cNvSpPr>
            <p:nvPr/>
          </p:nvSpPr>
          <p:spPr bwMode="gray">
            <a:xfrm>
              <a:off x="5512986" y="5131346"/>
              <a:ext cx="172729" cy="611253"/>
            </a:xfrm>
            <a:custGeom>
              <a:avLst/>
              <a:gdLst/>
              <a:ahLst/>
              <a:cxnLst>
                <a:cxn ang="0">
                  <a:pos x="33" y="107"/>
                </a:cxn>
                <a:cxn ang="0">
                  <a:pos x="72" y="128"/>
                </a:cxn>
                <a:cxn ang="0">
                  <a:pos x="55" y="527"/>
                </a:cxn>
                <a:cxn ang="0">
                  <a:pos x="74" y="927"/>
                </a:cxn>
                <a:cxn ang="0">
                  <a:pos x="84" y="1333"/>
                </a:cxn>
                <a:cxn ang="0">
                  <a:pos x="13" y="1718"/>
                </a:cxn>
                <a:cxn ang="0">
                  <a:pos x="227" y="1419"/>
                </a:cxn>
                <a:cxn ang="0">
                  <a:pos x="323" y="913"/>
                </a:cxn>
                <a:cxn ang="0">
                  <a:pos x="152" y="10"/>
                </a:cxn>
                <a:cxn ang="0">
                  <a:pos x="22" y="107"/>
                </a:cxn>
              </a:cxnLst>
              <a:rect l="0" t="0" r="r" b="b"/>
              <a:pathLst>
                <a:path w="513" h="1816">
                  <a:moveTo>
                    <a:pt x="33" y="107"/>
                  </a:moveTo>
                  <a:cubicBezTo>
                    <a:pt x="50" y="111"/>
                    <a:pt x="61" y="111"/>
                    <a:pt x="72" y="128"/>
                  </a:cubicBezTo>
                  <a:cubicBezTo>
                    <a:pt x="2" y="236"/>
                    <a:pt x="61" y="405"/>
                    <a:pt x="55" y="527"/>
                  </a:cubicBezTo>
                  <a:cubicBezTo>
                    <a:pt x="48" y="663"/>
                    <a:pt x="39" y="794"/>
                    <a:pt x="74" y="927"/>
                  </a:cubicBezTo>
                  <a:cubicBezTo>
                    <a:pt x="106" y="1049"/>
                    <a:pt x="115" y="1208"/>
                    <a:pt x="84" y="1333"/>
                  </a:cubicBezTo>
                  <a:cubicBezTo>
                    <a:pt x="53" y="1461"/>
                    <a:pt x="0" y="1580"/>
                    <a:pt x="13" y="1718"/>
                  </a:cubicBezTo>
                  <a:cubicBezTo>
                    <a:pt x="257" y="1816"/>
                    <a:pt x="225" y="1584"/>
                    <a:pt x="227" y="1419"/>
                  </a:cubicBezTo>
                  <a:cubicBezTo>
                    <a:pt x="228" y="1237"/>
                    <a:pt x="298" y="1084"/>
                    <a:pt x="323" y="913"/>
                  </a:cubicBezTo>
                  <a:cubicBezTo>
                    <a:pt x="356" y="690"/>
                    <a:pt x="513" y="59"/>
                    <a:pt x="152" y="10"/>
                  </a:cubicBezTo>
                  <a:cubicBezTo>
                    <a:pt x="82" y="0"/>
                    <a:pt x="13" y="27"/>
                    <a:pt x="22" y="107"/>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22" name="Freeform 210"/>
            <p:cNvSpPr>
              <a:spLocks/>
            </p:cNvSpPr>
            <p:nvPr/>
          </p:nvSpPr>
          <p:spPr bwMode="gray">
            <a:xfrm>
              <a:off x="5518402" y="5249065"/>
              <a:ext cx="125272" cy="61282"/>
            </a:xfrm>
            <a:custGeom>
              <a:avLst/>
              <a:gdLst/>
              <a:ahLst/>
              <a:cxnLst>
                <a:cxn ang="0">
                  <a:pos x="39" y="182"/>
                </a:cxn>
                <a:cxn ang="0">
                  <a:pos x="190" y="115"/>
                </a:cxn>
                <a:cxn ang="0">
                  <a:pos x="368" y="76"/>
                </a:cxn>
                <a:cxn ang="0">
                  <a:pos x="360" y="6"/>
                </a:cxn>
                <a:cxn ang="0">
                  <a:pos x="22" y="174"/>
                </a:cxn>
              </a:cxnLst>
              <a:rect l="0" t="0" r="r" b="b"/>
              <a:pathLst>
                <a:path w="372" h="182">
                  <a:moveTo>
                    <a:pt x="39" y="182"/>
                  </a:moveTo>
                  <a:cubicBezTo>
                    <a:pt x="68" y="131"/>
                    <a:pt x="139" y="128"/>
                    <a:pt x="190" y="115"/>
                  </a:cubicBezTo>
                  <a:cubicBezTo>
                    <a:pt x="243" y="102"/>
                    <a:pt x="313" y="78"/>
                    <a:pt x="368" y="76"/>
                  </a:cubicBezTo>
                  <a:cubicBezTo>
                    <a:pt x="372" y="55"/>
                    <a:pt x="368" y="24"/>
                    <a:pt x="360" y="6"/>
                  </a:cubicBezTo>
                  <a:cubicBezTo>
                    <a:pt x="289" y="0"/>
                    <a:pt x="0" y="91"/>
                    <a:pt x="22" y="17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23" name="Freeform 211"/>
            <p:cNvSpPr>
              <a:spLocks/>
            </p:cNvSpPr>
            <p:nvPr/>
          </p:nvSpPr>
          <p:spPr bwMode="gray">
            <a:xfrm>
              <a:off x="5391135" y="4690258"/>
              <a:ext cx="325934" cy="607975"/>
            </a:xfrm>
            <a:custGeom>
              <a:avLst/>
              <a:gdLst/>
              <a:ahLst/>
              <a:cxnLst>
                <a:cxn ang="0">
                  <a:pos x="42" y="334"/>
                </a:cxn>
                <a:cxn ang="0">
                  <a:pos x="13" y="540"/>
                </a:cxn>
                <a:cxn ang="0">
                  <a:pos x="24" y="745"/>
                </a:cxn>
                <a:cxn ang="0">
                  <a:pos x="67" y="934"/>
                </a:cxn>
                <a:cxn ang="0">
                  <a:pos x="107" y="1131"/>
                </a:cxn>
                <a:cxn ang="0">
                  <a:pos x="111" y="1148"/>
                </a:cxn>
                <a:cxn ang="0">
                  <a:pos x="175" y="1326"/>
                </a:cxn>
                <a:cxn ang="0">
                  <a:pos x="187" y="1544"/>
                </a:cxn>
                <a:cxn ang="0">
                  <a:pos x="198" y="1649"/>
                </a:cxn>
                <a:cxn ang="0">
                  <a:pos x="264" y="1720"/>
                </a:cxn>
                <a:cxn ang="0">
                  <a:pos x="438" y="1780"/>
                </a:cxn>
                <a:cxn ang="0">
                  <a:pos x="551" y="1757"/>
                </a:cxn>
                <a:cxn ang="0">
                  <a:pos x="670" y="1729"/>
                </a:cxn>
                <a:cxn ang="0">
                  <a:pos x="812" y="1652"/>
                </a:cxn>
                <a:cxn ang="0">
                  <a:pos x="787" y="1427"/>
                </a:cxn>
                <a:cxn ang="0">
                  <a:pos x="821" y="1210"/>
                </a:cxn>
                <a:cxn ang="0">
                  <a:pos x="901" y="960"/>
                </a:cxn>
                <a:cxn ang="0">
                  <a:pos x="908" y="958"/>
                </a:cxn>
                <a:cxn ang="0">
                  <a:pos x="946" y="496"/>
                </a:cxn>
                <a:cxn ang="0">
                  <a:pos x="887" y="275"/>
                </a:cxn>
                <a:cxn ang="0">
                  <a:pos x="792" y="194"/>
                </a:cxn>
                <a:cxn ang="0">
                  <a:pos x="615" y="71"/>
                </a:cxn>
                <a:cxn ang="0">
                  <a:pos x="221" y="8"/>
                </a:cxn>
                <a:cxn ang="0">
                  <a:pos x="73" y="64"/>
                </a:cxn>
                <a:cxn ang="0">
                  <a:pos x="50" y="221"/>
                </a:cxn>
                <a:cxn ang="0">
                  <a:pos x="46" y="346"/>
                </a:cxn>
              </a:cxnLst>
              <a:rect l="0" t="0" r="r" b="b"/>
              <a:pathLst>
                <a:path w="968" h="1806">
                  <a:moveTo>
                    <a:pt x="42" y="334"/>
                  </a:moveTo>
                  <a:cubicBezTo>
                    <a:pt x="0" y="373"/>
                    <a:pt x="13" y="485"/>
                    <a:pt x="13" y="540"/>
                  </a:cubicBezTo>
                  <a:cubicBezTo>
                    <a:pt x="13" y="610"/>
                    <a:pt x="12" y="679"/>
                    <a:pt x="24" y="745"/>
                  </a:cubicBezTo>
                  <a:cubicBezTo>
                    <a:pt x="37" y="811"/>
                    <a:pt x="42" y="875"/>
                    <a:pt x="67" y="934"/>
                  </a:cubicBezTo>
                  <a:cubicBezTo>
                    <a:pt x="94" y="997"/>
                    <a:pt x="83" y="1069"/>
                    <a:pt x="107" y="1131"/>
                  </a:cubicBezTo>
                  <a:cubicBezTo>
                    <a:pt x="109" y="1137"/>
                    <a:pt x="110" y="1141"/>
                    <a:pt x="111" y="1148"/>
                  </a:cubicBezTo>
                  <a:cubicBezTo>
                    <a:pt x="145" y="1153"/>
                    <a:pt x="172" y="1293"/>
                    <a:pt x="175" y="1326"/>
                  </a:cubicBezTo>
                  <a:cubicBezTo>
                    <a:pt x="181" y="1397"/>
                    <a:pt x="190" y="1472"/>
                    <a:pt x="187" y="1544"/>
                  </a:cubicBezTo>
                  <a:cubicBezTo>
                    <a:pt x="185" y="1580"/>
                    <a:pt x="176" y="1620"/>
                    <a:pt x="198" y="1649"/>
                  </a:cubicBezTo>
                  <a:cubicBezTo>
                    <a:pt x="216" y="1673"/>
                    <a:pt x="244" y="1699"/>
                    <a:pt x="264" y="1720"/>
                  </a:cubicBezTo>
                  <a:cubicBezTo>
                    <a:pt x="316" y="1774"/>
                    <a:pt x="365" y="1806"/>
                    <a:pt x="438" y="1780"/>
                  </a:cubicBezTo>
                  <a:cubicBezTo>
                    <a:pt x="475" y="1767"/>
                    <a:pt x="511" y="1762"/>
                    <a:pt x="551" y="1757"/>
                  </a:cubicBezTo>
                  <a:cubicBezTo>
                    <a:pt x="594" y="1753"/>
                    <a:pt x="630" y="1737"/>
                    <a:pt x="670" y="1729"/>
                  </a:cubicBezTo>
                  <a:cubicBezTo>
                    <a:pt x="734" y="1716"/>
                    <a:pt x="793" y="1731"/>
                    <a:pt x="812" y="1652"/>
                  </a:cubicBezTo>
                  <a:cubicBezTo>
                    <a:pt x="829" y="1577"/>
                    <a:pt x="803" y="1495"/>
                    <a:pt x="787" y="1427"/>
                  </a:cubicBezTo>
                  <a:cubicBezTo>
                    <a:pt x="770" y="1350"/>
                    <a:pt x="788" y="1278"/>
                    <a:pt x="821" y="1210"/>
                  </a:cubicBezTo>
                  <a:cubicBezTo>
                    <a:pt x="858" y="1131"/>
                    <a:pt x="876" y="1045"/>
                    <a:pt x="901" y="960"/>
                  </a:cubicBezTo>
                  <a:cubicBezTo>
                    <a:pt x="903" y="959"/>
                    <a:pt x="905" y="959"/>
                    <a:pt x="908" y="958"/>
                  </a:cubicBezTo>
                  <a:cubicBezTo>
                    <a:pt x="953" y="813"/>
                    <a:pt x="968" y="648"/>
                    <a:pt x="946" y="496"/>
                  </a:cubicBezTo>
                  <a:cubicBezTo>
                    <a:pt x="935" y="423"/>
                    <a:pt x="924" y="342"/>
                    <a:pt x="887" y="275"/>
                  </a:cubicBezTo>
                  <a:cubicBezTo>
                    <a:pt x="868" y="241"/>
                    <a:pt x="824" y="214"/>
                    <a:pt x="792" y="194"/>
                  </a:cubicBezTo>
                  <a:cubicBezTo>
                    <a:pt x="733" y="157"/>
                    <a:pt x="680" y="98"/>
                    <a:pt x="615" y="71"/>
                  </a:cubicBezTo>
                  <a:cubicBezTo>
                    <a:pt x="493" y="20"/>
                    <a:pt x="350" y="18"/>
                    <a:pt x="221" y="8"/>
                  </a:cubicBezTo>
                  <a:cubicBezTo>
                    <a:pt x="159" y="3"/>
                    <a:pt x="96" y="0"/>
                    <a:pt x="73" y="64"/>
                  </a:cubicBezTo>
                  <a:cubicBezTo>
                    <a:pt x="57" y="110"/>
                    <a:pt x="54" y="170"/>
                    <a:pt x="50" y="221"/>
                  </a:cubicBezTo>
                  <a:cubicBezTo>
                    <a:pt x="46" y="260"/>
                    <a:pt x="27" y="311"/>
                    <a:pt x="46" y="34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24" name="Freeform 212"/>
            <p:cNvSpPr>
              <a:spLocks/>
            </p:cNvSpPr>
            <p:nvPr/>
          </p:nvSpPr>
          <p:spPr bwMode="gray">
            <a:xfrm>
              <a:off x="5335269" y="4231783"/>
              <a:ext cx="428118" cy="617381"/>
            </a:xfrm>
            <a:custGeom>
              <a:avLst/>
              <a:gdLst/>
              <a:ahLst/>
              <a:cxnLst>
                <a:cxn ang="0">
                  <a:pos x="284" y="116"/>
                </a:cxn>
                <a:cxn ang="0">
                  <a:pos x="119" y="164"/>
                </a:cxn>
                <a:cxn ang="0">
                  <a:pos x="19" y="304"/>
                </a:cxn>
                <a:cxn ang="0">
                  <a:pos x="15" y="605"/>
                </a:cxn>
                <a:cxn ang="0">
                  <a:pos x="11" y="836"/>
                </a:cxn>
                <a:cxn ang="0">
                  <a:pos x="34" y="954"/>
                </a:cxn>
                <a:cxn ang="0">
                  <a:pos x="49" y="1111"/>
                </a:cxn>
                <a:cxn ang="0">
                  <a:pos x="102" y="1211"/>
                </a:cxn>
                <a:cxn ang="0">
                  <a:pos x="159" y="1322"/>
                </a:cxn>
                <a:cxn ang="0">
                  <a:pos x="140" y="1413"/>
                </a:cxn>
                <a:cxn ang="0">
                  <a:pos x="172" y="1411"/>
                </a:cxn>
                <a:cxn ang="0">
                  <a:pos x="163" y="1623"/>
                </a:cxn>
                <a:cxn ang="0">
                  <a:pos x="163" y="1697"/>
                </a:cxn>
                <a:cxn ang="0">
                  <a:pos x="259" y="1725"/>
                </a:cxn>
                <a:cxn ang="0">
                  <a:pos x="458" y="1520"/>
                </a:cxn>
                <a:cxn ang="0">
                  <a:pos x="611" y="1769"/>
                </a:cxn>
                <a:cxn ang="0">
                  <a:pos x="958" y="1761"/>
                </a:cxn>
                <a:cxn ang="0">
                  <a:pos x="1130" y="1711"/>
                </a:cxn>
                <a:cxn ang="0">
                  <a:pos x="1098" y="1515"/>
                </a:cxn>
                <a:cxn ang="0">
                  <a:pos x="1075" y="1401"/>
                </a:cxn>
                <a:cxn ang="0">
                  <a:pos x="1031" y="1297"/>
                </a:cxn>
                <a:cxn ang="0">
                  <a:pos x="1014" y="1091"/>
                </a:cxn>
                <a:cxn ang="0">
                  <a:pos x="1019" y="1052"/>
                </a:cxn>
                <a:cxn ang="0">
                  <a:pos x="1041" y="1026"/>
                </a:cxn>
                <a:cxn ang="0">
                  <a:pos x="1062" y="857"/>
                </a:cxn>
                <a:cxn ang="0">
                  <a:pos x="1094" y="840"/>
                </a:cxn>
                <a:cxn ang="0">
                  <a:pos x="1114" y="785"/>
                </a:cxn>
                <a:cxn ang="0">
                  <a:pos x="1158" y="692"/>
                </a:cxn>
                <a:cxn ang="0">
                  <a:pos x="1252" y="249"/>
                </a:cxn>
                <a:cxn ang="0">
                  <a:pos x="973" y="56"/>
                </a:cxn>
                <a:cxn ang="0">
                  <a:pos x="507" y="45"/>
                </a:cxn>
                <a:cxn ang="0">
                  <a:pos x="276" y="124"/>
                </a:cxn>
              </a:cxnLst>
              <a:rect l="0" t="0" r="r" b="b"/>
              <a:pathLst>
                <a:path w="1272" h="1834">
                  <a:moveTo>
                    <a:pt x="284" y="116"/>
                  </a:moveTo>
                  <a:cubicBezTo>
                    <a:pt x="230" y="134"/>
                    <a:pt x="174" y="145"/>
                    <a:pt x="119" y="164"/>
                  </a:cubicBezTo>
                  <a:cubicBezTo>
                    <a:pt x="55" y="185"/>
                    <a:pt x="27" y="234"/>
                    <a:pt x="19" y="304"/>
                  </a:cubicBezTo>
                  <a:cubicBezTo>
                    <a:pt x="7" y="403"/>
                    <a:pt x="27" y="506"/>
                    <a:pt x="15" y="605"/>
                  </a:cubicBezTo>
                  <a:cubicBezTo>
                    <a:pt x="6" y="680"/>
                    <a:pt x="0" y="761"/>
                    <a:pt x="11" y="836"/>
                  </a:cubicBezTo>
                  <a:cubicBezTo>
                    <a:pt x="16" y="875"/>
                    <a:pt x="30" y="914"/>
                    <a:pt x="34" y="954"/>
                  </a:cubicBezTo>
                  <a:cubicBezTo>
                    <a:pt x="39" y="1004"/>
                    <a:pt x="25" y="1066"/>
                    <a:pt x="49" y="1111"/>
                  </a:cubicBezTo>
                  <a:cubicBezTo>
                    <a:pt x="68" y="1147"/>
                    <a:pt x="85" y="1170"/>
                    <a:pt x="102" y="1211"/>
                  </a:cubicBezTo>
                  <a:cubicBezTo>
                    <a:pt x="116" y="1246"/>
                    <a:pt x="122" y="1303"/>
                    <a:pt x="159" y="1322"/>
                  </a:cubicBezTo>
                  <a:cubicBezTo>
                    <a:pt x="166" y="1350"/>
                    <a:pt x="134" y="1377"/>
                    <a:pt x="140" y="1413"/>
                  </a:cubicBezTo>
                  <a:cubicBezTo>
                    <a:pt x="150" y="1411"/>
                    <a:pt x="161" y="1416"/>
                    <a:pt x="172" y="1411"/>
                  </a:cubicBezTo>
                  <a:cubicBezTo>
                    <a:pt x="170" y="1482"/>
                    <a:pt x="175" y="1554"/>
                    <a:pt x="163" y="1623"/>
                  </a:cubicBezTo>
                  <a:cubicBezTo>
                    <a:pt x="158" y="1657"/>
                    <a:pt x="142" y="1682"/>
                    <a:pt x="163" y="1697"/>
                  </a:cubicBezTo>
                  <a:cubicBezTo>
                    <a:pt x="184" y="1711"/>
                    <a:pt x="234" y="1719"/>
                    <a:pt x="259" y="1725"/>
                  </a:cubicBezTo>
                  <a:cubicBezTo>
                    <a:pt x="380" y="1756"/>
                    <a:pt x="441" y="1620"/>
                    <a:pt x="458" y="1520"/>
                  </a:cubicBezTo>
                  <a:cubicBezTo>
                    <a:pt x="497" y="1620"/>
                    <a:pt x="504" y="1720"/>
                    <a:pt x="611" y="1769"/>
                  </a:cubicBezTo>
                  <a:cubicBezTo>
                    <a:pt x="683" y="1803"/>
                    <a:pt x="904" y="1834"/>
                    <a:pt x="958" y="1761"/>
                  </a:cubicBezTo>
                  <a:cubicBezTo>
                    <a:pt x="995" y="1754"/>
                    <a:pt x="1116" y="1737"/>
                    <a:pt x="1130" y="1711"/>
                  </a:cubicBezTo>
                  <a:cubicBezTo>
                    <a:pt x="1156" y="1664"/>
                    <a:pt x="1107" y="1562"/>
                    <a:pt x="1098" y="1515"/>
                  </a:cubicBezTo>
                  <a:cubicBezTo>
                    <a:pt x="1090" y="1476"/>
                    <a:pt x="1086" y="1438"/>
                    <a:pt x="1075" y="1401"/>
                  </a:cubicBezTo>
                  <a:cubicBezTo>
                    <a:pt x="1064" y="1365"/>
                    <a:pt x="1045" y="1333"/>
                    <a:pt x="1031" y="1297"/>
                  </a:cubicBezTo>
                  <a:cubicBezTo>
                    <a:pt x="1005" y="1233"/>
                    <a:pt x="1006" y="1160"/>
                    <a:pt x="1014" y="1091"/>
                  </a:cubicBezTo>
                  <a:cubicBezTo>
                    <a:pt x="1016" y="1077"/>
                    <a:pt x="1017" y="1066"/>
                    <a:pt x="1019" y="1052"/>
                  </a:cubicBezTo>
                  <a:cubicBezTo>
                    <a:pt x="1033" y="1046"/>
                    <a:pt x="1034" y="1039"/>
                    <a:pt x="1041" y="1026"/>
                  </a:cubicBezTo>
                  <a:cubicBezTo>
                    <a:pt x="1007" y="987"/>
                    <a:pt x="1028" y="886"/>
                    <a:pt x="1062" y="857"/>
                  </a:cubicBezTo>
                  <a:cubicBezTo>
                    <a:pt x="1071" y="850"/>
                    <a:pt x="1084" y="851"/>
                    <a:pt x="1094" y="840"/>
                  </a:cubicBezTo>
                  <a:cubicBezTo>
                    <a:pt x="1103" y="830"/>
                    <a:pt x="1108" y="798"/>
                    <a:pt x="1114" y="785"/>
                  </a:cubicBezTo>
                  <a:cubicBezTo>
                    <a:pt x="1128" y="751"/>
                    <a:pt x="1144" y="725"/>
                    <a:pt x="1158" y="692"/>
                  </a:cubicBezTo>
                  <a:cubicBezTo>
                    <a:pt x="1218" y="547"/>
                    <a:pt x="1272" y="410"/>
                    <a:pt x="1252" y="249"/>
                  </a:cubicBezTo>
                  <a:cubicBezTo>
                    <a:pt x="1237" y="131"/>
                    <a:pt x="1073" y="71"/>
                    <a:pt x="973" y="56"/>
                  </a:cubicBezTo>
                  <a:cubicBezTo>
                    <a:pt x="820" y="34"/>
                    <a:pt x="664" y="0"/>
                    <a:pt x="507" y="45"/>
                  </a:cubicBezTo>
                  <a:cubicBezTo>
                    <a:pt x="436" y="65"/>
                    <a:pt x="326" y="68"/>
                    <a:pt x="276" y="12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25" name="Freeform 213"/>
            <p:cNvSpPr>
              <a:spLocks/>
            </p:cNvSpPr>
            <p:nvPr/>
          </p:nvSpPr>
          <p:spPr bwMode="gray">
            <a:xfrm>
              <a:off x="5668186" y="4284229"/>
              <a:ext cx="150497" cy="530589"/>
            </a:xfrm>
            <a:custGeom>
              <a:avLst/>
              <a:gdLst/>
              <a:ahLst/>
              <a:cxnLst>
                <a:cxn ang="0">
                  <a:pos x="190" y="4"/>
                </a:cxn>
                <a:cxn ang="0">
                  <a:pos x="286" y="141"/>
                </a:cxn>
                <a:cxn ang="0">
                  <a:pos x="308" y="225"/>
                </a:cxn>
                <a:cxn ang="0">
                  <a:pos x="348" y="290"/>
                </a:cxn>
                <a:cxn ang="0">
                  <a:pos x="323" y="322"/>
                </a:cxn>
                <a:cxn ang="0">
                  <a:pos x="338" y="364"/>
                </a:cxn>
                <a:cxn ang="0">
                  <a:pos x="373" y="438"/>
                </a:cxn>
                <a:cxn ang="0">
                  <a:pos x="388" y="605"/>
                </a:cxn>
                <a:cxn ang="0">
                  <a:pos x="412" y="681"/>
                </a:cxn>
                <a:cxn ang="0">
                  <a:pos x="412" y="782"/>
                </a:cxn>
                <a:cxn ang="0">
                  <a:pos x="444" y="959"/>
                </a:cxn>
                <a:cxn ang="0">
                  <a:pos x="444" y="1012"/>
                </a:cxn>
                <a:cxn ang="0">
                  <a:pos x="421" y="1053"/>
                </a:cxn>
                <a:cxn ang="0">
                  <a:pos x="396" y="1145"/>
                </a:cxn>
                <a:cxn ang="0">
                  <a:pos x="365" y="1230"/>
                </a:cxn>
                <a:cxn ang="0">
                  <a:pos x="328" y="1327"/>
                </a:cxn>
                <a:cxn ang="0">
                  <a:pos x="238" y="1434"/>
                </a:cxn>
                <a:cxn ang="0">
                  <a:pos x="149" y="1555"/>
                </a:cxn>
                <a:cxn ang="0">
                  <a:pos x="98" y="1572"/>
                </a:cxn>
                <a:cxn ang="0">
                  <a:pos x="53" y="1504"/>
                </a:cxn>
                <a:cxn ang="0">
                  <a:pos x="33" y="1399"/>
                </a:cxn>
                <a:cxn ang="0">
                  <a:pos x="98" y="1226"/>
                </a:cxn>
                <a:cxn ang="0">
                  <a:pos x="150" y="1068"/>
                </a:cxn>
                <a:cxn ang="0">
                  <a:pos x="163" y="968"/>
                </a:cxn>
                <a:cxn ang="0">
                  <a:pos x="170" y="927"/>
                </a:cxn>
                <a:cxn ang="0">
                  <a:pos x="146" y="895"/>
                </a:cxn>
                <a:cxn ang="0">
                  <a:pos x="89" y="730"/>
                </a:cxn>
                <a:cxn ang="0">
                  <a:pos x="1" y="560"/>
                </a:cxn>
                <a:cxn ang="0">
                  <a:pos x="36" y="449"/>
                </a:cxn>
                <a:cxn ang="0">
                  <a:pos x="77" y="288"/>
                </a:cxn>
                <a:cxn ang="0">
                  <a:pos x="117" y="55"/>
                </a:cxn>
                <a:cxn ang="0">
                  <a:pos x="186" y="0"/>
                </a:cxn>
              </a:cxnLst>
              <a:rect l="0" t="0" r="r" b="b"/>
              <a:pathLst>
                <a:path w="447" h="1576">
                  <a:moveTo>
                    <a:pt x="190" y="4"/>
                  </a:moveTo>
                  <a:cubicBezTo>
                    <a:pt x="243" y="37"/>
                    <a:pt x="273" y="80"/>
                    <a:pt x="286" y="141"/>
                  </a:cubicBezTo>
                  <a:cubicBezTo>
                    <a:pt x="295" y="183"/>
                    <a:pt x="280" y="198"/>
                    <a:pt x="308" y="225"/>
                  </a:cubicBezTo>
                  <a:cubicBezTo>
                    <a:pt x="325" y="242"/>
                    <a:pt x="356" y="253"/>
                    <a:pt x="348" y="290"/>
                  </a:cubicBezTo>
                  <a:cubicBezTo>
                    <a:pt x="344" y="306"/>
                    <a:pt x="325" y="309"/>
                    <a:pt x="323" y="322"/>
                  </a:cubicBezTo>
                  <a:cubicBezTo>
                    <a:pt x="320" y="342"/>
                    <a:pt x="332" y="347"/>
                    <a:pt x="338" y="364"/>
                  </a:cubicBezTo>
                  <a:cubicBezTo>
                    <a:pt x="349" y="393"/>
                    <a:pt x="356" y="414"/>
                    <a:pt x="373" y="438"/>
                  </a:cubicBezTo>
                  <a:cubicBezTo>
                    <a:pt x="413" y="497"/>
                    <a:pt x="381" y="536"/>
                    <a:pt x="388" y="605"/>
                  </a:cubicBezTo>
                  <a:cubicBezTo>
                    <a:pt x="391" y="638"/>
                    <a:pt x="408" y="653"/>
                    <a:pt x="412" y="681"/>
                  </a:cubicBezTo>
                  <a:cubicBezTo>
                    <a:pt x="417" y="714"/>
                    <a:pt x="403" y="748"/>
                    <a:pt x="412" y="782"/>
                  </a:cubicBezTo>
                  <a:cubicBezTo>
                    <a:pt x="427" y="838"/>
                    <a:pt x="444" y="898"/>
                    <a:pt x="444" y="959"/>
                  </a:cubicBezTo>
                  <a:cubicBezTo>
                    <a:pt x="444" y="976"/>
                    <a:pt x="447" y="996"/>
                    <a:pt x="444" y="1012"/>
                  </a:cubicBezTo>
                  <a:cubicBezTo>
                    <a:pt x="439" y="1035"/>
                    <a:pt x="431" y="1035"/>
                    <a:pt x="421" y="1053"/>
                  </a:cubicBezTo>
                  <a:cubicBezTo>
                    <a:pt x="404" y="1082"/>
                    <a:pt x="401" y="1111"/>
                    <a:pt x="396" y="1145"/>
                  </a:cubicBezTo>
                  <a:cubicBezTo>
                    <a:pt x="390" y="1181"/>
                    <a:pt x="382" y="1200"/>
                    <a:pt x="365" y="1230"/>
                  </a:cubicBezTo>
                  <a:cubicBezTo>
                    <a:pt x="344" y="1266"/>
                    <a:pt x="341" y="1288"/>
                    <a:pt x="328" y="1327"/>
                  </a:cubicBezTo>
                  <a:cubicBezTo>
                    <a:pt x="312" y="1374"/>
                    <a:pt x="273" y="1403"/>
                    <a:pt x="238" y="1434"/>
                  </a:cubicBezTo>
                  <a:cubicBezTo>
                    <a:pt x="203" y="1465"/>
                    <a:pt x="173" y="1514"/>
                    <a:pt x="149" y="1555"/>
                  </a:cubicBezTo>
                  <a:cubicBezTo>
                    <a:pt x="131" y="1561"/>
                    <a:pt x="119" y="1576"/>
                    <a:pt x="98" y="1572"/>
                  </a:cubicBezTo>
                  <a:cubicBezTo>
                    <a:pt x="95" y="1541"/>
                    <a:pt x="66" y="1528"/>
                    <a:pt x="53" y="1504"/>
                  </a:cubicBezTo>
                  <a:cubicBezTo>
                    <a:pt x="36" y="1472"/>
                    <a:pt x="31" y="1436"/>
                    <a:pt x="33" y="1399"/>
                  </a:cubicBezTo>
                  <a:cubicBezTo>
                    <a:pt x="37" y="1332"/>
                    <a:pt x="75" y="1284"/>
                    <a:pt x="98" y="1226"/>
                  </a:cubicBezTo>
                  <a:cubicBezTo>
                    <a:pt x="118" y="1176"/>
                    <a:pt x="141" y="1118"/>
                    <a:pt x="150" y="1068"/>
                  </a:cubicBezTo>
                  <a:cubicBezTo>
                    <a:pt x="156" y="1034"/>
                    <a:pt x="157" y="999"/>
                    <a:pt x="163" y="968"/>
                  </a:cubicBezTo>
                  <a:cubicBezTo>
                    <a:pt x="166" y="955"/>
                    <a:pt x="174" y="944"/>
                    <a:pt x="170" y="927"/>
                  </a:cubicBezTo>
                  <a:cubicBezTo>
                    <a:pt x="165" y="905"/>
                    <a:pt x="157" y="910"/>
                    <a:pt x="146" y="895"/>
                  </a:cubicBezTo>
                  <a:cubicBezTo>
                    <a:pt x="108" y="841"/>
                    <a:pt x="108" y="790"/>
                    <a:pt x="89" y="730"/>
                  </a:cubicBezTo>
                  <a:cubicBezTo>
                    <a:pt x="70" y="666"/>
                    <a:pt x="2" y="640"/>
                    <a:pt x="1" y="560"/>
                  </a:cubicBezTo>
                  <a:cubicBezTo>
                    <a:pt x="0" y="517"/>
                    <a:pt x="20" y="487"/>
                    <a:pt x="36" y="449"/>
                  </a:cubicBezTo>
                  <a:cubicBezTo>
                    <a:pt x="58" y="398"/>
                    <a:pt x="72" y="345"/>
                    <a:pt x="77" y="288"/>
                  </a:cubicBezTo>
                  <a:cubicBezTo>
                    <a:pt x="85" y="209"/>
                    <a:pt x="60" y="115"/>
                    <a:pt x="117" y="55"/>
                  </a:cubicBezTo>
                  <a:cubicBezTo>
                    <a:pt x="138" y="34"/>
                    <a:pt x="164" y="18"/>
                    <a:pt x="186"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26" name="Freeform 214"/>
            <p:cNvSpPr>
              <a:spLocks/>
            </p:cNvSpPr>
            <p:nvPr/>
          </p:nvSpPr>
          <p:spPr bwMode="gray">
            <a:xfrm>
              <a:off x="5356789" y="4387268"/>
              <a:ext cx="104322" cy="180426"/>
            </a:xfrm>
            <a:custGeom>
              <a:avLst/>
              <a:gdLst/>
              <a:ahLst/>
              <a:cxnLst>
                <a:cxn ang="0">
                  <a:pos x="148" y="0"/>
                </a:cxn>
                <a:cxn ang="0">
                  <a:pos x="154" y="269"/>
                </a:cxn>
                <a:cxn ang="0">
                  <a:pos x="310" y="452"/>
                </a:cxn>
                <a:cxn ang="0">
                  <a:pos x="131" y="0"/>
                </a:cxn>
              </a:cxnLst>
              <a:rect l="0" t="0" r="r" b="b"/>
              <a:pathLst>
                <a:path w="310" h="536">
                  <a:moveTo>
                    <a:pt x="148" y="0"/>
                  </a:moveTo>
                  <a:cubicBezTo>
                    <a:pt x="148" y="85"/>
                    <a:pt x="124" y="195"/>
                    <a:pt x="154" y="269"/>
                  </a:cubicBezTo>
                  <a:cubicBezTo>
                    <a:pt x="182" y="338"/>
                    <a:pt x="254" y="405"/>
                    <a:pt x="310" y="452"/>
                  </a:cubicBezTo>
                  <a:cubicBezTo>
                    <a:pt x="222" y="536"/>
                    <a:pt x="0" y="98"/>
                    <a:pt x="131"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27" name="Freeform 215"/>
            <p:cNvSpPr>
              <a:spLocks/>
            </p:cNvSpPr>
            <p:nvPr/>
          </p:nvSpPr>
          <p:spPr bwMode="gray">
            <a:xfrm>
              <a:off x="5498877" y="4298053"/>
              <a:ext cx="170592" cy="241423"/>
            </a:xfrm>
            <a:custGeom>
              <a:avLst/>
              <a:gdLst/>
              <a:ahLst/>
              <a:cxnLst>
                <a:cxn ang="0">
                  <a:pos x="8" y="701"/>
                </a:cxn>
                <a:cxn ang="0">
                  <a:pos x="292" y="372"/>
                </a:cxn>
                <a:cxn ang="0">
                  <a:pos x="507" y="0"/>
                </a:cxn>
                <a:cxn ang="0">
                  <a:pos x="466" y="56"/>
                </a:cxn>
                <a:cxn ang="0">
                  <a:pos x="428" y="121"/>
                </a:cxn>
                <a:cxn ang="0">
                  <a:pos x="365" y="251"/>
                </a:cxn>
                <a:cxn ang="0">
                  <a:pos x="232" y="514"/>
                </a:cxn>
                <a:cxn ang="0">
                  <a:pos x="0" y="717"/>
                </a:cxn>
              </a:cxnLst>
              <a:rect l="0" t="0" r="r" b="b"/>
              <a:pathLst>
                <a:path w="507" h="717">
                  <a:moveTo>
                    <a:pt x="8" y="701"/>
                  </a:moveTo>
                  <a:cubicBezTo>
                    <a:pt x="126" y="642"/>
                    <a:pt x="212" y="486"/>
                    <a:pt x="292" y="372"/>
                  </a:cubicBezTo>
                  <a:cubicBezTo>
                    <a:pt x="352" y="287"/>
                    <a:pt x="402" y="8"/>
                    <a:pt x="507" y="0"/>
                  </a:cubicBezTo>
                  <a:cubicBezTo>
                    <a:pt x="502" y="35"/>
                    <a:pt x="481" y="30"/>
                    <a:pt x="466" y="56"/>
                  </a:cubicBezTo>
                  <a:cubicBezTo>
                    <a:pt x="456" y="72"/>
                    <a:pt x="439" y="102"/>
                    <a:pt x="428" y="121"/>
                  </a:cubicBezTo>
                  <a:cubicBezTo>
                    <a:pt x="400" y="166"/>
                    <a:pt x="384" y="201"/>
                    <a:pt x="365" y="251"/>
                  </a:cubicBezTo>
                  <a:cubicBezTo>
                    <a:pt x="327" y="350"/>
                    <a:pt x="276" y="423"/>
                    <a:pt x="232" y="514"/>
                  </a:cubicBezTo>
                  <a:cubicBezTo>
                    <a:pt x="135" y="568"/>
                    <a:pt x="118" y="700"/>
                    <a:pt x="0" y="717"/>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28" name="Freeform 216"/>
            <p:cNvSpPr>
              <a:spLocks/>
            </p:cNvSpPr>
            <p:nvPr/>
          </p:nvSpPr>
          <p:spPr bwMode="gray">
            <a:xfrm>
              <a:off x="5371611" y="4172781"/>
              <a:ext cx="311112" cy="331636"/>
            </a:xfrm>
            <a:custGeom>
              <a:avLst/>
              <a:gdLst/>
              <a:ahLst/>
              <a:cxnLst>
                <a:cxn ang="0">
                  <a:pos x="657" y="363"/>
                </a:cxn>
                <a:cxn ang="0">
                  <a:pos x="462" y="673"/>
                </a:cxn>
                <a:cxn ang="0">
                  <a:pos x="333" y="985"/>
                </a:cxn>
                <a:cxn ang="0">
                  <a:pos x="236" y="354"/>
                </a:cxn>
                <a:cxn ang="0">
                  <a:pos x="0" y="385"/>
                </a:cxn>
                <a:cxn ang="0">
                  <a:pos x="155" y="269"/>
                </a:cxn>
                <a:cxn ang="0">
                  <a:pos x="272" y="118"/>
                </a:cxn>
                <a:cxn ang="0">
                  <a:pos x="655" y="53"/>
                </a:cxn>
                <a:cxn ang="0">
                  <a:pos x="924" y="405"/>
                </a:cxn>
                <a:cxn ang="0">
                  <a:pos x="647" y="374"/>
                </a:cxn>
              </a:cxnLst>
              <a:rect l="0" t="0" r="r" b="b"/>
              <a:pathLst>
                <a:path w="924" h="985">
                  <a:moveTo>
                    <a:pt x="657" y="363"/>
                  </a:moveTo>
                  <a:cubicBezTo>
                    <a:pt x="602" y="466"/>
                    <a:pt x="523" y="569"/>
                    <a:pt x="462" y="673"/>
                  </a:cubicBezTo>
                  <a:cubicBezTo>
                    <a:pt x="412" y="727"/>
                    <a:pt x="334" y="908"/>
                    <a:pt x="333" y="985"/>
                  </a:cubicBezTo>
                  <a:cubicBezTo>
                    <a:pt x="183" y="931"/>
                    <a:pt x="225" y="479"/>
                    <a:pt x="236" y="354"/>
                  </a:cubicBezTo>
                  <a:cubicBezTo>
                    <a:pt x="139" y="320"/>
                    <a:pt x="90" y="383"/>
                    <a:pt x="0" y="385"/>
                  </a:cubicBezTo>
                  <a:cubicBezTo>
                    <a:pt x="25" y="359"/>
                    <a:pt x="111" y="310"/>
                    <a:pt x="155" y="269"/>
                  </a:cubicBezTo>
                  <a:cubicBezTo>
                    <a:pt x="203" y="225"/>
                    <a:pt x="232" y="156"/>
                    <a:pt x="272" y="118"/>
                  </a:cubicBezTo>
                  <a:cubicBezTo>
                    <a:pt x="370" y="25"/>
                    <a:pt x="531" y="0"/>
                    <a:pt x="655" y="53"/>
                  </a:cubicBezTo>
                  <a:cubicBezTo>
                    <a:pt x="729" y="164"/>
                    <a:pt x="911" y="267"/>
                    <a:pt x="924" y="405"/>
                  </a:cubicBezTo>
                  <a:cubicBezTo>
                    <a:pt x="842" y="413"/>
                    <a:pt x="739" y="374"/>
                    <a:pt x="647" y="37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29" name="Freeform 217"/>
            <p:cNvSpPr>
              <a:spLocks/>
            </p:cNvSpPr>
            <p:nvPr/>
          </p:nvSpPr>
          <p:spPr bwMode="gray">
            <a:xfrm>
              <a:off x="5473224" y="4079860"/>
              <a:ext cx="124559" cy="284605"/>
            </a:xfrm>
            <a:custGeom>
              <a:avLst/>
              <a:gdLst/>
              <a:ahLst/>
              <a:cxnLst>
                <a:cxn ang="0">
                  <a:pos x="65" y="209"/>
                </a:cxn>
                <a:cxn ang="0">
                  <a:pos x="15" y="456"/>
                </a:cxn>
                <a:cxn ang="0">
                  <a:pos x="76" y="845"/>
                </a:cxn>
                <a:cxn ang="0">
                  <a:pos x="347" y="411"/>
                </a:cxn>
                <a:cxn ang="0">
                  <a:pos x="313" y="166"/>
                </a:cxn>
                <a:cxn ang="0">
                  <a:pos x="65" y="209"/>
                </a:cxn>
              </a:cxnLst>
              <a:rect l="0" t="0" r="r" b="b"/>
              <a:pathLst>
                <a:path w="370" h="845">
                  <a:moveTo>
                    <a:pt x="65" y="209"/>
                  </a:moveTo>
                  <a:cubicBezTo>
                    <a:pt x="37" y="364"/>
                    <a:pt x="31" y="299"/>
                    <a:pt x="15" y="456"/>
                  </a:cubicBezTo>
                  <a:cubicBezTo>
                    <a:pt x="0" y="610"/>
                    <a:pt x="23" y="766"/>
                    <a:pt x="76" y="845"/>
                  </a:cubicBezTo>
                  <a:cubicBezTo>
                    <a:pt x="198" y="720"/>
                    <a:pt x="370" y="495"/>
                    <a:pt x="347" y="411"/>
                  </a:cubicBezTo>
                  <a:cubicBezTo>
                    <a:pt x="326" y="334"/>
                    <a:pt x="333" y="247"/>
                    <a:pt x="313" y="166"/>
                  </a:cubicBezTo>
                  <a:cubicBezTo>
                    <a:pt x="270" y="0"/>
                    <a:pt x="129" y="113"/>
                    <a:pt x="65" y="209"/>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30" name="Freeform 218"/>
            <p:cNvSpPr>
              <a:spLocks/>
            </p:cNvSpPr>
            <p:nvPr/>
          </p:nvSpPr>
          <p:spPr bwMode="gray">
            <a:xfrm>
              <a:off x="5441016" y="3987367"/>
              <a:ext cx="149072" cy="246126"/>
            </a:xfrm>
            <a:custGeom>
              <a:avLst/>
              <a:gdLst/>
              <a:ahLst/>
              <a:cxnLst>
                <a:cxn ang="0">
                  <a:pos x="34" y="0"/>
                </a:cxn>
                <a:cxn ang="0">
                  <a:pos x="151" y="571"/>
                </a:cxn>
                <a:cxn ang="0">
                  <a:pos x="423" y="467"/>
                </a:cxn>
              </a:cxnLst>
              <a:rect l="0" t="0" r="r" b="b"/>
              <a:pathLst>
                <a:path w="443" h="731">
                  <a:moveTo>
                    <a:pt x="34" y="0"/>
                  </a:moveTo>
                  <a:cubicBezTo>
                    <a:pt x="0" y="121"/>
                    <a:pt x="95" y="464"/>
                    <a:pt x="151" y="571"/>
                  </a:cubicBezTo>
                  <a:cubicBezTo>
                    <a:pt x="202" y="731"/>
                    <a:pt x="443" y="654"/>
                    <a:pt x="423" y="467"/>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31" name="Freeform 219"/>
            <p:cNvSpPr>
              <a:spLocks/>
            </p:cNvSpPr>
            <p:nvPr/>
          </p:nvSpPr>
          <p:spPr bwMode="gray">
            <a:xfrm>
              <a:off x="5436598" y="3888318"/>
              <a:ext cx="237289" cy="321232"/>
            </a:xfrm>
            <a:custGeom>
              <a:avLst/>
              <a:gdLst/>
              <a:ahLst/>
              <a:cxnLst>
                <a:cxn ang="0">
                  <a:pos x="540" y="466"/>
                </a:cxn>
                <a:cxn ang="0">
                  <a:pos x="379" y="71"/>
                </a:cxn>
                <a:cxn ang="0">
                  <a:pos x="34" y="284"/>
                </a:cxn>
                <a:cxn ang="0">
                  <a:pos x="77" y="757"/>
                </a:cxn>
                <a:cxn ang="0">
                  <a:pos x="411" y="821"/>
                </a:cxn>
                <a:cxn ang="0">
                  <a:pos x="541" y="486"/>
                </a:cxn>
                <a:cxn ang="0">
                  <a:pos x="529" y="456"/>
                </a:cxn>
              </a:cxnLst>
              <a:rect l="0" t="0" r="r" b="b"/>
              <a:pathLst>
                <a:path w="705" h="954">
                  <a:moveTo>
                    <a:pt x="540" y="466"/>
                  </a:moveTo>
                  <a:cubicBezTo>
                    <a:pt x="583" y="312"/>
                    <a:pt x="527" y="143"/>
                    <a:pt x="379" y="71"/>
                  </a:cubicBezTo>
                  <a:cubicBezTo>
                    <a:pt x="233" y="0"/>
                    <a:pt x="70" y="158"/>
                    <a:pt x="34" y="284"/>
                  </a:cubicBezTo>
                  <a:cubicBezTo>
                    <a:pt x="0" y="404"/>
                    <a:pt x="21" y="650"/>
                    <a:pt x="77" y="757"/>
                  </a:cubicBezTo>
                  <a:cubicBezTo>
                    <a:pt x="152" y="900"/>
                    <a:pt x="298" y="954"/>
                    <a:pt x="411" y="821"/>
                  </a:cubicBezTo>
                  <a:cubicBezTo>
                    <a:pt x="450" y="776"/>
                    <a:pt x="705" y="503"/>
                    <a:pt x="541" y="486"/>
                  </a:cubicBezTo>
                  <a:cubicBezTo>
                    <a:pt x="544" y="469"/>
                    <a:pt x="538" y="463"/>
                    <a:pt x="529" y="45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32" name="Freeform 220"/>
            <p:cNvSpPr>
              <a:spLocks/>
            </p:cNvSpPr>
            <p:nvPr/>
          </p:nvSpPr>
          <p:spPr bwMode="gray">
            <a:xfrm>
              <a:off x="5533509" y="3898437"/>
              <a:ext cx="101614" cy="173015"/>
            </a:xfrm>
            <a:custGeom>
              <a:avLst/>
              <a:gdLst/>
              <a:ahLst/>
              <a:cxnLst>
                <a:cxn ang="0">
                  <a:pos x="78" y="130"/>
                </a:cxn>
                <a:cxn ang="0">
                  <a:pos x="216" y="282"/>
                </a:cxn>
                <a:cxn ang="0">
                  <a:pos x="232" y="496"/>
                </a:cxn>
                <a:cxn ang="0">
                  <a:pos x="284" y="336"/>
                </a:cxn>
                <a:cxn ang="0">
                  <a:pos x="256" y="153"/>
                </a:cxn>
                <a:cxn ang="0">
                  <a:pos x="135" y="36"/>
                </a:cxn>
                <a:cxn ang="0">
                  <a:pos x="38" y="13"/>
                </a:cxn>
                <a:cxn ang="0">
                  <a:pos x="10" y="98"/>
                </a:cxn>
                <a:cxn ang="0">
                  <a:pos x="78" y="130"/>
                </a:cxn>
              </a:cxnLst>
              <a:rect l="0" t="0" r="r" b="b"/>
              <a:pathLst>
                <a:path w="302" h="514">
                  <a:moveTo>
                    <a:pt x="78" y="130"/>
                  </a:moveTo>
                  <a:cubicBezTo>
                    <a:pt x="136" y="173"/>
                    <a:pt x="189" y="210"/>
                    <a:pt x="216" y="282"/>
                  </a:cubicBezTo>
                  <a:cubicBezTo>
                    <a:pt x="240" y="345"/>
                    <a:pt x="241" y="427"/>
                    <a:pt x="232" y="496"/>
                  </a:cubicBezTo>
                  <a:cubicBezTo>
                    <a:pt x="289" y="514"/>
                    <a:pt x="276" y="368"/>
                    <a:pt x="284" y="336"/>
                  </a:cubicBezTo>
                  <a:cubicBezTo>
                    <a:pt x="302" y="266"/>
                    <a:pt x="300" y="217"/>
                    <a:pt x="256" y="153"/>
                  </a:cubicBezTo>
                  <a:cubicBezTo>
                    <a:pt x="224" y="105"/>
                    <a:pt x="184" y="67"/>
                    <a:pt x="135" y="36"/>
                  </a:cubicBezTo>
                  <a:cubicBezTo>
                    <a:pt x="112" y="22"/>
                    <a:pt x="65" y="0"/>
                    <a:pt x="38" y="13"/>
                  </a:cubicBezTo>
                  <a:cubicBezTo>
                    <a:pt x="14" y="25"/>
                    <a:pt x="0" y="74"/>
                    <a:pt x="10" y="98"/>
                  </a:cubicBezTo>
                  <a:cubicBezTo>
                    <a:pt x="20" y="121"/>
                    <a:pt x="56" y="129"/>
                    <a:pt x="78" y="13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33" name="Freeform 221"/>
            <p:cNvSpPr>
              <a:spLocks/>
            </p:cNvSpPr>
            <p:nvPr/>
          </p:nvSpPr>
          <p:spPr bwMode="gray">
            <a:xfrm>
              <a:off x="5433890" y="3892023"/>
              <a:ext cx="151779" cy="193965"/>
            </a:xfrm>
            <a:custGeom>
              <a:avLst/>
              <a:gdLst/>
              <a:ahLst/>
              <a:cxnLst>
                <a:cxn ang="0">
                  <a:pos x="370" y="157"/>
                </a:cxn>
                <a:cxn ang="0">
                  <a:pos x="151" y="329"/>
                </a:cxn>
                <a:cxn ang="0">
                  <a:pos x="23" y="576"/>
                </a:cxn>
                <a:cxn ang="0">
                  <a:pos x="11" y="500"/>
                </a:cxn>
                <a:cxn ang="0">
                  <a:pos x="0" y="499"/>
                </a:cxn>
                <a:cxn ang="0">
                  <a:pos x="56" y="165"/>
                </a:cxn>
                <a:cxn ang="0">
                  <a:pos x="330" y="16"/>
                </a:cxn>
                <a:cxn ang="0">
                  <a:pos x="370" y="157"/>
                </a:cxn>
              </a:cxnLst>
              <a:rect l="0" t="0" r="r" b="b"/>
              <a:pathLst>
                <a:path w="451" h="576">
                  <a:moveTo>
                    <a:pt x="370" y="157"/>
                  </a:moveTo>
                  <a:cubicBezTo>
                    <a:pt x="280" y="183"/>
                    <a:pt x="205" y="258"/>
                    <a:pt x="151" y="329"/>
                  </a:cubicBezTo>
                  <a:cubicBezTo>
                    <a:pt x="104" y="393"/>
                    <a:pt x="34" y="493"/>
                    <a:pt x="23" y="576"/>
                  </a:cubicBezTo>
                  <a:cubicBezTo>
                    <a:pt x="6" y="557"/>
                    <a:pt x="12" y="526"/>
                    <a:pt x="11" y="500"/>
                  </a:cubicBezTo>
                  <a:cubicBezTo>
                    <a:pt x="7" y="499"/>
                    <a:pt x="4" y="500"/>
                    <a:pt x="0" y="499"/>
                  </a:cubicBezTo>
                  <a:cubicBezTo>
                    <a:pt x="18" y="386"/>
                    <a:pt x="1" y="273"/>
                    <a:pt x="56" y="165"/>
                  </a:cubicBezTo>
                  <a:cubicBezTo>
                    <a:pt x="100" y="77"/>
                    <a:pt x="228" y="0"/>
                    <a:pt x="330" y="16"/>
                  </a:cubicBezTo>
                  <a:cubicBezTo>
                    <a:pt x="408" y="28"/>
                    <a:pt x="451" y="128"/>
                    <a:pt x="370" y="157"/>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34" name="Freeform 222"/>
            <p:cNvSpPr>
              <a:spLocks/>
            </p:cNvSpPr>
            <p:nvPr/>
          </p:nvSpPr>
          <p:spPr bwMode="gray">
            <a:xfrm>
              <a:off x="5456122" y="4532065"/>
              <a:ext cx="35344" cy="32636"/>
            </a:xfrm>
            <a:custGeom>
              <a:avLst/>
              <a:gdLst/>
              <a:ahLst/>
              <a:cxnLst>
                <a:cxn ang="0">
                  <a:pos x="95" y="22"/>
                </a:cxn>
                <a:cxn ang="0">
                  <a:pos x="93" y="77"/>
                </a:cxn>
                <a:cxn ang="0">
                  <a:pos x="95" y="30"/>
                </a:cxn>
              </a:cxnLst>
              <a:rect l="0" t="0" r="r" b="b"/>
              <a:pathLst>
                <a:path w="105" h="97">
                  <a:moveTo>
                    <a:pt x="95" y="22"/>
                  </a:moveTo>
                  <a:cubicBezTo>
                    <a:pt x="0" y="0"/>
                    <a:pt x="11" y="97"/>
                    <a:pt x="93" y="77"/>
                  </a:cubicBezTo>
                  <a:cubicBezTo>
                    <a:pt x="105" y="57"/>
                    <a:pt x="101" y="43"/>
                    <a:pt x="95" y="3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35" name="Freeform 223"/>
            <p:cNvSpPr>
              <a:spLocks/>
            </p:cNvSpPr>
            <p:nvPr/>
          </p:nvSpPr>
          <p:spPr bwMode="gray">
            <a:xfrm>
              <a:off x="5474222" y="4613869"/>
              <a:ext cx="20237" cy="26223"/>
            </a:xfrm>
            <a:custGeom>
              <a:avLst/>
              <a:gdLst/>
              <a:ahLst/>
              <a:cxnLst>
                <a:cxn ang="0">
                  <a:pos x="57" y="21"/>
                </a:cxn>
                <a:cxn ang="0">
                  <a:pos x="18" y="6"/>
                </a:cxn>
                <a:cxn ang="0">
                  <a:pos x="40" y="78"/>
                </a:cxn>
                <a:cxn ang="0">
                  <a:pos x="57" y="37"/>
                </a:cxn>
              </a:cxnLst>
              <a:rect l="0" t="0" r="r" b="b"/>
              <a:pathLst>
                <a:path w="60" h="78">
                  <a:moveTo>
                    <a:pt x="57" y="21"/>
                  </a:moveTo>
                  <a:cubicBezTo>
                    <a:pt x="45" y="10"/>
                    <a:pt x="38" y="0"/>
                    <a:pt x="18" y="6"/>
                  </a:cubicBezTo>
                  <a:cubicBezTo>
                    <a:pt x="0" y="35"/>
                    <a:pt x="9" y="63"/>
                    <a:pt x="40" y="78"/>
                  </a:cubicBezTo>
                  <a:cubicBezTo>
                    <a:pt x="60" y="68"/>
                    <a:pt x="57" y="57"/>
                    <a:pt x="57" y="37"/>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36" name="Freeform 224"/>
            <p:cNvSpPr>
              <a:spLocks/>
            </p:cNvSpPr>
            <p:nvPr/>
          </p:nvSpPr>
          <p:spPr bwMode="gray">
            <a:xfrm>
              <a:off x="5593793" y="4634391"/>
              <a:ext cx="105319" cy="94916"/>
            </a:xfrm>
            <a:custGeom>
              <a:avLst/>
              <a:gdLst/>
              <a:ahLst/>
              <a:cxnLst>
                <a:cxn ang="0">
                  <a:pos x="8" y="0"/>
                </a:cxn>
                <a:cxn ang="0">
                  <a:pos x="112" y="180"/>
                </a:cxn>
                <a:cxn ang="0">
                  <a:pos x="313" y="273"/>
                </a:cxn>
                <a:cxn ang="0">
                  <a:pos x="111" y="212"/>
                </a:cxn>
                <a:cxn ang="0">
                  <a:pos x="0" y="16"/>
                </a:cxn>
              </a:cxnLst>
              <a:rect l="0" t="0" r="r" b="b"/>
              <a:pathLst>
                <a:path w="313" h="282">
                  <a:moveTo>
                    <a:pt x="8" y="0"/>
                  </a:moveTo>
                  <a:cubicBezTo>
                    <a:pt x="64" y="63"/>
                    <a:pt x="12" y="138"/>
                    <a:pt x="112" y="180"/>
                  </a:cubicBezTo>
                  <a:cubicBezTo>
                    <a:pt x="169" y="203"/>
                    <a:pt x="302" y="196"/>
                    <a:pt x="313" y="273"/>
                  </a:cubicBezTo>
                  <a:cubicBezTo>
                    <a:pt x="272" y="282"/>
                    <a:pt x="151" y="228"/>
                    <a:pt x="111" y="212"/>
                  </a:cubicBezTo>
                  <a:cubicBezTo>
                    <a:pt x="27" y="178"/>
                    <a:pt x="7" y="101"/>
                    <a:pt x="0" y="1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37" name="Freeform 225"/>
            <p:cNvSpPr>
              <a:spLocks/>
            </p:cNvSpPr>
            <p:nvPr/>
          </p:nvSpPr>
          <p:spPr bwMode="gray">
            <a:xfrm>
              <a:off x="5377596" y="4628976"/>
              <a:ext cx="58004" cy="82517"/>
            </a:xfrm>
            <a:custGeom>
              <a:avLst/>
              <a:gdLst/>
              <a:ahLst/>
              <a:cxnLst>
                <a:cxn ang="0">
                  <a:pos x="110" y="0"/>
                </a:cxn>
                <a:cxn ang="0">
                  <a:pos x="0" y="226"/>
                </a:cxn>
                <a:cxn ang="0">
                  <a:pos x="118" y="16"/>
                </a:cxn>
              </a:cxnLst>
              <a:rect l="0" t="0" r="r" b="b"/>
              <a:pathLst>
                <a:path w="172" h="245">
                  <a:moveTo>
                    <a:pt x="110" y="0"/>
                  </a:moveTo>
                  <a:cubicBezTo>
                    <a:pt x="115" y="91"/>
                    <a:pt x="69" y="180"/>
                    <a:pt x="0" y="226"/>
                  </a:cubicBezTo>
                  <a:cubicBezTo>
                    <a:pt x="97" y="245"/>
                    <a:pt x="172" y="88"/>
                    <a:pt x="118" y="1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49" name="Freeform 81"/>
            <p:cNvSpPr>
              <a:spLocks/>
            </p:cNvSpPr>
            <p:nvPr/>
          </p:nvSpPr>
          <p:spPr bwMode="gray">
            <a:xfrm>
              <a:off x="6405330" y="5555937"/>
              <a:ext cx="308962" cy="164837"/>
            </a:xfrm>
            <a:custGeom>
              <a:avLst/>
              <a:gdLst/>
              <a:ahLst/>
              <a:cxnLst>
                <a:cxn ang="0">
                  <a:pos x="429" y="101"/>
                </a:cxn>
                <a:cxn ang="0">
                  <a:pos x="355" y="179"/>
                </a:cxn>
                <a:cxn ang="0">
                  <a:pos x="276" y="240"/>
                </a:cxn>
                <a:cxn ang="0">
                  <a:pos x="188" y="309"/>
                </a:cxn>
                <a:cxn ang="0">
                  <a:pos x="14" y="421"/>
                </a:cxn>
                <a:cxn ang="0">
                  <a:pos x="76" y="477"/>
                </a:cxn>
                <a:cxn ang="0">
                  <a:pos x="159" y="490"/>
                </a:cxn>
                <a:cxn ang="0">
                  <a:pos x="323" y="467"/>
                </a:cxn>
                <a:cxn ang="0">
                  <a:pos x="470" y="412"/>
                </a:cxn>
                <a:cxn ang="0">
                  <a:pos x="699" y="376"/>
                </a:cxn>
                <a:cxn ang="0">
                  <a:pos x="452" y="112"/>
                </a:cxn>
              </a:cxnLst>
              <a:rect l="0" t="0" r="r" b="b"/>
              <a:pathLst>
                <a:path w="922" h="492">
                  <a:moveTo>
                    <a:pt x="429" y="101"/>
                  </a:moveTo>
                  <a:cubicBezTo>
                    <a:pt x="402" y="122"/>
                    <a:pt x="363" y="146"/>
                    <a:pt x="355" y="179"/>
                  </a:cubicBezTo>
                  <a:cubicBezTo>
                    <a:pt x="335" y="183"/>
                    <a:pt x="296" y="222"/>
                    <a:pt x="276" y="240"/>
                  </a:cubicBezTo>
                  <a:cubicBezTo>
                    <a:pt x="247" y="266"/>
                    <a:pt x="226" y="294"/>
                    <a:pt x="188" y="309"/>
                  </a:cubicBezTo>
                  <a:cubicBezTo>
                    <a:pt x="149" y="324"/>
                    <a:pt x="0" y="364"/>
                    <a:pt x="14" y="421"/>
                  </a:cubicBezTo>
                  <a:cubicBezTo>
                    <a:pt x="42" y="435"/>
                    <a:pt x="50" y="466"/>
                    <a:pt x="76" y="477"/>
                  </a:cubicBezTo>
                  <a:cubicBezTo>
                    <a:pt x="92" y="484"/>
                    <a:pt x="143" y="489"/>
                    <a:pt x="159" y="490"/>
                  </a:cubicBezTo>
                  <a:cubicBezTo>
                    <a:pt x="216" y="492"/>
                    <a:pt x="263" y="467"/>
                    <a:pt x="323" y="467"/>
                  </a:cubicBezTo>
                  <a:cubicBezTo>
                    <a:pt x="396" y="467"/>
                    <a:pt x="411" y="447"/>
                    <a:pt x="470" y="412"/>
                  </a:cubicBezTo>
                  <a:cubicBezTo>
                    <a:pt x="539" y="371"/>
                    <a:pt x="622" y="392"/>
                    <a:pt x="699" y="376"/>
                  </a:cubicBezTo>
                  <a:cubicBezTo>
                    <a:pt x="922" y="224"/>
                    <a:pt x="494" y="0"/>
                    <a:pt x="452" y="11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50" name="Freeform 82"/>
            <p:cNvSpPr>
              <a:spLocks/>
            </p:cNvSpPr>
            <p:nvPr/>
          </p:nvSpPr>
          <p:spPr bwMode="gray">
            <a:xfrm>
              <a:off x="6671167" y="5569697"/>
              <a:ext cx="187250" cy="202287"/>
            </a:xfrm>
            <a:custGeom>
              <a:avLst/>
              <a:gdLst/>
              <a:ahLst/>
              <a:cxnLst>
                <a:cxn ang="0">
                  <a:pos x="36" y="184"/>
                </a:cxn>
                <a:cxn ang="0">
                  <a:pos x="99" y="402"/>
                </a:cxn>
                <a:cxn ang="0">
                  <a:pos x="156" y="413"/>
                </a:cxn>
                <a:cxn ang="0">
                  <a:pos x="183" y="465"/>
                </a:cxn>
                <a:cxn ang="0">
                  <a:pos x="261" y="538"/>
                </a:cxn>
                <a:cxn ang="0">
                  <a:pos x="532" y="527"/>
                </a:cxn>
                <a:cxn ang="0">
                  <a:pos x="409" y="317"/>
                </a:cxn>
                <a:cxn ang="0">
                  <a:pos x="341" y="212"/>
                </a:cxn>
                <a:cxn ang="0">
                  <a:pos x="257" y="77"/>
                </a:cxn>
                <a:cxn ang="0">
                  <a:pos x="48" y="184"/>
                </a:cxn>
              </a:cxnLst>
              <a:rect l="0" t="0" r="r" b="b"/>
              <a:pathLst>
                <a:path w="559" h="604">
                  <a:moveTo>
                    <a:pt x="36" y="184"/>
                  </a:moveTo>
                  <a:cubicBezTo>
                    <a:pt x="36" y="271"/>
                    <a:pt x="0" y="373"/>
                    <a:pt x="99" y="402"/>
                  </a:cubicBezTo>
                  <a:cubicBezTo>
                    <a:pt x="122" y="409"/>
                    <a:pt x="136" y="401"/>
                    <a:pt x="156" y="413"/>
                  </a:cubicBezTo>
                  <a:cubicBezTo>
                    <a:pt x="190" y="435"/>
                    <a:pt x="167" y="433"/>
                    <a:pt x="183" y="465"/>
                  </a:cubicBezTo>
                  <a:cubicBezTo>
                    <a:pt x="202" y="505"/>
                    <a:pt x="221" y="523"/>
                    <a:pt x="261" y="538"/>
                  </a:cubicBezTo>
                  <a:cubicBezTo>
                    <a:pt x="323" y="562"/>
                    <a:pt x="501" y="604"/>
                    <a:pt x="532" y="527"/>
                  </a:cubicBezTo>
                  <a:cubicBezTo>
                    <a:pt x="559" y="459"/>
                    <a:pt x="449" y="364"/>
                    <a:pt x="409" y="317"/>
                  </a:cubicBezTo>
                  <a:cubicBezTo>
                    <a:pt x="375" y="277"/>
                    <a:pt x="361" y="259"/>
                    <a:pt x="341" y="212"/>
                  </a:cubicBezTo>
                  <a:cubicBezTo>
                    <a:pt x="323" y="171"/>
                    <a:pt x="292" y="106"/>
                    <a:pt x="257" y="77"/>
                  </a:cubicBezTo>
                  <a:cubicBezTo>
                    <a:pt x="168" y="0"/>
                    <a:pt x="73" y="105"/>
                    <a:pt x="48" y="18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51" name="Freeform 83"/>
            <p:cNvSpPr>
              <a:spLocks/>
            </p:cNvSpPr>
            <p:nvPr/>
          </p:nvSpPr>
          <p:spPr bwMode="gray">
            <a:xfrm>
              <a:off x="6527751" y="5621900"/>
              <a:ext cx="34187" cy="35180"/>
            </a:xfrm>
            <a:custGeom>
              <a:avLst/>
              <a:gdLst/>
              <a:ahLst/>
              <a:cxnLst>
                <a:cxn ang="0">
                  <a:pos x="31" y="41"/>
                </a:cxn>
                <a:cxn ang="0">
                  <a:pos x="2" y="74"/>
                </a:cxn>
                <a:cxn ang="0">
                  <a:pos x="30" y="76"/>
                </a:cxn>
                <a:cxn ang="0">
                  <a:pos x="31" y="91"/>
                </a:cxn>
                <a:cxn ang="0">
                  <a:pos x="31" y="45"/>
                </a:cxn>
              </a:cxnLst>
              <a:rect l="0" t="0" r="r" b="b"/>
              <a:pathLst>
                <a:path w="102" h="105">
                  <a:moveTo>
                    <a:pt x="31" y="41"/>
                  </a:moveTo>
                  <a:cubicBezTo>
                    <a:pt x="12" y="42"/>
                    <a:pt x="0" y="55"/>
                    <a:pt x="2" y="74"/>
                  </a:cubicBezTo>
                  <a:cubicBezTo>
                    <a:pt x="10" y="72"/>
                    <a:pt x="22" y="77"/>
                    <a:pt x="30" y="76"/>
                  </a:cubicBezTo>
                  <a:cubicBezTo>
                    <a:pt x="30" y="80"/>
                    <a:pt x="31" y="86"/>
                    <a:pt x="31" y="91"/>
                  </a:cubicBezTo>
                  <a:cubicBezTo>
                    <a:pt x="102" y="105"/>
                    <a:pt x="90" y="0"/>
                    <a:pt x="31" y="4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52" name="Freeform 84"/>
            <p:cNvSpPr>
              <a:spLocks/>
            </p:cNvSpPr>
            <p:nvPr/>
          </p:nvSpPr>
          <p:spPr bwMode="gray">
            <a:xfrm>
              <a:off x="6532716" y="5638639"/>
              <a:ext cx="116605" cy="44259"/>
            </a:xfrm>
            <a:custGeom>
              <a:avLst/>
              <a:gdLst/>
              <a:ahLst/>
              <a:cxnLst>
                <a:cxn ang="0">
                  <a:pos x="315" y="16"/>
                </a:cxn>
                <a:cxn ang="0">
                  <a:pos x="146" y="79"/>
                </a:cxn>
                <a:cxn ang="0">
                  <a:pos x="0" y="131"/>
                </a:cxn>
                <a:cxn ang="0">
                  <a:pos x="167" y="32"/>
                </a:cxn>
                <a:cxn ang="0">
                  <a:pos x="252" y="4"/>
                </a:cxn>
                <a:cxn ang="0">
                  <a:pos x="299" y="26"/>
                </a:cxn>
                <a:cxn ang="0">
                  <a:pos x="307" y="38"/>
                </a:cxn>
              </a:cxnLst>
              <a:rect l="0" t="0" r="r" b="b"/>
              <a:pathLst>
                <a:path w="348" h="132">
                  <a:moveTo>
                    <a:pt x="315" y="16"/>
                  </a:moveTo>
                  <a:cubicBezTo>
                    <a:pt x="238" y="16"/>
                    <a:pt x="205" y="34"/>
                    <a:pt x="146" y="79"/>
                  </a:cubicBezTo>
                  <a:cubicBezTo>
                    <a:pt x="99" y="115"/>
                    <a:pt x="61" y="132"/>
                    <a:pt x="0" y="131"/>
                  </a:cubicBezTo>
                  <a:cubicBezTo>
                    <a:pt x="58" y="101"/>
                    <a:pt x="117" y="75"/>
                    <a:pt x="167" y="32"/>
                  </a:cubicBezTo>
                  <a:cubicBezTo>
                    <a:pt x="196" y="8"/>
                    <a:pt x="212" y="9"/>
                    <a:pt x="252" y="4"/>
                  </a:cubicBezTo>
                  <a:cubicBezTo>
                    <a:pt x="264" y="2"/>
                    <a:pt x="348" y="0"/>
                    <a:pt x="299" y="26"/>
                  </a:cubicBezTo>
                  <a:cubicBezTo>
                    <a:pt x="301" y="29"/>
                    <a:pt x="305" y="33"/>
                    <a:pt x="307" y="3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53" name="Freeform 85"/>
            <p:cNvSpPr>
              <a:spLocks/>
            </p:cNvSpPr>
            <p:nvPr/>
          </p:nvSpPr>
          <p:spPr bwMode="gray">
            <a:xfrm>
              <a:off x="6769615" y="5653818"/>
              <a:ext cx="84830" cy="81425"/>
            </a:xfrm>
            <a:custGeom>
              <a:avLst/>
              <a:gdLst/>
              <a:ahLst/>
              <a:cxnLst>
                <a:cxn ang="0">
                  <a:pos x="35" y="35"/>
                </a:cxn>
                <a:cxn ang="0">
                  <a:pos x="68" y="106"/>
                </a:cxn>
                <a:cxn ang="0">
                  <a:pos x="10" y="135"/>
                </a:cxn>
                <a:cxn ang="0">
                  <a:pos x="72" y="162"/>
                </a:cxn>
                <a:cxn ang="0">
                  <a:pos x="187" y="220"/>
                </a:cxn>
                <a:cxn ang="0">
                  <a:pos x="135" y="124"/>
                </a:cxn>
                <a:cxn ang="0">
                  <a:pos x="55" y="10"/>
                </a:cxn>
                <a:cxn ang="0">
                  <a:pos x="14" y="14"/>
                </a:cxn>
              </a:cxnLst>
              <a:rect l="0" t="0" r="r" b="b"/>
              <a:pathLst>
                <a:path w="253" h="243">
                  <a:moveTo>
                    <a:pt x="35" y="35"/>
                  </a:moveTo>
                  <a:cubicBezTo>
                    <a:pt x="52" y="54"/>
                    <a:pt x="67" y="81"/>
                    <a:pt x="68" y="106"/>
                  </a:cubicBezTo>
                  <a:cubicBezTo>
                    <a:pt x="50" y="105"/>
                    <a:pt x="0" y="104"/>
                    <a:pt x="10" y="135"/>
                  </a:cubicBezTo>
                  <a:cubicBezTo>
                    <a:pt x="15" y="150"/>
                    <a:pt x="61" y="156"/>
                    <a:pt x="72" y="162"/>
                  </a:cubicBezTo>
                  <a:cubicBezTo>
                    <a:pt x="102" y="180"/>
                    <a:pt x="143" y="243"/>
                    <a:pt x="187" y="220"/>
                  </a:cubicBezTo>
                  <a:cubicBezTo>
                    <a:pt x="253" y="185"/>
                    <a:pt x="156" y="138"/>
                    <a:pt x="135" y="124"/>
                  </a:cubicBezTo>
                  <a:cubicBezTo>
                    <a:pt x="96" y="98"/>
                    <a:pt x="79" y="53"/>
                    <a:pt x="55" y="10"/>
                  </a:cubicBezTo>
                  <a:cubicBezTo>
                    <a:pt x="40" y="5"/>
                    <a:pt x="21" y="0"/>
                    <a:pt x="14" y="1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54" name="Freeform 86"/>
            <p:cNvSpPr>
              <a:spLocks/>
            </p:cNvSpPr>
            <p:nvPr/>
          </p:nvSpPr>
          <p:spPr bwMode="gray">
            <a:xfrm>
              <a:off x="6684502" y="5656797"/>
              <a:ext cx="72346" cy="82135"/>
            </a:xfrm>
            <a:custGeom>
              <a:avLst/>
              <a:gdLst/>
              <a:ahLst/>
              <a:cxnLst>
                <a:cxn ang="0">
                  <a:pos x="36" y="13"/>
                </a:cxn>
                <a:cxn ang="0">
                  <a:pos x="216" y="237"/>
                </a:cxn>
                <a:cxn ang="0">
                  <a:pos x="108" y="130"/>
                </a:cxn>
                <a:cxn ang="0">
                  <a:pos x="27" y="0"/>
                </a:cxn>
              </a:cxnLst>
              <a:rect l="0" t="0" r="r" b="b"/>
              <a:pathLst>
                <a:path w="216" h="245">
                  <a:moveTo>
                    <a:pt x="36" y="13"/>
                  </a:moveTo>
                  <a:cubicBezTo>
                    <a:pt x="156" y="33"/>
                    <a:pt x="104" y="200"/>
                    <a:pt x="216" y="237"/>
                  </a:cubicBezTo>
                  <a:cubicBezTo>
                    <a:pt x="163" y="245"/>
                    <a:pt x="127" y="165"/>
                    <a:pt x="108" y="130"/>
                  </a:cubicBezTo>
                  <a:cubicBezTo>
                    <a:pt x="94" y="104"/>
                    <a:pt x="0" y="23"/>
                    <a:pt x="27"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55" name="Freeform 87"/>
            <p:cNvSpPr>
              <a:spLocks/>
            </p:cNvSpPr>
            <p:nvPr/>
          </p:nvSpPr>
          <p:spPr bwMode="gray">
            <a:xfrm>
              <a:off x="6807775" y="5732548"/>
              <a:ext cx="16172" cy="11632"/>
            </a:xfrm>
            <a:custGeom>
              <a:avLst/>
              <a:gdLst/>
              <a:ahLst/>
              <a:cxnLst>
                <a:cxn ang="0">
                  <a:pos x="31" y="2"/>
                </a:cxn>
                <a:cxn ang="0">
                  <a:pos x="2" y="3"/>
                </a:cxn>
                <a:cxn ang="0">
                  <a:pos x="43" y="31"/>
                </a:cxn>
                <a:cxn ang="0">
                  <a:pos x="47" y="7"/>
                </a:cxn>
                <a:cxn ang="0">
                  <a:pos x="35" y="2"/>
                </a:cxn>
              </a:cxnLst>
              <a:rect l="0" t="0" r="r" b="b"/>
              <a:pathLst>
                <a:path w="48" h="35">
                  <a:moveTo>
                    <a:pt x="31" y="2"/>
                  </a:moveTo>
                  <a:cubicBezTo>
                    <a:pt x="22" y="0"/>
                    <a:pt x="10" y="2"/>
                    <a:pt x="2" y="3"/>
                  </a:cubicBezTo>
                  <a:cubicBezTo>
                    <a:pt x="0" y="27"/>
                    <a:pt x="21" y="35"/>
                    <a:pt x="43" y="31"/>
                  </a:cubicBezTo>
                  <a:cubicBezTo>
                    <a:pt x="47" y="24"/>
                    <a:pt x="48" y="16"/>
                    <a:pt x="47" y="7"/>
                  </a:cubicBezTo>
                  <a:cubicBezTo>
                    <a:pt x="40" y="9"/>
                    <a:pt x="38" y="4"/>
                    <a:pt x="35" y="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56" name="Freeform 88"/>
            <p:cNvSpPr>
              <a:spLocks/>
            </p:cNvSpPr>
            <p:nvPr/>
          </p:nvSpPr>
          <p:spPr bwMode="gray">
            <a:xfrm>
              <a:off x="6735144" y="5640058"/>
              <a:ext cx="25109" cy="29506"/>
            </a:xfrm>
            <a:custGeom>
              <a:avLst/>
              <a:gdLst/>
              <a:ahLst/>
              <a:cxnLst>
                <a:cxn ang="0">
                  <a:pos x="62" y="4"/>
                </a:cxn>
                <a:cxn ang="0">
                  <a:pos x="41" y="5"/>
                </a:cxn>
                <a:cxn ang="0">
                  <a:pos x="53" y="88"/>
                </a:cxn>
                <a:cxn ang="0">
                  <a:pos x="50" y="38"/>
                </a:cxn>
                <a:cxn ang="0">
                  <a:pos x="58" y="0"/>
                </a:cxn>
              </a:cxnLst>
              <a:rect l="0" t="0" r="r" b="b"/>
              <a:pathLst>
                <a:path w="75" h="88">
                  <a:moveTo>
                    <a:pt x="62" y="4"/>
                  </a:moveTo>
                  <a:cubicBezTo>
                    <a:pt x="56" y="3"/>
                    <a:pt x="48" y="4"/>
                    <a:pt x="41" y="5"/>
                  </a:cubicBezTo>
                  <a:cubicBezTo>
                    <a:pt x="46" y="28"/>
                    <a:pt x="0" y="86"/>
                    <a:pt x="53" y="88"/>
                  </a:cubicBezTo>
                  <a:cubicBezTo>
                    <a:pt x="56" y="71"/>
                    <a:pt x="53" y="53"/>
                    <a:pt x="50" y="38"/>
                  </a:cubicBezTo>
                  <a:cubicBezTo>
                    <a:pt x="72" y="33"/>
                    <a:pt x="75" y="13"/>
                    <a:pt x="58"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57" name="Freeform 89"/>
            <p:cNvSpPr>
              <a:spLocks/>
            </p:cNvSpPr>
            <p:nvPr/>
          </p:nvSpPr>
          <p:spPr bwMode="gray">
            <a:xfrm>
              <a:off x="6425757" y="5602892"/>
              <a:ext cx="118733" cy="86107"/>
            </a:xfrm>
            <a:custGeom>
              <a:avLst/>
              <a:gdLst/>
              <a:ahLst/>
              <a:cxnLst>
                <a:cxn ang="0">
                  <a:pos x="39" y="233"/>
                </a:cxn>
                <a:cxn ang="0">
                  <a:pos x="179" y="201"/>
                </a:cxn>
                <a:cxn ang="0">
                  <a:pos x="271" y="132"/>
                </a:cxn>
                <a:cxn ang="0">
                  <a:pos x="259" y="131"/>
                </a:cxn>
                <a:cxn ang="0">
                  <a:pos x="329" y="23"/>
                </a:cxn>
                <a:cxn ang="0">
                  <a:pos x="230" y="112"/>
                </a:cxn>
                <a:cxn ang="0">
                  <a:pos x="98" y="195"/>
                </a:cxn>
                <a:cxn ang="0">
                  <a:pos x="27" y="217"/>
                </a:cxn>
                <a:cxn ang="0">
                  <a:pos x="52" y="242"/>
                </a:cxn>
              </a:cxnLst>
              <a:rect l="0" t="0" r="r" b="b"/>
              <a:pathLst>
                <a:path w="354" h="257">
                  <a:moveTo>
                    <a:pt x="39" y="233"/>
                  </a:moveTo>
                  <a:cubicBezTo>
                    <a:pt x="93" y="233"/>
                    <a:pt x="133" y="229"/>
                    <a:pt x="179" y="201"/>
                  </a:cubicBezTo>
                  <a:cubicBezTo>
                    <a:pt x="210" y="182"/>
                    <a:pt x="274" y="175"/>
                    <a:pt x="271" y="132"/>
                  </a:cubicBezTo>
                  <a:cubicBezTo>
                    <a:pt x="267" y="131"/>
                    <a:pt x="263" y="132"/>
                    <a:pt x="259" y="131"/>
                  </a:cubicBezTo>
                  <a:cubicBezTo>
                    <a:pt x="257" y="108"/>
                    <a:pt x="354" y="52"/>
                    <a:pt x="329" y="23"/>
                  </a:cubicBezTo>
                  <a:cubicBezTo>
                    <a:pt x="310" y="0"/>
                    <a:pt x="240" y="96"/>
                    <a:pt x="230" y="112"/>
                  </a:cubicBezTo>
                  <a:cubicBezTo>
                    <a:pt x="199" y="158"/>
                    <a:pt x="149" y="179"/>
                    <a:pt x="98" y="195"/>
                  </a:cubicBezTo>
                  <a:cubicBezTo>
                    <a:pt x="80" y="201"/>
                    <a:pt x="40" y="205"/>
                    <a:pt x="27" y="217"/>
                  </a:cubicBezTo>
                  <a:cubicBezTo>
                    <a:pt x="0" y="241"/>
                    <a:pt x="21" y="257"/>
                    <a:pt x="52" y="24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58" name="Freeform 90"/>
            <p:cNvSpPr>
              <a:spLocks/>
            </p:cNvSpPr>
            <p:nvPr/>
          </p:nvSpPr>
          <p:spPr bwMode="gray">
            <a:xfrm>
              <a:off x="6408025" y="4582522"/>
              <a:ext cx="394784" cy="1076261"/>
            </a:xfrm>
            <a:custGeom>
              <a:avLst/>
              <a:gdLst/>
              <a:ahLst/>
              <a:cxnLst>
                <a:cxn ang="0">
                  <a:pos x="55" y="151"/>
                </a:cxn>
                <a:cxn ang="0">
                  <a:pos x="78" y="281"/>
                </a:cxn>
                <a:cxn ang="0">
                  <a:pos x="37" y="382"/>
                </a:cxn>
                <a:cxn ang="0">
                  <a:pos x="33" y="686"/>
                </a:cxn>
                <a:cxn ang="0">
                  <a:pos x="72" y="1082"/>
                </a:cxn>
                <a:cxn ang="0">
                  <a:pos x="100" y="1473"/>
                </a:cxn>
                <a:cxn ang="0">
                  <a:pos x="203" y="2087"/>
                </a:cxn>
                <a:cxn ang="0">
                  <a:pos x="268" y="2377"/>
                </a:cxn>
                <a:cxn ang="0">
                  <a:pos x="331" y="2676"/>
                </a:cxn>
                <a:cxn ang="0">
                  <a:pos x="331" y="2712"/>
                </a:cxn>
                <a:cxn ang="0">
                  <a:pos x="360" y="2865"/>
                </a:cxn>
                <a:cxn ang="0">
                  <a:pos x="398" y="3028"/>
                </a:cxn>
                <a:cxn ang="0">
                  <a:pos x="465" y="3046"/>
                </a:cxn>
                <a:cxn ang="0">
                  <a:pos x="551" y="3097"/>
                </a:cxn>
                <a:cxn ang="0">
                  <a:pos x="746" y="3164"/>
                </a:cxn>
                <a:cxn ang="0">
                  <a:pos x="765" y="2895"/>
                </a:cxn>
                <a:cxn ang="0">
                  <a:pos x="699" y="2595"/>
                </a:cxn>
                <a:cxn ang="0">
                  <a:pos x="664" y="2318"/>
                </a:cxn>
                <a:cxn ang="0">
                  <a:pos x="668" y="2009"/>
                </a:cxn>
                <a:cxn ang="0">
                  <a:pos x="635" y="1824"/>
                </a:cxn>
                <a:cxn ang="0">
                  <a:pos x="658" y="1638"/>
                </a:cxn>
                <a:cxn ang="0">
                  <a:pos x="613" y="1458"/>
                </a:cxn>
                <a:cxn ang="0">
                  <a:pos x="614" y="1261"/>
                </a:cxn>
                <a:cxn ang="0">
                  <a:pos x="681" y="1356"/>
                </a:cxn>
                <a:cxn ang="0">
                  <a:pos x="699" y="1501"/>
                </a:cxn>
                <a:cxn ang="0">
                  <a:pos x="742" y="1767"/>
                </a:cxn>
                <a:cxn ang="0">
                  <a:pos x="709" y="2110"/>
                </a:cxn>
                <a:cxn ang="0">
                  <a:pos x="720" y="2437"/>
                </a:cxn>
                <a:cxn ang="0">
                  <a:pos x="708" y="2657"/>
                </a:cxn>
                <a:cxn ang="0">
                  <a:pos x="681" y="2858"/>
                </a:cxn>
                <a:cxn ang="0">
                  <a:pos x="761" y="3062"/>
                </a:cxn>
                <a:cxn ang="0">
                  <a:pos x="888" y="3206"/>
                </a:cxn>
                <a:cxn ang="0">
                  <a:pos x="1108" y="3109"/>
                </a:cxn>
                <a:cxn ang="0">
                  <a:pos x="1125" y="2843"/>
                </a:cxn>
                <a:cxn ang="0">
                  <a:pos x="1125" y="2765"/>
                </a:cxn>
                <a:cxn ang="0">
                  <a:pos x="1108" y="2702"/>
                </a:cxn>
                <a:cxn ang="0">
                  <a:pos x="1148" y="2578"/>
                </a:cxn>
                <a:cxn ang="0">
                  <a:pos x="1148" y="2229"/>
                </a:cxn>
                <a:cxn ang="0">
                  <a:pos x="1153" y="2071"/>
                </a:cxn>
                <a:cxn ang="0">
                  <a:pos x="1125" y="1914"/>
                </a:cxn>
                <a:cxn ang="0">
                  <a:pos x="1148" y="1587"/>
                </a:cxn>
                <a:cxn ang="0">
                  <a:pos x="1142" y="1282"/>
                </a:cxn>
                <a:cxn ang="0">
                  <a:pos x="1153" y="1092"/>
                </a:cxn>
                <a:cxn ang="0">
                  <a:pos x="1125" y="911"/>
                </a:cxn>
                <a:cxn ang="0">
                  <a:pos x="1107" y="541"/>
                </a:cxn>
                <a:cxn ang="0">
                  <a:pos x="1024" y="168"/>
                </a:cxn>
                <a:cxn ang="0">
                  <a:pos x="731" y="17"/>
                </a:cxn>
                <a:cxn ang="0">
                  <a:pos x="152" y="79"/>
                </a:cxn>
                <a:cxn ang="0">
                  <a:pos x="72" y="151"/>
                </a:cxn>
              </a:cxnLst>
              <a:rect l="0" t="0" r="r" b="b"/>
              <a:pathLst>
                <a:path w="1178" h="3212">
                  <a:moveTo>
                    <a:pt x="55" y="151"/>
                  </a:moveTo>
                  <a:cubicBezTo>
                    <a:pt x="49" y="196"/>
                    <a:pt x="81" y="231"/>
                    <a:pt x="78" y="281"/>
                  </a:cubicBezTo>
                  <a:cubicBezTo>
                    <a:pt x="75" y="326"/>
                    <a:pt x="52" y="346"/>
                    <a:pt x="37" y="382"/>
                  </a:cubicBezTo>
                  <a:cubicBezTo>
                    <a:pt x="0" y="468"/>
                    <a:pt x="24" y="594"/>
                    <a:pt x="33" y="686"/>
                  </a:cubicBezTo>
                  <a:cubicBezTo>
                    <a:pt x="45" y="819"/>
                    <a:pt x="58" y="950"/>
                    <a:pt x="72" y="1082"/>
                  </a:cubicBezTo>
                  <a:cubicBezTo>
                    <a:pt x="86" y="1213"/>
                    <a:pt x="107" y="1338"/>
                    <a:pt x="100" y="1473"/>
                  </a:cubicBezTo>
                  <a:cubicBezTo>
                    <a:pt x="90" y="1687"/>
                    <a:pt x="167" y="1885"/>
                    <a:pt x="203" y="2087"/>
                  </a:cubicBezTo>
                  <a:cubicBezTo>
                    <a:pt x="221" y="2184"/>
                    <a:pt x="253" y="2275"/>
                    <a:pt x="268" y="2377"/>
                  </a:cubicBezTo>
                  <a:cubicBezTo>
                    <a:pt x="282" y="2471"/>
                    <a:pt x="342" y="2574"/>
                    <a:pt x="331" y="2676"/>
                  </a:cubicBezTo>
                  <a:cubicBezTo>
                    <a:pt x="330" y="2688"/>
                    <a:pt x="331" y="2700"/>
                    <a:pt x="331" y="2712"/>
                  </a:cubicBezTo>
                  <a:cubicBezTo>
                    <a:pt x="268" y="2741"/>
                    <a:pt x="351" y="2832"/>
                    <a:pt x="360" y="2865"/>
                  </a:cubicBezTo>
                  <a:cubicBezTo>
                    <a:pt x="375" y="2925"/>
                    <a:pt x="339" y="2982"/>
                    <a:pt x="398" y="3028"/>
                  </a:cubicBezTo>
                  <a:cubicBezTo>
                    <a:pt x="420" y="3045"/>
                    <a:pt x="440" y="3037"/>
                    <a:pt x="465" y="3046"/>
                  </a:cubicBezTo>
                  <a:cubicBezTo>
                    <a:pt x="487" y="3054"/>
                    <a:pt x="527" y="3085"/>
                    <a:pt x="551" y="3097"/>
                  </a:cubicBezTo>
                  <a:cubicBezTo>
                    <a:pt x="609" y="3126"/>
                    <a:pt x="681" y="3156"/>
                    <a:pt x="746" y="3164"/>
                  </a:cubicBezTo>
                  <a:cubicBezTo>
                    <a:pt x="725" y="3072"/>
                    <a:pt x="773" y="2987"/>
                    <a:pt x="765" y="2895"/>
                  </a:cubicBezTo>
                  <a:cubicBezTo>
                    <a:pt x="757" y="2795"/>
                    <a:pt x="726" y="2690"/>
                    <a:pt x="699" y="2595"/>
                  </a:cubicBezTo>
                  <a:cubicBezTo>
                    <a:pt x="673" y="2503"/>
                    <a:pt x="654" y="2417"/>
                    <a:pt x="664" y="2318"/>
                  </a:cubicBezTo>
                  <a:cubicBezTo>
                    <a:pt x="673" y="2225"/>
                    <a:pt x="695" y="2102"/>
                    <a:pt x="668" y="2009"/>
                  </a:cubicBezTo>
                  <a:cubicBezTo>
                    <a:pt x="650" y="1949"/>
                    <a:pt x="625" y="1893"/>
                    <a:pt x="635" y="1824"/>
                  </a:cubicBezTo>
                  <a:cubicBezTo>
                    <a:pt x="646" y="1757"/>
                    <a:pt x="672" y="1710"/>
                    <a:pt x="658" y="1638"/>
                  </a:cubicBezTo>
                  <a:cubicBezTo>
                    <a:pt x="645" y="1572"/>
                    <a:pt x="613" y="1532"/>
                    <a:pt x="613" y="1458"/>
                  </a:cubicBezTo>
                  <a:cubicBezTo>
                    <a:pt x="613" y="1392"/>
                    <a:pt x="610" y="1326"/>
                    <a:pt x="614" y="1261"/>
                  </a:cubicBezTo>
                  <a:cubicBezTo>
                    <a:pt x="645" y="1296"/>
                    <a:pt x="669" y="1309"/>
                    <a:pt x="681" y="1356"/>
                  </a:cubicBezTo>
                  <a:cubicBezTo>
                    <a:pt x="693" y="1402"/>
                    <a:pt x="692" y="1455"/>
                    <a:pt x="699" y="1501"/>
                  </a:cubicBezTo>
                  <a:cubicBezTo>
                    <a:pt x="712" y="1593"/>
                    <a:pt x="742" y="1668"/>
                    <a:pt x="742" y="1767"/>
                  </a:cubicBezTo>
                  <a:cubicBezTo>
                    <a:pt x="742" y="1887"/>
                    <a:pt x="727" y="1996"/>
                    <a:pt x="709" y="2110"/>
                  </a:cubicBezTo>
                  <a:cubicBezTo>
                    <a:pt x="692" y="2218"/>
                    <a:pt x="720" y="2327"/>
                    <a:pt x="720" y="2437"/>
                  </a:cubicBezTo>
                  <a:cubicBezTo>
                    <a:pt x="720" y="2509"/>
                    <a:pt x="719" y="2585"/>
                    <a:pt x="708" y="2657"/>
                  </a:cubicBezTo>
                  <a:cubicBezTo>
                    <a:pt x="698" y="2726"/>
                    <a:pt x="676" y="2784"/>
                    <a:pt x="681" y="2858"/>
                  </a:cubicBezTo>
                  <a:cubicBezTo>
                    <a:pt x="685" y="2936"/>
                    <a:pt x="733" y="2993"/>
                    <a:pt x="761" y="3062"/>
                  </a:cubicBezTo>
                  <a:cubicBezTo>
                    <a:pt x="779" y="3106"/>
                    <a:pt x="832" y="3212"/>
                    <a:pt x="888" y="3206"/>
                  </a:cubicBezTo>
                  <a:cubicBezTo>
                    <a:pt x="920" y="3108"/>
                    <a:pt x="1051" y="3169"/>
                    <a:pt x="1108" y="3109"/>
                  </a:cubicBezTo>
                  <a:cubicBezTo>
                    <a:pt x="1178" y="3035"/>
                    <a:pt x="1133" y="2934"/>
                    <a:pt x="1125" y="2843"/>
                  </a:cubicBezTo>
                  <a:cubicBezTo>
                    <a:pt x="1123" y="2817"/>
                    <a:pt x="1129" y="2790"/>
                    <a:pt x="1125" y="2765"/>
                  </a:cubicBezTo>
                  <a:cubicBezTo>
                    <a:pt x="1122" y="2744"/>
                    <a:pt x="1107" y="2723"/>
                    <a:pt x="1108" y="2702"/>
                  </a:cubicBezTo>
                  <a:cubicBezTo>
                    <a:pt x="1111" y="2665"/>
                    <a:pt x="1139" y="2616"/>
                    <a:pt x="1148" y="2578"/>
                  </a:cubicBezTo>
                  <a:cubicBezTo>
                    <a:pt x="1175" y="2463"/>
                    <a:pt x="1153" y="2350"/>
                    <a:pt x="1148" y="2229"/>
                  </a:cubicBezTo>
                  <a:cubicBezTo>
                    <a:pt x="1145" y="2175"/>
                    <a:pt x="1151" y="2124"/>
                    <a:pt x="1153" y="2071"/>
                  </a:cubicBezTo>
                  <a:cubicBezTo>
                    <a:pt x="1156" y="2014"/>
                    <a:pt x="1131" y="1968"/>
                    <a:pt x="1125" y="1914"/>
                  </a:cubicBezTo>
                  <a:cubicBezTo>
                    <a:pt x="1112" y="1802"/>
                    <a:pt x="1143" y="1694"/>
                    <a:pt x="1148" y="1587"/>
                  </a:cubicBezTo>
                  <a:cubicBezTo>
                    <a:pt x="1153" y="1484"/>
                    <a:pt x="1137" y="1386"/>
                    <a:pt x="1142" y="1282"/>
                  </a:cubicBezTo>
                  <a:cubicBezTo>
                    <a:pt x="1145" y="1218"/>
                    <a:pt x="1154" y="1157"/>
                    <a:pt x="1153" y="1092"/>
                  </a:cubicBezTo>
                  <a:cubicBezTo>
                    <a:pt x="1153" y="1028"/>
                    <a:pt x="1131" y="969"/>
                    <a:pt x="1125" y="911"/>
                  </a:cubicBezTo>
                  <a:cubicBezTo>
                    <a:pt x="1114" y="786"/>
                    <a:pt x="1151" y="664"/>
                    <a:pt x="1107" y="541"/>
                  </a:cubicBezTo>
                  <a:cubicBezTo>
                    <a:pt x="1063" y="418"/>
                    <a:pt x="1051" y="297"/>
                    <a:pt x="1024" y="168"/>
                  </a:cubicBezTo>
                  <a:cubicBezTo>
                    <a:pt x="1000" y="52"/>
                    <a:pt x="839" y="26"/>
                    <a:pt x="731" y="17"/>
                  </a:cubicBezTo>
                  <a:cubicBezTo>
                    <a:pt x="534" y="0"/>
                    <a:pt x="335" y="29"/>
                    <a:pt x="152" y="79"/>
                  </a:cubicBezTo>
                  <a:cubicBezTo>
                    <a:pt x="146" y="114"/>
                    <a:pt x="107" y="143"/>
                    <a:pt x="72" y="15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59" name="Freeform 91"/>
            <p:cNvSpPr>
              <a:spLocks/>
            </p:cNvSpPr>
            <p:nvPr/>
          </p:nvSpPr>
          <p:spPr bwMode="gray">
            <a:xfrm>
              <a:off x="6496543" y="3996373"/>
              <a:ext cx="171929" cy="236616"/>
            </a:xfrm>
            <a:custGeom>
              <a:avLst/>
              <a:gdLst/>
              <a:ahLst/>
              <a:cxnLst>
                <a:cxn ang="0">
                  <a:pos x="122" y="205"/>
                </a:cxn>
                <a:cxn ang="0">
                  <a:pos x="141" y="437"/>
                </a:cxn>
                <a:cxn ang="0">
                  <a:pos x="214" y="683"/>
                </a:cxn>
                <a:cxn ang="0">
                  <a:pos x="488" y="510"/>
                </a:cxn>
                <a:cxn ang="0">
                  <a:pos x="407" y="124"/>
                </a:cxn>
                <a:cxn ang="0">
                  <a:pos x="143" y="184"/>
                </a:cxn>
              </a:cxnLst>
              <a:rect l="0" t="0" r="r" b="b"/>
              <a:pathLst>
                <a:path w="513" h="706">
                  <a:moveTo>
                    <a:pt x="122" y="205"/>
                  </a:moveTo>
                  <a:cubicBezTo>
                    <a:pt x="137" y="280"/>
                    <a:pt x="146" y="354"/>
                    <a:pt x="141" y="437"/>
                  </a:cubicBezTo>
                  <a:cubicBezTo>
                    <a:pt x="0" y="522"/>
                    <a:pt x="74" y="660"/>
                    <a:pt x="214" y="683"/>
                  </a:cubicBezTo>
                  <a:cubicBezTo>
                    <a:pt x="351" y="706"/>
                    <a:pt x="455" y="646"/>
                    <a:pt x="488" y="510"/>
                  </a:cubicBezTo>
                  <a:cubicBezTo>
                    <a:pt x="513" y="407"/>
                    <a:pt x="455" y="214"/>
                    <a:pt x="407" y="124"/>
                  </a:cubicBezTo>
                  <a:cubicBezTo>
                    <a:pt x="342" y="0"/>
                    <a:pt x="146" y="43"/>
                    <a:pt x="143" y="18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60" name="Freeform 92"/>
            <p:cNvSpPr>
              <a:spLocks/>
            </p:cNvSpPr>
            <p:nvPr/>
          </p:nvSpPr>
          <p:spPr bwMode="gray">
            <a:xfrm>
              <a:off x="6643647" y="4088580"/>
              <a:ext cx="14044" cy="23123"/>
            </a:xfrm>
            <a:custGeom>
              <a:avLst/>
              <a:gdLst/>
              <a:ahLst/>
              <a:cxnLst>
                <a:cxn ang="0">
                  <a:pos x="20" y="45"/>
                </a:cxn>
                <a:cxn ang="0">
                  <a:pos x="42" y="69"/>
                </a:cxn>
                <a:cxn ang="0">
                  <a:pos x="37" y="42"/>
                </a:cxn>
                <a:cxn ang="0">
                  <a:pos x="26" y="12"/>
                </a:cxn>
                <a:cxn ang="0">
                  <a:pos x="14" y="4"/>
                </a:cxn>
                <a:cxn ang="0">
                  <a:pos x="5" y="17"/>
                </a:cxn>
                <a:cxn ang="0">
                  <a:pos x="18" y="45"/>
                </a:cxn>
              </a:cxnLst>
              <a:rect l="0" t="0" r="r" b="b"/>
              <a:pathLst>
                <a:path w="42" h="69">
                  <a:moveTo>
                    <a:pt x="20" y="45"/>
                  </a:moveTo>
                  <a:cubicBezTo>
                    <a:pt x="26" y="51"/>
                    <a:pt x="34" y="66"/>
                    <a:pt x="42" y="69"/>
                  </a:cubicBezTo>
                  <a:cubicBezTo>
                    <a:pt x="42" y="59"/>
                    <a:pt x="39" y="51"/>
                    <a:pt x="37" y="42"/>
                  </a:cubicBezTo>
                  <a:cubicBezTo>
                    <a:pt x="34" y="29"/>
                    <a:pt x="30" y="22"/>
                    <a:pt x="26" y="12"/>
                  </a:cubicBezTo>
                  <a:cubicBezTo>
                    <a:pt x="22" y="5"/>
                    <a:pt x="22" y="0"/>
                    <a:pt x="14" y="4"/>
                  </a:cubicBezTo>
                  <a:cubicBezTo>
                    <a:pt x="11" y="5"/>
                    <a:pt x="6" y="14"/>
                    <a:pt x="5" y="17"/>
                  </a:cubicBezTo>
                  <a:cubicBezTo>
                    <a:pt x="0" y="32"/>
                    <a:pt x="16" y="37"/>
                    <a:pt x="18" y="4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61" name="Freeform 93"/>
            <p:cNvSpPr>
              <a:spLocks/>
            </p:cNvSpPr>
            <p:nvPr/>
          </p:nvSpPr>
          <p:spPr bwMode="gray">
            <a:xfrm>
              <a:off x="6538391" y="4091275"/>
              <a:ext cx="115896" cy="68658"/>
            </a:xfrm>
            <a:custGeom>
              <a:avLst/>
              <a:gdLst/>
              <a:ahLst/>
              <a:cxnLst>
                <a:cxn ang="0">
                  <a:pos x="0" y="0"/>
                </a:cxn>
                <a:cxn ang="0">
                  <a:pos x="23" y="45"/>
                </a:cxn>
                <a:cxn ang="0">
                  <a:pos x="45" y="97"/>
                </a:cxn>
                <a:cxn ang="0">
                  <a:pos x="125" y="177"/>
                </a:cxn>
                <a:cxn ang="0">
                  <a:pos x="246" y="190"/>
                </a:cxn>
                <a:cxn ang="0">
                  <a:pos x="346" y="14"/>
                </a:cxn>
              </a:cxnLst>
              <a:rect l="0" t="0" r="r" b="b"/>
              <a:pathLst>
                <a:path w="346" h="205">
                  <a:moveTo>
                    <a:pt x="0" y="0"/>
                  </a:moveTo>
                  <a:cubicBezTo>
                    <a:pt x="7" y="19"/>
                    <a:pt x="13" y="29"/>
                    <a:pt x="23" y="45"/>
                  </a:cubicBezTo>
                  <a:cubicBezTo>
                    <a:pt x="33" y="62"/>
                    <a:pt x="33" y="82"/>
                    <a:pt x="45" y="97"/>
                  </a:cubicBezTo>
                  <a:cubicBezTo>
                    <a:pt x="70" y="127"/>
                    <a:pt x="87" y="157"/>
                    <a:pt x="125" y="177"/>
                  </a:cubicBezTo>
                  <a:cubicBezTo>
                    <a:pt x="150" y="191"/>
                    <a:pt x="216" y="205"/>
                    <a:pt x="246" y="190"/>
                  </a:cubicBezTo>
                  <a:cubicBezTo>
                    <a:pt x="303" y="163"/>
                    <a:pt x="346" y="38"/>
                    <a:pt x="346" y="1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62" name="Freeform 94"/>
            <p:cNvSpPr>
              <a:spLocks/>
            </p:cNvSpPr>
            <p:nvPr/>
          </p:nvSpPr>
          <p:spPr bwMode="gray">
            <a:xfrm>
              <a:off x="6496543" y="3862320"/>
              <a:ext cx="182994" cy="286265"/>
            </a:xfrm>
            <a:custGeom>
              <a:avLst/>
              <a:gdLst/>
              <a:ahLst/>
              <a:cxnLst>
                <a:cxn ang="0">
                  <a:pos x="48" y="367"/>
                </a:cxn>
                <a:cxn ang="0">
                  <a:pos x="1" y="422"/>
                </a:cxn>
                <a:cxn ang="0">
                  <a:pos x="43" y="495"/>
                </a:cxn>
                <a:cxn ang="0">
                  <a:pos x="63" y="525"/>
                </a:cxn>
                <a:cxn ang="0">
                  <a:pos x="76" y="578"/>
                </a:cxn>
                <a:cxn ang="0">
                  <a:pos x="132" y="702"/>
                </a:cxn>
                <a:cxn ang="0">
                  <a:pos x="171" y="746"/>
                </a:cxn>
                <a:cxn ang="0">
                  <a:pos x="251" y="827"/>
                </a:cxn>
                <a:cxn ang="0">
                  <a:pos x="372" y="840"/>
                </a:cxn>
                <a:cxn ang="0">
                  <a:pos x="473" y="692"/>
                </a:cxn>
                <a:cxn ang="0">
                  <a:pos x="511" y="599"/>
                </a:cxn>
                <a:cxn ang="0">
                  <a:pos x="529" y="410"/>
                </a:cxn>
                <a:cxn ang="0">
                  <a:pos x="372" y="60"/>
                </a:cxn>
                <a:cxn ang="0">
                  <a:pos x="112" y="89"/>
                </a:cxn>
                <a:cxn ang="0">
                  <a:pos x="40" y="216"/>
                </a:cxn>
                <a:cxn ang="0">
                  <a:pos x="48" y="367"/>
                </a:cxn>
              </a:cxnLst>
              <a:rect l="0" t="0" r="r" b="b"/>
              <a:pathLst>
                <a:path w="546" h="854">
                  <a:moveTo>
                    <a:pt x="48" y="367"/>
                  </a:moveTo>
                  <a:cubicBezTo>
                    <a:pt x="6" y="358"/>
                    <a:pt x="2" y="391"/>
                    <a:pt x="1" y="422"/>
                  </a:cubicBezTo>
                  <a:cubicBezTo>
                    <a:pt x="0" y="467"/>
                    <a:pt x="17" y="469"/>
                    <a:pt x="43" y="495"/>
                  </a:cubicBezTo>
                  <a:cubicBezTo>
                    <a:pt x="51" y="503"/>
                    <a:pt x="54" y="517"/>
                    <a:pt x="63" y="525"/>
                  </a:cubicBezTo>
                  <a:cubicBezTo>
                    <a:pt x="75" y="534"/>
                    <a:pt x="67" y="564"/>
                    <a:pt x="76" y="578"/>
                  </a:cubicBezTo>
                  <a:cubicBezTo>
                    <a:pt x="92" y="600"/>
                    <a:pt x="122" y="686"/>
                    <a:pt x="132" y="702"/>
                  </a:cubicBezTo>
                  <a:cubicBezTo>
                    <a:pt x="142" y="719"/>
                    <a:pt x="159" y="731"/>
                    <a:pt x="171" y="746"/>
                  </a:cubicBezTo>
                  <a:cubicBezTo>
                    <a:pt x="196" y="777"/>
                    <a:pt x="213" y="806"/>
                    <a:pt x="251" y="827"/>
                  </a:cubicBezTo>
                  <a:cubicBezTo>
                    <a:pt x="277" y="840"/>
                    <a:pt x="342" y="854"/>
                    <a:pt x="372" y="840"/>
                  </a:cubicBezTo>
                  <a:cubicBezTo>
                    <a:pt x="400" y="826"/>
                    <a:pt x="464" y="716"/>
                    <a:pt x="473" y="692"/>
                  </a:cubicBezTo>
                  <a:cubicBezTo>
                    <a:pt x="485" y="660"/>
                    <a:pt x="498" y="628"/>
                    <a:pt x="511" y="599"/>
                  </a:cubicBezTo>
                  <a:cubicBezTo>
                    <a:pt x="537" y="542"/>
                    <a:pt x="521" y="470"/>
                    <a:pt x="529" y="410"/>
                  </a:cubicBezTo>
                  <a:cubicBezTo>
                    <a:pt x="546" y="285"/>
                    <a:pt x="466" y="132"/>
                    <a:pt x="372" y="60"/>
                  </a:cubicBezTo>
                  <a:cubicBezTo>
                    <a:pt x="294" y="0"/>
                    <a:pt x="170" y="12"/>
                    <a:pt x="112" y="89"/>
                  </a:cubicBezTo>
                  <a:cubicBezTo>
                    <a:pt x="88" y="120"/>
                    <a:pt x="55" y="179"/>
                    <a:pt x="40" y="216"/>
                  </a:cubicBezTo>
                  <a:cubicBezTo>
                    <a:pt x="28" y="248"/>
                    <a:pt x="1" y="298"/>
                    <a:pt x="48" y="367"/>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63" name="Freeform 95"/>
            <p:cNvSpPr>
              <a:spLocks/>
            </p:cNvSpPr>
            <p:nvPr/>
          </p:nvSpPr>
          <p:spPr bwMode="gray">
            <a:xfrm>
              <a:off x="6334402" y="4109291"/>
              <a:ext cx="508552" cy="568416"/>
            </a:xfrm>
            <a:custGeom>
              <a:avLst/>
              <a:gdLst/>
              <a:ahLst/>
              <a:cxnLst>
                <a:cxn ang="0">
                  <a:pos x="568" y="110"/>
                </a:cxn>
                <a:cxn ang="0">
                  <a:pos x="365" y="239"/>
                </a:cxn>
                <a:cxn ang="0">
                  <a:pos x="185" y="357"/>
                </a:cxn>
                <a:cxn ang="0">
                  <a:pos x="67" y="567"/>
                </a:cxn>
                <a:cxn ang="0">
                  <a:pos x="74" y="680"/>
                </a:cxn>
                <a:cxn ang="0">
                  <a:pos x="62" y="820"/>
                </a:cxn>
                <a:cxn ang="0">
                  <a:pos x="5" y="1011"/>
                </a:cxn>
                <a:cxn ang="0">
                  <a:pos x="16" y="1237"/>
                </a:cxn>
                <a:cxn ang="0">
                  <a:pos x="101" y="1406"/>
                </a:cxn>
                <a:cxn ang="0">
                  <a:pos x="264" y="1417"/>
                </a:cxn>
                <a:cxn ang="0">
                  <a:pos x="276" y="1591"/>
                </a:cxn>
                <a:cxn ang="0">
                  <a:pos x="731" y="1681"/>
                </a:cxn>
                <a:cxn ang="0">
                  <a:pos x="968" y="1655"/>
                </a:cxn>
                <a:cxn ang="0">
                  <a:pos x="1154" y="1631"/>
                </a:cxn>
                <a:cxn ang="0">
                  <a:pos x="1283" y="1569"/>
                </a:cxn>
                <a:cxn ang="0">
                  <a:pos x="1447" y="1147"/>
                </a:cxn>
                <a:cxn ang="0">
                  <a:pos x="1509" y="617"/>
                </a:cxn>
                <a:cxn ang="0">
                  <a:pos x="1492" y="398"/>
                </a:cxn>
                <a:cxn ang="0">
                  <a:pos x="1417" y="202"/>
                </a:cxn>
                <a:cxn ang="0">
                  <a:pos x="1014" y="53"/>
                </a:cxn>
                <a:cxn ang="0">
                  <a:pos x="745" y="222"/>
                </a:cxn>
                <a:cxn ang="0">
                  <a:pos x="608" y="70"/>
                </a:cxn>
                <a:cxn ang="0">
                  <a:pos x="535" y="133"/>
                </a:cxn>
              </a:cxnLst>
              <a:rect l="0" t="0" r="r" b="b"/>
              <a:pathLst>
                <a:path w="1518" h="1696">
                  <a:moveTo>
                    <a:pt x="568" y="110"/>
                  </a:moveTo>
                  <a:cubicBezTo>
                    <a:pt x="491" y="130"/>
                    <a:pt x="436" y="199"/>
                    <a:pt x="365" y="239"/>
                  </a:cubicBezTo>
                  <a:cubicBezTo>
                    <a:pt x="303" y="273"/>
                    <a:pt x="246" y="311"/>
                    <a:pt x="185" y="357"/>
                  </a:cubicBezTo>
                  <a:cubicBezTo>
                    <a:pt x="127" y="401"/>
                    <a:pt x="49" y="492"/>
                    <a:pt x="67" y="567"/>
                  </a:cubicBezTo>
                  <a:cubicBezTo>
                    <a:pt x="79" y="619"/>
                    <a:pt x="85" y="626"/>
                    <a:pt x="74" y="680"/>
                  </a:cubicBezTo>
                  <a:cubicBezTo>
                    <a:pt x="65" y="726"/>
                    <a:pt x="69" y="773"/>
                    <a:pt x="62" y="820"/>
                  </a:cubicBezTo>
                  <a:cubicBezTo>
                    <a:pt x="52" y="884"/>
                    <a:pt x="11" y="945"/>
                    <a:pt x="5" y="1011"/>
                  </a:cubicBezTo>
                  <a:cubicBezTo>
                    <a:pt x="0" y="1079"/>
                    <a:pt x="9" y="1168"/>
                    <a:pt x="16" y="1237"/>
                  </a:cubicBezTo>
                  <a:cubicBezTo>
                    <a:pt x="22" y="1288"/>
                    <a:pt x="46" y="1388"/>
                    <a:pt x="101" y="1406"/>
                  </a:cubicBezTo>
                  <a:cubicBezTo>
                    <a:pt x="173" y="1429"/>
                    <a:pt x="202" y="1362"/>
                    <a:pt x="264" y="1417"/>
                  </a:cubicBezTo>
                  <a:cubicBezTo>
                    <a:pt x="255" y="1448"/>
                    <a:pt x="169" y="1479"/>
                    <a:pt x="276" y="1591"/>
                  </a:cubicBezTo>
                  <a:cubicBezTo>
                    <a:pt x="319" y="1637"/>
                    <a:pt x="670" y="1696"/>
                    <a:pt x="731" y="1681"/>
                  </a:cubicBezTo>
                  <a:cubicBezTo>
                    <a:pt x="804" y="1663"/>
                    <a:pt x="915" y="1665"/>
                    <a:pt x="968" y="1655"/>
                  </a:cubicBezTo>
                  <a:cubicBezTo>
                    <a:pt x="1014" y="1646"/>
                    <a:pt x="1154" y="1630"/>
                    <a:pt x="1154" y="1631"/>
                  </a:cubicBezTo>
                  <a:cubicBezTo>
                    <a:pt x="1151" y="1611"/>
                    <a:pt x="1278" y="1590"/>
                    <a:pt x="1283" y="1569"/>
                  </a:cubicBezTo>
                  <a:cubicBezTo>
                    <a:pt x="1362" y="1451"/>
                    <a:pt x="1355" y="1386"/>
                    <a:pt x="1447" y="1147"/>
                  </a:cubicBezTo>
                  <a:cubicBezTo>
                    <a:pt x="1509" y="985"/>
                    <a:pt x="1518" y="806"/>
                    <a:pt x="1509" y="617"/>
                  </a:cubicBezTo>
                  <a:cubicBezTo>
                    <a:pt x="1505" y="543"/>
                    <a:pt x="1492" y="476"/>
                    <a:pt x="1492" y="398"/>
                  </a:cubicBezTo>
                  <a:cubicBezTo>
                    <a:pt x="1492" y="311"/>
                    <a:pt x="1485" y="256"/>
                    <a:pt x="1417" y="202"/>
                  </a:cubicBezTo>
                  <a:cubicBezTo>
                    <a:pt x="1308" y="115"/>
                    <a:pt x="1156" y="67"/>
                    <a:pt x="1014" y="53"/>
                  </a:cubicBezTo>
                  <a:cubicBezTo>
                    <a:pt x="988" y="0"/>
                    <a:pt x="813" y="250"/>
                    <a:pt x="745" y="222"/>
                  </a:cubicBezTo>
                  <a:cubicBezTo>
                    <a:pt x="667" y="189"/>
                    <a:pt x="574" y="100"/>
                    <a:pt x="608" y="70"/>
                  </a:cubicBezTo>
                  <a:cubicBezTo>
                    <a:pt x="588" y="98"/>
                    <a:pt x="551" y="100"/>
                    <a:pt x="535" y="13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64" name="Freeform 96"/>
            <p:cNvSpPr>
              <a:spLocks/>
            </p:cNvSpPr>
            <p:nvPr/>
          </p:nvSpPr>
          <p:spPr bwMode="gray">
            <a:xfrm>
              <a:off x="6628611" y="4127164"/>
              <a:ext cx="119868" cy="76602"/>
            </a:xfrm>
            <a:custGeom>
              <a:avLst/>
              <a:gdLst/>
              <a:ahLst/>
              <a:cxnLst>
                <a:cxn ang="0">
                  <a:pos x="97" y="0"/>
                </a:cxn>
                <a:cxn ang="0">
                  <a:pos x="303" y="60"/>
                </a:cxn>
                <a:cxn ang="0">
                  <a:pos x="358" y="106"/>
                </a:cxn>
                <a:cxn ang="0">
                  <a:pos x="203" y="76"/>
                </a:cxn>
                <a:cxn ang="0">
                  <a:pos x="136" y="173"/>
                </a:cxn>
                <a:cxn ang="0">
                  <a:pos x="21" y="223"/>
                </a:cxn>
                <a:cxn ang="0">
                  <a:pos x="58" y="105"/>
                </a:cxn>
                <a:cxn ang="0">
                  <a:pos x="131" y="13"/>
                </a:cxn>
              </a:cxnLst>
              <a:rect l="0" t="0" r="r" b="b"/>
              <a:pathLst>
                <a:path w="358" h="229">
                  <a:moveTo>
                    <a:pt x="97" y="0"/>
                  </a:moveTo>
                  <a:cubicBezTo>
                    <a:pt x="155" y="28"/>
                    <a:pt x="241" y="50"/>
                    <a:pt x="303" y="60"/>
                  </a:cubicBezTo>
                  <a:cubicBezTo>
                    <a:pt x="315" y="77"/>
                    <a:pt x="339" y="97"/>
                    <a:pt x="358" y="106"/>
                  </a:cubicBezTo>
                  <a:cubicBezTo>
                    <a:pt x="309" y="97"/>
                    <a:pt x="254" y="70"/>
                    <a:pt x="203" y="76"/>
                  </a:cubicBezTo>
                  <a:cubicBezTo>
                    <a:pt x="136" y="84"/>
                    <a:pt x="190" y="147"/>
                    <a:pt x="136" y="173"/>
                  </a:cubicBezTo>
                  <a:cubicBezTo>
                    <a:pt x="106" y="119"/>
                    <a:pt x="62" y="229"/>
                    <a:pt x="21" y="223"/>
                  </a:cubicBezTo>
                  <a:cubicBezTo>
                    <a:pt x="0" y="173"/>
                    <a:pt x="31" y="144"/>
                    <a:pt x="58" y="105"/>
                  </a:cubicBezTo>
                  <a:cubicBezTo>
                    <a:pt x="76" y="79"/>
                    <a:pt x="92" y="8"/>
                    <a:pt x="131" y="1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65" name="Freeform 97"/>
            <p:cNvSpPr>
              <a:spLocks/>
            </p:cNvSpPr>
            <p:nvPr/>
          </p:nvSpPr>
          <p:spPr bwMode="gray">
            <a:xfrm>
              <a:off x="6569599" y="4411586"/>
              <a:ext cx="34897" cy="76035"/>
            </a:xfrm>
            <a:custGeom>
              <a:avLst/>
              <a:gdLst/>
              <a:ahLst/>
              <a:cxnLst>
                <a:cxn ang="0">
                  <a:pos x="79" y="17"/>
                </a:cxn>
                <a:cxn ang="0">
                  <a:pos x="3" y="131"/>
                </a:cxn>
                <a:cxn ang="0">
                  <a:pos x="45" y="227"/>
                </a:cxn>
                <a:cxn ang="0">
                  <a:pos x="99" y="21"/>
                </a:cxn>
                <a:cxn ang="0">
                  <a:pos x="87" y="0"/>
                </a:cxn>
              </a:cxnLst>
              <a:rect l="0" t="0" r="r" b="b"/>
              <a:pathLst>
                <a:path w="104" h="227">
                  <a:moveTo>
                    <a:pt x="79" y="17"/>
                  </a:moveTo>
                  <a:cubicBezTo>
                    <a:pt x="44" y="66"/>
                    <a:pt x="6" y="63"/>
                    <a:pt x="3" y="131"/>
                  </a:cubicBezTo>
                  <a:cubicBezTo>
                    <a:pt x="0" y="185"/>
                    <a:pt x="11" y="194"/>
                    <a:pt x="45" y="227"/>
                  </a:cubicBezTo>
                  <a:cubicBezTo>
                    <a:pt x="42" y="170"/>
                    <a:pt x="3" y="39"/>
                    <a:pt x="99" y="21"/>
                  </a:cubicBezTo>
                  <a:cubicBezTo>
                    <a:pt x="104" y="6"/>
                    <a:pt x="97" y="5"/>
                    <a:pt x="87"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66" name="Freeform 98"/>
            <p:cNvSpPr>
              <a:spLocks/>
            </p:cNvSpPr>
            <p:nvPr/>
          </p:nvSpPr>
          <p:spPr bwMode="gray">
            <a:xfrm>
              <a:off x="6364192" y="4323777"/>
              <a:ext cx="65963" cy="43975"/>
            </a:xfrm>
            <a:custGeom>
              <a:avLst/>
              <a:gdLst/>
              <a:ahLst/>
              <a:cxnLst>
                <a:cxn ang="0">
                  <a:pos x="12" y="0"/>
                </a:cxn>
                <a:cxn ang="0">
                  <a:pos x="197" y="131"/>
                </a:cxn>
                <a:cxn ang="0">
                  <a:pos x="84" y="73"/>
                </a:cxn>
                <a:cxn ang="0">
                  <a:pos x="12" y="5"/>
                </a:cxn>
                <a:cxn ang="0">
                  <a:pos x="41" y="5"/>
                </a:cxn>
              </a:cxnLst>
              <a:rect l="0" t="0" r="r" b="b"/>
              <a:pathLst>
                <a:path w="197" h="131">
                  <a:moveTo>
                    <a:pt x="12" y="0"/>
                  </a:moveTo>
                  <a:cubicBezTo>
                    <a:pt x="72" y="19"/>
                    <a:pt x="176" y="59"/>
                    <a:pt x="197" y="131"/>
                  </a:cubicBezTo>
                  <a:cubicBezTo>
                    <a:pt x="156" y="116"/>
                    <a:pt x="123" y="90"/>
                    <a:pt x="84" y="73"/>
                  </a:cubicBezTo>
                  <a:cubicBezTo>
                    <a:pt x="54" y="61"/>
                    <a:pt x="0" y="51"/>
                    <a:pt x="12" y="5"/>
                  </a:cubicBezTo>
                  <a:cubicBezTo>
                    <a:pt x="21" y="4"/>
                    <a:pt x="33" y="2"/>
                    <a:pt x="41" y="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67" name="Freeform 99"/>
            <p:cNvSpPr>
              <a:spLocks/>
            </p:cNvSpPr>
            <p:nvPr/>
          </p:nvSpPr>
          <p:spPr bwMode="gray">
            <a:xfrm>
              <a:off x="6429445" y="4636427"/>
              <a:ext cx="338468" cy="73765"/>
            </a:xfrm>
            <a:custGeom>
              <a:avLst/>
              <a:gdLst/>
              <a:ahLst/>
              <a:cxnLst>
                <a:cxn ang="0">
                  <a:pos x="37" y="13"/>
                </a:cxn>
                <a:cxn ang="0">
                  <a:pos x="132" y="45"/>
                </a:cxn>
                <a:cxn ang="0">
                  <a:pos x="245" y="69"/>
                </a:cxn>
                <a:cxn ang="0">
                  <a:pos x="470" y="86"/>
                </a:cxn>
                <a:cxn ang="0">
                  <a:pos x="735" y="69"/>
                </a:cxn>
                <a:cxn ang="0">
                  <a:pos x="976" y="37"/>
                </a:cxn>
                <a:cxn ang="0">
                  <a:pos x="986" y="148"/>
                </a:cxn>
                <a:cxn ang="0">
                  <a:pos x="842" y="187"/>
                </a:cxn>
                <a:cxn ang="0">
                  <a:pos x="577" y="215"/>
                </a:cxn>
                <a:cxn ang="0">
                  <a:pos x="311" y="194"/>
                </a:cxn>
                <a:cxn ang="0">
                  <a:pos x="183" y="159"/>
                </a:cxn>
                <a:cxn ang="0">
                  <a:pos x="29" y="121"/>
                </a:cxn>
                <a:cxn ang="0">
                  <a:pos x="14" y="120"/>
                </a:cxn>
                <a:cxn ang="0">
                  <a:pos x="3" y="24"/>
                </a:cxn>
              </a:cxnLst>
              <a:rect l="0" t="0" r="r" b="b"/>
              <a:pathLst>
                <a:path w="1010" h="220">
                  <a:moveTo>
                    <a:pt x="37" y="13"/>
                  </a:moveTo>
                  <a:cubicBezTo>
                    <a:pt x="73" y="16"/>
                    <a:pt x="98" y="32"/>
                    <a:pt x="132" y="45"/>
                  </a:cubicBezTo>
                  <a:cubicBezTo>
                    <a:pt x="171" y="59"/>
                    <a:pt x="206" y="60"/>
                    <a:pt x="245" y="69"/>
                  </a:cubicBezTo>
                  <a:cubicBezTo>
                    <a:pt x="317" y="84"/>
                    <a:pt x="391" y="82"/>
                    <a:pt x="470" y="86"/>
                  </a:cubicBezTo>
                  <a:cubicBezTo>
                    <a:pt x="563" y="90"/>
                    <a:pt x="652" y="100"/>
                    <a:pt x="735" y="69"/>
                  </a:cubicBezTo>
                  <a:cubicBezTo>
                    <a:pt x="797" y="46"/>
                    <a:pt x="909" y="0"/>
                    <a:pt x="976" y="37"/>
                  </a:cubicBezTo>
                  <a:cubicBezTo>
                    <a:pt x="975" y="87"/>
                    <a:pt x="1010" y="114"/>
                    <a:pt x="986" y="148"/>
                  </a:cubicBezTo>
                  <a:cubicBezTo>
                    <a:pt x="970" y="172"/>
                    <a:pt x="869" y="180"/>
                    <a:pt x="842" y="187"/>
                  </a:cubicBezTo>
                  <a:cubicBezTo>
                    <a:pt x="756" y="211"/>
                    <a:pt x="672" y="215"/>
                    <a:pt x="577" y="215"/>
                  </a:cubicBezTo>
                  <a:cubicBezTo>
                    <a:pt x="485" y="215"/>
                    <a:pt x="395" y="220"/>
                    <a:pt x="311" y="194"/>
                  </a:cubicBezTo>
                  <a:cubicBezTo>
                    <a:pt x="267" y="180"/>
                    <a:pt x="226" y="169"/>
                    <a:pt x="183" y="159"/>
                  </a:cubicBezTo>
                  <a:cubicBezTo>
                    <a:pt x="140" y="150"/>
                    <a:pt x="67" y="141"/>
                    <a:pt x="29" y="121"/>
                  </a:cubicBezTo>
                  <a:cubicBezTo>
                    <a:pt x="18" y="115"/>
                    <a:pt x="26" y="124"/>
                    <a:pt x="14" y="120"/>
                  </a:cubicBezTo>
                  <a:cubicBezTo>
                    <a:pt x="9" y="91"/>
                    <a:pt x="0" y="52"/>
                    <a:pt x="3" y="2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68" name="Freeform 100"/>
            <p:cNvSpPr>
              <a:spLocks/>
            </p:cNvSpPr>
            <p:nvPr/>
          </p:nvSpPr>
          <p:spPr bwMode="gray">
            <a:xfrm>
              <a:off x="6521368" y="4654159"/>
              <a:ext cx="79014" cy="57026"/>
            </a:xfrm>
            <a:custGeom>
              <a:avLst/>
              <a:gdLst/>
              <a:ahLst/>
              <a:cxnLst>
                <a:cxn ang="0">
                  <a:pos x="32" y="131"/>
                </a:cxn>
                <a:cxn ang="0">
                  <a:pos x="170" y="141"/>
                </a:cxn>
                <a:cxn ang="0">
                  <a:pos x="184" y="39"/>
                </a:cxn>
                <a:cxn ang="0">
                  <a:pos x="137" y="26"/>
                </a:cxn>
                <a:cxn ang="0">
                  <a:pos x="206" y="20"/>
                </a:cxn>
                <a:cxn ang="0">
                  <a:pos x="198" y="152"/>
                </a:cxn>
                <a:cxn ang="0">
                  <a:pos x="156" y="168"/>
                </a:cxn>
                <a:cxn ang="0">
                  <a:pos x="13" y="151"/>
                </a:cxn>
                <a:cxn ang="0">
                  <a:pos x="12" y="40"/>
                </a:cxn>
                <a:cxn ang="0">
                  <a:pos x="156" y="13"/>
                </a:cxn>
                <a:cxn ang="0">
                  <a:pos x="141" y="37"/>
                </a:cxn>
                <a:cxn ang="0">
                  <a:pos x="37" y="61"/>
                </a:cxn>
              </a:cxnLst>
              <a:rect l="0" t="0" r="r" b="b"/>
              <a:pathLst>
                <a:path w="236" h="170">
                  <a:moveTo>
                    <a:pt x="32" y="131"/>
                  </a:moveTo>
                  <a:cubicBezTo>
                    <a:pt x="61" y="144"/>
                    <a:pt x="154" y="156"/>
                    <a:pt x="170" y="141"/>
                  </a:cubicBezTo>
                  <a:cubicBezTo>
                    <a:pt x="171" y="124"/>
                    <a:pt x="186" y="58"/>
                    <a:pt x="184" y="39"/>
                  </a:cubicBezTo>
                  <a:cubicBezTo>
                    <a:pt x="164" y="29"/>
                    <a:pt x="137" y="52"/>
                    <a:pt x="137" y="26"/>
                  </a:cubicBezTo>
                  <a:cubicBezTo>
                    <a:pt x="137" y="2"/>
                    <a:pt x="198" y="20"/>
                    <a:pt x="206" y="20"/>
                  </a:cubicBezTo>
                  <a:cubicBezTo>
                    <a:pt x="236" y="20"/>
                    <a:pt x="202" y="124"/>
                    <a:pt x="198" y="152"/>
                  </a:cubicBezTo>
                  <a:cubicBezTo>
                    <a:pt x="195" y="170"/>
                    <a:pt x="180" y="166"/>
                    <a:pt x="156" y="168"/>
                  </a:cubicBezTo>
                  <a:cubicBezTo>
                    <a:pt x="123" y="169"/>
                    <a:pt x="46" y="162"/>
                    <a:pt x="13" y="151"/>
                  </a:cubicBezTo>
                  <a:cubicBezTo>
                    <a:pt x="0" y="147"/>
                    <a:pt x="2" y="88"/>
                    <a:pt x="12" y="40"/>
                  </a:cubicBezTo>
                  <a:cubicBezTo>
                    <a:pt x="20" y="0"/>
                    <a:pt x="123" y="20"/>
                    <a:pt x="156" y="13"/>
                  </a:cubicBezTo>
                  <a:cubicBezTo>
                    <a:pt x="172" y="10"/>
                    <a:pt x="143" y="23"/>
                    <a:pt x="141" y="37"/>
                  </a:cubicBezTo>
                  <a:cubicBezTo>
                    <a:pt x="124" y="38"/>
                    <a:pt x="30" y="30"/>
                    <a:pt x="37" y="6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69" name="Freeform 101"/>
            <p:cNvSpPr>
              <a:spLocks/>
            </p:cNvSpPr>
            <p:nvPr/>
          </p:nvSpPr>
          <p:spPr bwMode="gray">
            <a:xfrm>
              <a:off x="6481081" y="3854943"/>
              <a:ext cx="207393" cy="186682"/>
            </a:xfrm>
            <a:custGeom>
              <a:avLst/>
              <a:gdLst/>
              <a:ahLst/>
              <a:cxnLst>
                <a:cxn ang="0">
                  <a:pos x="111" y="540"/>
                </a:cxn>
                <a:cxn ang="0">
                  <a:pos x="94" y="541"/>
                </a:cxn>
                <a:cxn ang="0">
                  <a:pos x="81" y="432"/>
                </a:cxn>
                <a:cxn ang="0">
                  <a:pos x="67" y="390"/>
                </a:cxn>
                <a:cxn ang="0">
                  <a:pos x="33" y="348"/>
                </a:cxn>
                <a:cxn ang="0">
                  <a:pos x="81" y="145"/>
                </a:cxn>
                <a:cxn ang="0">
                  <a:pos x="48" y="144"/>
                </a:cxn>
                <a:cxn ang="0">
                  <a:pos x="131" y="76"/>
                </a:cxn>
                <a:cxn ang="0">
                  <a:pos x="115" y="57"/>
                </a:cxn>
                <a:cxn ang="0">
                  <a:pos x="190" y="34"/>
                </a:cxn>
                <a:cxn ang="0">
                  <a:pos x="263" y="1"/>
                </a:cxn>
                <a:cxn ang="0">
                  <a:pos x="426" y="51"/>
                </a:cxn>
                <a:cxn ang="0">
                  <a:pos x="428" y="27"/>
                </a:cxn>
                <a:cxn ang="0">
                  <a:pos x="469" y="77"/>
                </a:cxn>
                <a:cxn ang="0">
                  <a:pos x="530" y="110"/>
                </a:cxn>
                <a:cxn ang="0">
                  <a:pos x="596" y="229"/>
                </a:cxn>
                <a:cxn ang="0">
                  <a:pos x="608" y="388"/>
                </a:cxn>
                <a:cxn ang="0">
                  <a:pos x="572" y="557"/>
                </a:cxn>
                <a:cxn ang="0">
                  <a:pos x="546" y="457"/>
                </a:cxn>
                <a:cxn ang="0">
                  <a:pos x="550" y="313"/>
                </a:cxn>
                <a:cxn ang="0">
                  <a:pos x="482" y="216"/>
                </a:cxn>
                <a:cxn ang="0">
                  <a:pos x="348" y="216"/>
                </a:cxn>
                <a:cxn ang="0">
                  <a:pos x="327" y="191"/>
                </a:cxn>
                <a:cxn ang="0">
                  <a:pos x="334" y="228"/>
                </a:cxn>
                <a:cxn ang="0">
                  <a:pos x="250" y="188"/>
                </a:cxn>
                <a:cxn ang="0">
                  <a:pos x="179" y="230"/>
                </a:cxn>
                <a:cxn ang="0">
                  <a:pos x="127" y="322"/>
                </a:cxn>
                <a:cxn ang="0">
                  <a:pos x="123" y="377"/>
                </a:cxn>
                <a:cxn ang="0">
                  <a:pos x="111" y="426"/>
                </a:cxn>
                <a:cxn ang="0">
                  <a:pos x="111" y="540"/>
                </a:cxn>
              </a:cxnLst>
              <a:rect l="0" t="0" r="r" b="b"/>
              <a:pathLst>
                <a:path w="619" h="557">
                  <a:moveTo>
                    <a:pt x="111" y="540"/>
                  </a:moveTo>
                  <a:cubicBezTo>
                    <a:pt x="85" y="549"/>
                    <a:pt x="102" y="543"/>
                    <a:pt x="94" y="541"/>
                  </a:cubicBezTo>
                  <a:cubicBezTo>
                    <a:pt x="82" y="499"/>
                    <a:pt x="79" y="474"/>
                    <a:pt x="81" y="432"/>
                  </a:cubicBezTo>
                  <a:cubicBezTo>
                    <a:pt x="82" y="415"/>
                    <a:pt x="95" y="378"/>
                    <a:pt x="67" y="390"/>
                  </a:cubicBezTo>
                  <a:cubicBezTo>
                    <a:pt x="56" y="395"/>
                    <a:pt x="44" y="366"/>
                    <a:pt x="33" y="348"/>
                  </a:cubicBezTo>
                  <a:cubicBezTo>
                    <a:pt x="0" y="293"/>
                    <a:pt x="48" y="189"/>
                    <a:pt x="81" y="145"/>
                  </a:cubicBezTo>
                  <a:cubicBezTo>
                    <a:pt x="71" y="147"/>
                    <a:pt x="58" y="142"/>
                    <a:pt x="48" y="144"/>
                  </a:cubicBezTo>
                  <a:cubicBezTo>
                    <a:pt x="52" y="107"/>
                    <a:pt x="97" y="82"/>
                    <a:pt x="131" y="76"/>
                  </a:cubicBezTo>
                  <a:cubicBezTo>
                    <a:pt x="125" y="71"/>
                    <a:pt x="121" y="61"/>
                    <a:pt x="115" y="57"/>
                  </a:cubicBezTo>
                  <a:cubicBezTo>
                    <a:pt x="142" y="51"/>
                    <a:pt x="168" y="47"/>
                    <a:pt x="190" y="34"/>
                  </a:cubicBezTo>
                  <a:cubicBezTo>
                    <a:pt x="220" y="15"/>
                    <a:pt x="222" y="1"/>
                    <a:pt x="263" y="1"/>
                  </a:cubicBezTo>
                  <a:cubicBezTo>
                    <a:pt x="327" y="0"/>
                    <a:pt x="377" y="13"/>
                    <a:pt x="426" y="51"/>
                  </a:cubicBezTo>
                  <a:cubicBezTo>
                    <a:pt x="426" y="44"/>
                    <a:pt x="429" y="34"/>
                    <a:pt x="428" y="27"/>
                  </a:cubicBezTo>
                  <a:cubicBezTo>
                    <a:pt x="443" y="40"/>
                    <a:pt x="453" y="63"/>
                    <a:pt x="469" y="77"/>
                  </a:cubicBezTo>
                  <a:cubicBezTo>
                    <a:pt x="489" y="96"/>
                    <a:pt x="509" y="94"/>
                    <a:pt x="530" y="110"/>
                  </a:cubicBezTo>
                  <a:cubicBezTo>
                    <a:pt x="558" y="130"/>
                    <a:pt x="581" y="197"/>
                    <a:pt x="596" y="229"/>
                  </a:cubicBezTo>
                  <a:cubicBezTo>
                    <a:pt x="617" y="274"/>
                    <a:pt x="619" y="337"/>
                    <a:pt x="608" y="388"/>
                  </a:cubicBezTo>
                  <a:cubicBezTo>
                    <a:pt x="599" y="429"/>
                    <a:pt x="611" y="534"/>
                    <a:pt x="572" y="557"/>
                  </a:cubicBezTo>
                  <a:cubicBezTo>
                    <a:pt x="575" y="530"/>
                    <a:pt x="547" y="490"/>
                    <a:pt x="546" y="457"/>
                  </a:cubicBezTo>
                  <a:cubicBezTo>
                    <a:pt x="544" y="409"/>
                    <a:pt x="556" y="362"/>
                    <a:pt x="550" y="313"/>
                  </a:cubicBezTo>
                  <a:cubicBezTo>
                    <a:pt x="545" y="273"/>
                    <a:pt x="525" y="227"/>
                    <a:pt x="482" y="216"/>
                  </a:cubicBezTo>
                  <a:cubicBezTo>
                    <a:pt x="438" y="205"/>
                    <a:pt x="391" y="230"/>
                    <a:pt x="348" y="216"/>
                  </a:cubicBezTo>
                  <a:cubicBezTo>
                    <a:pt x="343" y="205"/>
                    <a:pt x="333" y="200"/>
                    <a:pt x="327" y="191"/>
                  </a:cubicBezTo>
                  <a:cubicBezTo>
                    <a:pt x="328" y="206"/>
                    <a:pt x="326" y="217"/>
                    <a:pt x="334" y="228"/>
                  </a:cubicBezTo>
                  <a:cubicBezTo>
                    <a:pt x="306" y="232"/>
                    <a:pt x="273" y="204"/>
                    <a:pt x="250" y="188"/>
                  </a:cubicBezTo>
                  <a:cubicBezTo>
                    <a:pt x="267" y="225"/>
                    <a:pt x="201" y="212"/>
                    <a:pt x="179" y="230"/>
                  </a:cubicBezTo>
                  <a:cubicBezTo>
                    <a:pt x="152" y="252"/>
                    <a:pt x="134" y="290"/>
                    <a:pt x="127" y="322"/>
                  </a:cubicBezTo>
                  <a:cubicBezTo>
                    <a:pt x="124" y="339"/>
                    <a:pt x="130" y="360"/>
                    <a:pt x="123" y="377"/>
                  </a:cubicBezTo>
                  <a:cubicBezTo>
                    <a:pt x="116" y="396"/>
                    <a:pt x="116" y="408"/>
                    <a:pt x="111" y="426"/>
                  </a:cubicBezTo>
                  <a:cubicBezTo>
                    <a:pt x="102" y="466"/>
                    <a:pt x="123" y="521"/>
                    <a:pt x="111" y="54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70" name="Freeform 102"/>
            <p:cNvSpPr>
              <a:spLocks/>
            </p:cNvSpPr>
            <p:nvPr/>
          </p:nvSpPr>
          <p:spPr bwMode="gray">
            <a:xfrm>
              <a:off x="6418522" y="4523226"/>
              <a:ext cx="379322" cy="108804"/>
            </a:xfrm>
            <a:custGeom>
              <a:avLst/>
              <a:gdLst/>
              <a:ahLst/>
              <a:cxnLst>
                <a:cxn ang="0">
                  <a:pos x="638" y="9"/>
                </a:cxn>
                <a:cxn ang="0">
                  <a:pos x="47" y="123"/>
                </a:cxn>
                <a:cxn ang="0">
                  <a:pos x="2" y="190"/>
                </a:cxn>
                <a:cxn ang="0">
                  <a:pos x="70" y="218"/>
                </a:cxn>
                <a:cxn ang="0">
                  <a:pos x="146" y="221"/>
                </a:cxn>
                <a:cxn ang="0">
                  <a:pos x="208" y="208"/>
                </a:cxn>
                <a:cxn ang="0">
                  <a:pos x="275" y="196"/>
                </a:cxn>
                <a:cxn ang="0">
                  <a:pos x="319" y="164"/>
                </a:cxn>
                <a:cxn ang="0">
                  <a:pos x="408" y="142"/>
                </a:cxn>
                <a:cxn ang="0">
                  <a:pos x="552" y="92"/>
                </a:cxn>
                <a:cxn ang="0">
                  <a:pos x="630" y="77"/>
                </a:cxn>
                <a:cxn ang="0">
                  <a:pos x="645" y="122"/>
                </a:cxn>
                <a:cxn ang="0">
                  <a:pos x="794" y="120"/>
                </a:cxn>
                <a:cxn ang="0">
                  <a:pos x="785" y="229"/>
                </a:cxn>
                <a:cxn ang="0">
                  <a:pos x="869" y="199"/>
                </a:cxn>
                <a:cxn ang="0">
                  <a:pos x="943" y="241"/>
                </a:cxn>
                <a:cxn ang="0">
                  <a:pos x="1008" y="325"/>
                </a:cxn>
                <a:cxn ang="0">
                  <a:pos x="1077" y="230"/>
                </a:cxn>
                <a:cxn ang="0">
                  <a:pos x="1107" y="121"/>
                </a:cxn>
                <a:cxn ang="0">
                  <a:pos x="661" y="15"/>
                </a:cxn>
              </a:cxnLst>
              <a:rect l="0" t="0" r="r" b="b"/>
              <a:pathLst>
                <a:path w="1132" h="325">
                  <a:moveTo>
                    <a:pt x="638" y="9"/>
                  </a:moveTo>
                  <a:cubicBezTo>
                    <a:pt x="608" y="0"/>
                    <a:pt x="87" y="112"/>
                    <a:pt x="47" y="123"/>
                  </a:cubicBezTo>
                  <a:cubicBezTo>
                    <a:pt x="1" y="135"/>
                    <a:pt x="0" y="143"/>
                    <a:pt x="2" y="190"/>
                  </a:cubicBezTo>
                  <a:cubicBezTo>
                    <a:pt x="27" y="195"/>
                    <a:pt x="45" y="213"/>
                    <a:pt x="70" y="218"/>
                  </a:cubicBezTo>
                  <a:cubicBezTo>
                    <a:pt x="93" y="222"/>
                    <a:pt x="120" y="221"/>
                    <a:pt x="146" y="221"/>
                  </a:cubicBezTo>
                  <a:cubicBezTo>
                    <a:pt x="172" y="221"/>
                    <a:pt x="185" y="215"/>
                    <a:pt x="208" y="208"/>
                  </a:cubicBezTo>
                  <a:cubicBezTo>
                    <a:pt x="230" y="201"/>
                    <a:pt x="254" y="205"/>
                    <a:pt x="275" y="196"/>
                  </a:cubicBezTo>
                  <a:cubicBezTo>
                    <a:pt x="291" y="189"/>
                    <a:pt x="304" y="174"/>
                    <a:pt x="319" y="164"/>
                  </a:cubicBezTo>
                  <a:cubicBezTo>
                    <a:pt x="348" y="144"/>
                    <a:pt x="372" y="145"/>
                    <a:pt x="408" y="142"/>
                  </a:cubicBezTo>
                  <a:cubicBezTo>
                    <a:pt x="462" y="139"/>
                    <a:pt x="503" y="113"/>
                    <a:pt x="552" y="92"/>
                  </a:cubicBezTo>
                  <a:cubicBezTo>
                    <a:pt x="576" y="82"/>
                    <a:pt x="598" y="73"/>
                    <a:pt x="630" y="77"/>
                  </a:cubicBezTo>
                  <a:cubicBezTo>
                    <a:pt x="667" y="83"/>
                    <a:pt x="672" y="100"/>
                    <a:pt x="645" y="122"/>
                  </a:cubicBezTo>
                  <a:cubicBezTo>
                    <a:pt x="695" y="127"/>
                    <a:pt x="744" y="83"/>
                    <a:pt x="794" y="120"/>
                  </a:cubicBezTo>
                  <a:cubicBezTo>
                    <a:pt x="850" y="162"/>
                    <a:pt x="786" y="184"/>
                    <a:pt x="785" y="229"/>
                  </a:cubicBezTo>
                  <a:cubicBezTo>
                    <a:pt x="815" y="220"/>
                    <a:pt x="835" y="204"/>
                    <a:pt x="869" y="199"/>
                  </a:cubicBezTo>
                  <a:cubicBezTo>
                    <a:pt x="898" y="195"/>
                    <a:pt x="958" y="201"/>
                    <a:pt x="943" y="241"/>
                  </a:cubicBezTo>
                  <a:cubicBezTo>
                    <a:pt x="987" y="214"/>
                    <a:pt x="1045" y="292"/>
                    <a:pt x="1008" y="325"/>
                  </a:cubicBezTo>
                  <a:cubicBezTo>
                    <a:pt x="1040" y="304"/>
                    <a:pt x="1072" y="267"/>
                    <a:pt x="1077" y="230"/>
                  </a:cubicBezTo>
                  <a:cubicBezTo>
                    <a:pt x="1080" y="207"/>
                    <a:pt x="1132" y="121"/>
                    <a:pt x="1107" y="121"/>
                  </a:cubicBezTo>
                  <a:cubicBezTo>
                    <a:pt x="931" y="121"/>
                    <a:pt x="680" y="24"/>
                    <a:pt x="661" y="1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71" name="Freeform 103"/>
            <p:cNvSpPr>
              <a:spLocks/>
            </p:cNvSpPr>
            <p:nvPr/>
          </p:nvSpPr>
          <p:spPr bwMode="gray">
            <a:xfrm>
              <a:off x="6768339" y="4375129"/>
              <a:ext cx="62984" cy="174483"/>
            </a:xfrm>
            <a:custGeom>
              <a:avLst/>
              <a:gdLst/>
              <a:ahLst/>
              <a:cxnLst>
                <a:cxn ang="0">
                  <a:pos x="0" y="387"/>
                </a:cxn>
                <a:cxn ang="0">
                  <a:pos x="27" y="416"/>
                </a:cxn>
                <a:cxn ang="0">
                  <a:pos x="159" y="275"/>
                </a:cxn>
                <a:cxn ang="0">
                  <a:pos x="185" y="0"/>
                </a:cxn>
                <a:cxn ang="0">
                  <a:pos x="184" y="32"/>
                </a:cxn>
                <a:cxn ang="0">
                  <a:pos x="79" y="45"/>
                </a:cxn>
                <a:cxn ang="0">
                  <a:pos x="145" y="101"/>
                </a:cxn>
                <a:cxn ang="0">
                  <a:pos x="79" y="167"/>
                </a:cxn>
                <a:cxn ang="0">
                  <a:pos x="78" y="147"/>
                </a:cxn>
                <a:cxn ang="0">
                  <a:pos x="123" y="229"/>
                </a:cxn>
                <a:cxn ang="0">
                  <a:pos x="45" y="208"/>
                </a:cxn>
                <a:cxn ang="0">
                  <a:pos x="57" y="310"/>
                </a:cxn>
                <a:cxn ang="0">
                  <a:pos x="39" y="415"/>
                </a:cxn>
              </a:cxnLst>
              <a:rect l="0" t="0" r="r" b="b"/>
              <a:pathLst>
                <a:path w="188" h="521">
                  <a:moveTo>
                    <a:pt x="0" y="387"/>
                  </a:moveTo>
                  <a:cubicBezTo>
                    <a:pt x="3" y="405"/>
                    <a:pt x="5" y="416"/>
                    <a:pt x="27" y="416"/>
                  </a:cubicBezTo>
                  <a:cubicBezTo>
                    <a:pt x="65" y="521"/>
                    <a:pt x="154" y="307"/>
                    <a:pt x="159" y="275"/>
                  </a:cubicBezTo>
                  <a:cubicBezTo>
                    <a:pt x="172" y="182"/>
                    <a:pt x="185" y="98"/>
                    <a:pt x="185" y="0"/>
                  </a:cubicBezTo>
                  <a:cubicBezTo>
                    <a:pt x="188" y="10"/>
                    <a:pt x="185" y="22"/>
                    <a:pt x="184" y="32"/>
                  </a:cubicBezTo>
                  <a:cubicBezTo>
                    <a:pt x="152" y="49"/>
                    <a:pt x="115" y="43"/>
                    <a:pt x="79" y="45"/>
                  </a:cubicBezTo>
                  <a:cubicBezTo>
                    <a:pt x="72" y="81"/>
                    <a:pt x="114" y="101"/>
                    <a:pt x="145" y="101"/>
                  </a:cubicBezTo>
                  <a:cubicBezTo>
                    <a:pt x="156" y="149"/>
                    <a:pt x="126" y="176"/>
                    <a:pt x="79" y="167"/>
                  </a:cubicBezTo>
                  <a:cubicBezTo>
                    <a:pt x="78" y="160"/>
                    <a:pt x="78" y="154"/>
                    <a:pt x="78" y="147"/>
                  </a:cubicBezTo>
                  <a:cubicBezTo>
                    <a:pt x="84" y="180"/>
                    <a:pt x="120" y="198"/>
                    <a:pt x="123" y="229"/>
                  </a:cubicBezTo>
                  <a:cubicBezTo>
                    <a:pt x="86" y="236"/>
                    <a:pt x="82" y="201"/>
                    <a:pt x="45" y="208"/>
                  </a:cubicBezTo>
                  <a:cubicBezTo>
                    <a:pt x="72" y="270"/>
                    <a:pt x="99" y="239"/>
                    <a:pt x="57" y="310"/>
                  </a:cubicBezTo>
                  <a:cubicBezTo>
                    <a:pt x="37" y="345"/>
                    <a:pt x="24" y="373"/>
                    <a:pt x="39" y="41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72" name="Freeform 104"/>
            <p:cNvSpPr>
              <a:spLocks/>
            </p:cNvSpPr>
            <p:nvPr/>
          </p:nvSpPr>
          <p:spPr bwMode="gray">
            <a:xfrm>
              <a:off x="6345467" y="4546349"/>
              <a:ext cx="63977" cy="40855"/>
            </a:xfrm>
            <a:custGeom>
              <a:avLst/>
              <a:gdLst/>
              <a:ahLst/>
              <a:cxnLst>
                <a:cxn ang="0">
                  <a:pos x="0" y="6"/>
                </a:cxn>
                <a:cxn ang="0">
                  <a:pos x="191" y="83"/>
                </a:cxn>
                <a:cxn ang="0">
                  <a:pos x="0" y="0"/>
                </a:cxn>
              </a:cxnLst>
              <a:rect l="0" t="0" r="r" b="b"/>
              <a:pathLst>
                <a:path w="191" h="122">
                  <a:moveTo>
                    <a:pt x="0" y="6"/>
                  </a:moveTo>
                  <a:cubicBezTo>
                    <a:pt x="46" y="112"/>
                    <a:pt x="71" y="122"/>
                    <a:pt x="191" y="83"/>
                  </a:cubicBezTo>
                  <a:cubicBezTo>
                    <a:pt x="131" y="41"/>
                    <a:pt x="34" y="99"/>
                    <a:pt x="0"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73" name="Freeform 105"/>
            <p:cNvSpPr>
              <a:spLocks/>
            </p:cNvSpPr>
            <p:nvPr/>
          </p:nvSpPr>
          <p:spPr bwMode="gray">
            <a:xfrm>
              <a:off x="6751600" y="4190716"/>
              <a:ext cx="99157" cy="144126"/>
            </a:xfrm>
            <a:custGeom>
              <a:avLst/>
              <a:gdLst/>
              <a:ahLst/>
              <a:cxnLst>
                <a:cxn ang="0">
                  <a:pos x="241" y="346"/>
                </a:cxn>
                <a:cxn ang="0">
                  <a:pos x="101" y="430"/>
                </a:cxn>
                <a:cxn ang="0">
                  <a:pos x="180" y="359"/>
                </a:cxn>
                <a:cxn ang="0">
                  <a:pos x="223" y="257"/>
                </a:cxn>
                <a:cxn ang="0">
                  <a:pos x="140" y="316"/>
                </a:cxn>
                <a:cxn ang="0">
                  <a:pos x="39" y="356"/>
                </a:cxn>
                <a:cxn ang="0">
                  <a:pos x="207" y="194"/>
                </a:cxn>
                <a:cxn ang="0">
                  <a:pos x="0" y="272"/>
                </a:cxn>
                <a:cxn ang="0">
                  <a:pos x="151" y="156"/>
                </a:cxn>
                <a:cxn ang="0">
                  <a:pos x="169" y="20"/>
                </a:cxn>
                <a:cxn ang="0">
                  <a:pos x="235" y="352"/>
                </a:cxn>
              </a:cxnLst>
              <a:rect l="0" t="0" r="r" b="b"/>
              <a:pathLst>
                <a:path w="296" h="430">
                  <a:moveTo>
                    <a:pt x="241" y="346"/>
                  </a:moveTo>
                  <a:cubicBezTo>
                    <a:pt x="189" y="354"/>
                    <a:pt x="151" y="409"/>
                    <a:pt x="101" y="430"/>
                  </a:cubicBezTo>
                  <a:cubicBezTo>
                    <a:pt x="111" y="403"/>
                    <a:pt x="157" y="381"/>
                    <a:pt x="180" y="359"/>
                  </a:cubicBezTo>
                  <a:cubicBezTo>
                    <a:pt x="218" y="323"/>
                    <a:pt x="217" y="308"/>
                    <a:pt x="223" y="257"/>
                  </a:cubicBezTo>
                  <a:cubicBezTo>
                    <a:pt x="184" y="250"/>
                    <a:pt x="168" y="297"/>
                    <a:pt x="140" y="316"/>
                  </a:cubicBezTo>
                  <a:cubicBezTo>
                    <a:pt x="111" y="337"/>
                    <a:pt x="72" y="351"/>
                    <a:pt x="39" y="356"/>
                  </a:cubicBezTo>
                  <a:cubicBezTo>
                    <a:pt x="74" y="291"/>
                    <a:pt x="247" y="304"/>
                    <a:pt x="207" y="194"/>
                  </a:cubicBezTo>
                  <a:cubicBezTo>
                    <a:pt x="179" y="117"/>
                    <a:pt x="51" y="243"/>
                    <a:pt x="0" y="272"/>
                  </a:cubicBezTo>
                  <a:cubicBezTo>
                    <a:pt x="44" y="228"/>
                    <a:pt x="97" y="189"/>
                    <a:pt x="151" y="156"/>
                  </a:cubicBezTo>
                  <a:cubicBezTo>
                    <a:pt x="234" y="106"/>
                    <a:pt x="185" y="93"/>
                    <a:pt x="169" y="20"/>
                  </a:cubicBezTo>
                  <a:cubicBezTo>
                    <a:pt x="266" y="0"/>
                    <a:pt x="296" y="307"/>
                    <a:pt x="235" y="35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74" name="Freeform 106"/>
            <p:cNvSpPr>
              <a:spLocks/>
            </p:cNvSpPr>
            <p:nvPr/>
          </p:nvSpPr>
          <p:spPr bwMode="gray">
            <a:xfrm>
              <a:off x="6481506" y="4466200"/>
              <a:ext cx="171220" cy="88093"/>
            </a:xfrm>
            <a:custGeom>
              <a:avLst/>
              <a:gdLst/>
              <a:ahLst/>
              <a:cxnLst>
                <a:cxn ang="0">
                  <a:pos x="45" y="8"/>
                </a:cxn>
                <a:cxn ang="0">
                  <a:pos x="249" y="97"/>
                </a:cxn>
                <a:cxn ang="0">
                  <a:pos x="511" y="195"/>
                </a:cxn>
                <a:cxn ang="0">
                  <a:pos x="394" y="176"/>
                </a:cxn>
                <a:cxn ang="0">
                  <a:pos x="252" y="117"/>
                </a:cxn>
                <a:cxn ang="0">
                  <a:pos x="0" y="3"/>
                </a:cxn>
              </a:cxnLst>
              <a:rect l="0" t="0" r="r" b="b"/>
              <a:pathLst>
                <a:path w="511" h="263">
                  <a:moveTo>
                    <a:pt x="45" y="8"/>
                  </a:moveTo>
                  <a:cubicBezTo>
                    <a:pt x="120" y="0"/>
                    <a:pt x="186" y="70"/>
                    <a:pt x="249" y="97"/>
                  </a:cubicBezTo>
                  <a:cubicBezTo>
                    <a:pt x="327" y="130"/>
                    <a:pt x="427" y="177"/>
                    <a:pt x="511" y="195"/>
                  </a:cubicBezTo>
                  <a:cubicBezTo>
                    <a:pt x="494" y="263"/>
                    <a:pt x="420" y="190"/>
                    <a:pt x="394" y="176"/>
                  </a:cubicBezTo>
                  <a:cubicBezTo>
                    <a:pt x="349" y="152"/>
                    <a:pt x="299" y="136"/>
                    <a:pt x="252" y="117"/>
                  </a:cubicBezTo>
                  <a:cubicBezTo>
                    <a:pt x="166" y="82"/>
                    <a:pt x="61" y="69"/>
                    <a:pt x="0" y="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75" name="Freeform 107"/>
            <p:cNvSpPr>
              <a:spLocks/>
            </p:cNvSpPr>
            <p:nvPr/>
          </p:nvSpPr>
          <p:spPr bwMode="gray">
            <a:xfrm>
              <a:off x="6529312" y="4165607"/>
              <a:ext cx="143842" cy="70077"/>
            </a:xfrm>
            <a:custGeom>
              <a:avLst/>
              <a:gdLst/>
              <a:ahLst/>
              <a:cxnLst>
                <a:cxn ang="0">
                  <a:pos x="51" y="147"/>
                </a:cxn>
                <a:cxn ang="0">
                  <a:pos x="46" y="209"/>
                </a:cxn>
                <a:cxn ang="0">
                  <a:pos x="103" y="160"/>
                </a:cxn>
                <a:cxn ang="0">
                  <a:pos x="178" y="177"/>
                </a:cxn>
                <a:cxn ang="0">
                  <a:pos x="220" y="172"/>
                </a:cxn>
                <a:cxn ang="0">
                  <a:pos x="254" y="161"/>
                </a:cxn>
                <a:cxn ang="0">
                  <a:pos x="309" y="192"/>
                </a:cxn>
                <a:cxn ang="0">
                  <a:pos x="309" y="122"/>
                </a:cxn>
                <a:cxn ang="0">
                  <a:pos x="394" y="23"/>
                </a:cxn>
                <a:cxn ang="0">
                  <a:pos x="262" y="71"/>
                </a:cxn>
                <a:cxn ang="0">
                  <a:pos x="106" y="63"/>
                </a:cxn>
                <a:cxn ang="0">
                  <a:pos x="14" y="54"/>
                </a:cxn>
                <a:cxn ang="0">
                  <a:pos x="47" y="109"/>
                </a:cxn>
              </a:cxnLst>
              <a:rect l="0" t="0" r="r" b="b"/>
              <a:pathLst>
                <a:path w="429" h="209">
                  <a:moveTo>
                    <a:pt x="51" y="147"/>
                  </a:moveTo>
                  <a:cubicBezTo>
                    <a:pt x="51" y="168"/>
                    <a:pt x="52" y="189"/>
                    <a:pt x="46" y="209"/>
                  </a:cubicBezTo>
                  <a:cubicBezTo>
                    <a:pt x="56" y="199"/>
                    <a:pt x="91" y="163"/>
                    <a:pt x="103" y="160"/>
                  </a:cubicBezTo>
                  <a:cubicBezTo>
                    <a:pt x="123" y="156"/>
                    <a:pt x="152" y="177"/>
                    <a:pt x="178" y="177"/>
                  </a:cubicBezTo>
                  <a:cubicBezTo>
                    <a:pt x="193" y="177"/>
                    <a:pt x="206" y="175"/>
                    <a:pt x="220" y="172"/>
                  </a:cubicBezTo>
                  <a:cubicBezTo>
                    <a:pt x="224" y="172"/>
                    <a:pt x="260" y="161"/>
                    <a:pt x="254" y="161"/>
                  </a:cubicBezTo>
                  <a:cubicBezTo>
                    <a:pt x="281" y="162"/>
                    <a:pt x="280" y="184"/>
                    <a:pt x="309" y="192"/>
                  </a:cubicBezTo>
                  <a:cubicBezTo>
                    <a:pt x="308" y="169"/>
                    <a:pt x="308" y="145"/>
                    <a:pt x="309" y="122"/>
                  </a:cubicBezTo>
                  <a:cubicBezTo>
                    <a:pt x="341" y="127"/>
                    <a:pt x="429" y="56"/>
                    <a:pt x="394" y="23"/>
                  </a:cubicBezTo>
                  <a:cubicBezTo>
                    <a:pt x="369" y="0"/>
                    <a:pt x="289" y="64"/>
                    <a:pt x="262" y="71"/>
                  </a:cubicBezTo>
                  <a:cubicBezTo>
                    <a:pt x="212" y="84"/>
                    <a:pt x="153" y="86"/>
                    <a:pt x="106" y="63"/>
                  </a:cubicBezTo>
                  <a:cubicBezTo>
                    <a:pt x="86" y="53"/>
                    <a:pt x="32" y="18"/>
                    <a:pt x="14" y="54"/>
                  </a:cubicBezTo>
                  <a:cubicBezTo>
                    <a:pt x="0" y="81"/>
                    <a:pt x="33" y="99"/>
                    <a:pt x="47" y="109"/>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76" name="Freeform 108"/>
            <p:cNvSpPr>
              <a:spLocks/>
            </p:cNvSpPr>
            <p:nvPr/>
          </p:nvSpPr>
          <p:spPr bwMode="gray">
            <a:xfrm>
              <a:off x="6549455" y="4212278"/>
              <a:ext cx="68658" cy="207393"/>
            </a:xfrm>
            <a:custGeom>
              <a:avLst/>
              <a:gdLst/>
              <a:ahLst/>
              <a:cxnLst>
                <a:cxn ang="0">
                  <a:pos x="181" y="8"/>
                </a:cxn>
                <a:cxn ang="0">
                  <a:pos x="160" y="135"/>
                </a:cxn>
                <a:cxn ang="0">
                  <a:pos x="184" y="283"/>
                </a:cxn>
                <a:cxn ang="0">
                  <a:pos x="177" y="607"/>
                </a:cxn>
                <a:cxn ang="0">
                  <a:pos x="89" y="578"/>
                </a:cxn>
                <a:cxn ang="0">
                  <a:pos x="80" y="359"/>
                </a:cxn>
                <a:cxn ang="0">
                  <a:pos x="89" y="142"/>
                </a:cxn>
                <a:cxn ang="0">
                  <a:pos x="160" y="0"/>
                </a:cxn>
              </a:cxnLst>
              <a:rect l="0" t="0" r="r" b="b"/>
              <a:pathLst>
                <a:path w="205" h="619">
                  <a:moveTo>
                    <a:pt x="181" y="8"/>
                  </a:moveTo>
                  <a:cubicBezTo>
                    <a:pt x="205" y="54"/>
                    <a:pt x="155" y="85"/>
                    <a:pt x="160" y="135"/>
                  </a:cubicBezTo>
                  <a:cubicBezTo>
                    <a:pt x="164" y="182"/>
                    <a:pt x="179" y="232"/>
                    <a:pt x="184" y="283"/>
                  </a:cubicBezTo>
                  <a:cubicBezTo>
                    <a:pt x="194" y="382"/>
                    <a:pt x="205" y="514"/>
                    <a:pt x="177" y="607"/>
                  </a:cubicBezTo>
                  <a:cubicBezTo>
                    <a:pt x="200" y="619"/>
                    <a:pt x="122" y="584"/>
                    <a:pt x="89" y="578"/>
                  </a:cubicBezTo>
                  <a:cubicBezTo>
                    <a:pt x="0" y="563"/>
                    <a:pt x="72" y="442"/>
                    <a:pt x="80" y="359"/>
                  </a:cubicBezTo>
                  <a:cubicBezTo>
                    <a:pt x="86" y="286"/>
                    <a:pt x="78" y="214"/>
                    <a:pt x="89" y="142"/>
                  </a:cubicBezTo>
                  <a:cubicBezTo>
                    <a:pt x="96" y="92"/>
                    <a:pt x="103" y="15"/>
                    <a:pt x="160"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77" name="Freeform 109"/>
            <p:cNvSpPr>
              <a:spLocks/>
            </p:cNvSpPr>
            <p:nvPr/>
          </p:nvSpPr>
          <p:spPr bwMode="gray">
            <a:xfrm>
              <a:off x="6530730" y="4543228"/>
              <a:ext cx="85397" cy="108662"/>
            </a:xfrm>
            <a:custGeom>
              <a:avLst/>
              <a:gdLst/>
              <a:ahLst/>
              <a:cxnLst>
                <a:cxn ang="0">
                  <a:pos x="26" y="291"/>
                </a:cxn>
                <a:cxn ang="0">
                  <a:pos x="22" y="324"/>
                </a:cxn>
                <a:cxn ang="0">
                  <a:pos x="203" y="218"/>
                </a:cxn>
                <a:cxn ang="0">
                  <a:pos x="241" y="118"/>
                </a:cxn>
                <a:cxn ang="0">
                  <a:pos x="249" y="1"/>
                </a:cxn>
                <a:cxn ang="0">
                  <a:pos x="119" y="151"/>
                </a:cxn>
                <a:cxn ang="0">
                  <a:pos x="0" y="308"/>
                </a:cxn>
              </a:cxnLst>
              <a:rect l="0" t="0" r="r" b="b"/>
              <a:pathLst>
                <a:path w="255" h="324">
                  <a:moveTo>
                    <a:pt x="26" y="291"/>
                  </a:moveTo>
                  <a:cubicBezTo>
                    <a:pt x="22" y="301"/>
                    <a:pt x="23" y="314"/>
                    <a:pt x="22" y="324"/>
                  </a:cubicBezTo>
                  <a:cubicBezTo>
                    <a:pt x="74" y="321"/>
                    <a:pt x="165" y="255"/>
                    <a:pt x="203" y="218"/>
                  </a:cubicBezTo>
                  <a:cubicBezTo>
                    <a:pt x="237" y="187"/>
                    <a:pt x="239" y="163"/>
                    <a:pt x="241" y="118"/>
                  </a:cubicBezTo>
                  <a:cubicBezTo>
                    <a:pt x="243" y="81"/>
                    <a:pt x="255" y="36"/>
                    <a:pt x="249" y="1"/>
                  </a:cubicBezTo>
                  <a:cubicBezTo>
                    <a:pt x="195" y="0"/>
                    <a:pt x="144" y="111"/>
                    <a:pt x="119" y="151"/>
                  </a:cubicBezTo>
                  <a:cubicBezTo>
                    <a:pt x="83" y="207"/>
                    <a:pt x="30" y="254"/>
                    <a:pt x="0" y="30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78" name="Freeform 110"/>
            <p:cNvSpPr>
              <a:spLocks/>
            </p:cNvSpPr>
            <p:nvPr/>
          </p:nvSpPr>
          <p:spPr bwMode="gray">
            <a:xfrm>
              <a:off x="6627192" y="4305336"/>
              <a:ext cx="51352" cy="113910"/>
            </a:xfrm>
            <a:custGeom>
              <a:avLst/>
              <a:gdLst/>
              <a:ahLst/>
              <a:cxnLst>
                <a:cxn ang="0">
                  <a:pos x="101" y="300"/>
                </a:cxn>
                <a:cxn ang="0">
                  <a:pos x="152" y="103"/>
                </a:cxn>
                <a:cxn ang="0">
                  <a:pos x="59" y="250"/>
                </a:cxn>
                <a:cxn ang="0">
                  <a:pos x="84" y="0"/>
                </a:cxn>
                <a:cxn ang="0">
                  <a:pos x="5" y="332"/>
                </a:cxn>
                <a:cxn ang="0">
                  <a:pos x="93" y="334"/>
                </a:cxn>
              </a:cxnLst>
              <a:rect l="0" t="0" r="r" b="b"/>
              <a:pathLst>
                <a:path w="153" h="340">
                  <a:moveTo>
                    <a:pt x="101" y="300"/>
                  </a:moveTo>
                  <a:cubicBezTo>
                    <a:pt x="98" y="233"/>
                    <a:pt x="153" y="169"/>
                    <a:pt x="152" y="103"/>
                  </a:cubicBezTo>
                  <a:cubicBezTo>
                    <a:pt x="119" y="151"/>
                    <a:pt x="76" y="194"/>
                    <a:pt x="59" y="250"/>
                  </a:cubicBezTo>
                  <a:cubicBezTo>
                    <a:pt x="59" y="196"/>
                    <a:pt x="68" y="55"/>
                    <a:pt x="84" y="0"/>
                  </a:cubicBezTo>
                  <a:cubicBezTo>
                    <a:pt x="43" y="50"/>
                    <a:pt x="0" y="290"/>
                    <a:pt x="5" y="332"/>
                  </a:cubicBezTo>
                  <a:cubicBezTo>
                    <a:pt x="52" y="340"/>
                    <a:pt x="44" y="336"/>
                    <a:pt x="93" y="33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79" name="Freeform 111"/>
            <p:cNvSpPr>
              <a:spLocks/>
            </p:cNvSpPr>
            <p:nvPr/>
          </p:nvSpPr>
          <p:spPr bwMode="gray">
            <a:xfrm>
              <a:off x="6517680" y="4177665"/>
              <a:ext cx="112492" cy="241013"/>
            </a:xfrm>
            <a:custGeom>
              <a:avLst/>
              <a:gdLst/>
              <a:ahLst/>
              <a:cxnLst>
                <a:cxn ang="0">
                  <a:pos x="173" y="120"/>
                </a:cxn>
                <a:cxn ang="0">
                  <a:pos x="146" y="37"/>
                </a:cxn>
                <a:cxn ang="0">
                  <a:pos x="287" y="110"/>
                </a:cxn>
                <a:cxn ang="0">
                  <a:pos x="246" y="222"/>
                </a:cxn>
                <a:cxn ang="0">
                  <a:pos x="263" y="351"/>
                </a:cxn>
                <a:cxn ang="0">
                  <a:pos x="269" y="650"/>
                </a:cxn>
                <a:cxn ang="0">
                  <a:pos x="207" y="701"/>
                </a:cxn>
                <a:cxn ang="0">
                  <a:pos x="89" y="672"/>
                </a:cxn>
                <a:cxn ang="0">
                  <a:pos x="5" y="660"/>
                </a:cxn>
                <a:cxn ang="0">
                  <a:pos x="44" y="362"/>
                </a:cxn>
                <a:cxn ang="0">
                  <a:pos x="173" y="120"/>
                </a:cxn>
              </a:cxnLst>
              <a:rect l="0" t="0" r="r" b="b"/>
              <a:pathLst>
                <a:path w="336" h="719">
                  <a:moveTo>
                    <a:pt x="173" y="120"/>
                  </a:moveTo>
                  <a:cubicBezTo>
                    <a:pt x="153" y="99"/>
                    <a:pt x="142" y="70"/>
                    <a:pt x="146" y="37"/>
                  </a:cubicBezTo>
                  <a:cubicBezTo>
                    <a:pt x="218" y="0"/>
                    <a:pt x="336" y="3"/>
                    <a:pt x="287" y="110"/>
                  </a:cubicBezTo>
                  <a:cubicBezTo>
                    <a:pt x="268" y="154"/>
                    <a:pt x="242" y="168"/>
                    <a:pt x="246" y="222"/>
                  </a:cubicBezTo>
                  <a:cubicBezTo>
                    <a:pt x="249" y="265"/>
                    <a:pt x="263" y="304"/>
                    <a:pt x="263" y="351"/>
                  </a:cubicBezTo>
                  <a:cubicBezTo>
                    <a:pt x="263" y="452"/>
                    <a:pt x="269" y="550"/>
                    <a:pt x="269" y="650"/>
                  </a:cubicBezTo>
                  <a:cubicBezTo>
                    <a:pt x="269" y="716"/>
                    <a:pt x="265" y="719"/>
                    <a:pt x="207" y="701"/>
                  </a:cubicBezTo>
                  <a:cubicBezTo>
                    <a:pt x="168" y="688"/>
                    <a:pt x="130" y="681"/>
                    <a:pt x="89" y="672"/>
                  </a:cubicBezTo>
                  <a:cubicBezTo>
                    <a:pt x="61" y="666"/>
                    <a:pt x="34" y="663"/>
                    <a:pt x="5" y="660"/>
                  </a:cubicBezTo>
                  <a:cubicBezTo>
                    <a:pt x="0" y="563"/>
                    <a:pt x="10" y="449"/>
                    <a:pt x="44" y="362"/>
                  </a:cubicBezTo>
                  <a:cubicBezTo>
                    <a:pt x="72" y="289"/>
                    <a:pt x="189" y="204"/>
                    <a:pt x="173" y="12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80" name="Freeform 112"/>
            <p:cNvSpPr>
              <a:spLocks/>
            </p:cNvSpPr>
            <p:nvPr/>
          </p:nvSpPr>
          <p:spPr bwMode="gray">
            <a:xfrm>
              <a:off x="6490443" y="4529184"/>
              <a:ext cx="119726" cy="121996"/>
            </a:xfrm>
            <a:custGeom>
              <a:avLst/>
              <a:gdLst/>
              <a:ahLst/>
              <a:cxnLst>
                <a:cxn ang="0">
                  <a:pos x="66" y="53"/>
                </a:cxn>
                <a:cxn ang="0">
                  <a:pos x="28" y="270"/>
                </a:cxn>
                <a:cxn ang="0">
                  <a:pos x="121" y="364"/>
                </a:cxn>
                <a:cxn ang="0">
                  <a:pos x="323" y="227"/>
                </a:cxn>
                <a:cxn ang="0">
                  <a:pos x="343" y="0"/>
                </a:cxn>
                <a:cxn ang="0">
                  <a:pos x="66" y="53"/>
                </a:cxn>
              </a:cxnLst>
              <a:rect l="0" t="0" r="r" b="b"/>
              <a:pathLst>
                <a:path w="357" h="364">
                  <a:moveTo>
                    <a:pt x="66" y="53"/>
                  </a:moveTo>
                  <a:cubicBezTo>
                    <a:pt x="73" y="113"/>
                    <a:pt x="0" y="234"/>
                    <a:pt x="28" y="270"/>
                  </a:cubicBezTo>
                  <a:cubicBezTo>
                    <a:pt x="56" y="307"/>
                    <a:pt x="103" y="349"/>
                    <a:pt x="121" y="364"/>
                  </a:cubicBezTo>
                  <a:cubicBezTo>
                    <a:pt x="121" y="364"/>
                    <a:pt x="302" y="256"/>
                    <a:pt x="323" y="227"/>
                  </a:cubicBezTo>
                  <a:cubicBezTo>
                    <a:pt x="357" y="182"/>
                    <a:pt x="346" y="58"/>
                    <a:pt x="343" y="0"/>
                  </a:cubicBezTo>
                  <a:cubicBezTo>
                    <a:pt x="241" y="17"/>
                    <a:pt x="183" y="36"/>
                    <a:pt x="66" y="5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81" name="Freeform 113"/>
            <p:cNvSpPr>
              <a:spLocks/>
            </p:cNvSpPr>
            <p:nvPr/>
          </p:nvSpPr>
          <p:spPr bwMode="gray">
            <a:xfrm>
              <a:off x="6523354" y="4125746"/>
              <a:ext cx="56600" cy="108945"/>
            </a:xfrm>
            <a:custGeom>
              <a:avLst/>
              <a:gdLst/>
              <a:ahLst/>
              <a:cxnLst>
                <a:cxn ang="0">
                  <a:pos x="62" y="0"/>
                </a:cxn>
                <a:cxn ang="0">
                  <a:pos x="95" y="84"/>
                </a:cxn>
                <a:cxn ang="0">
                  <a:pos x="167" y="164"/>
                </a:cxn>
                <a:cxn ang="0">
                  <a:pos x="42" y="325"/>
                </a:cxn>
                <a:cxn ang="0">
                  <a:pos x="62" y="0"/>
                </a:cxn>
              </a:cxnLst>
              <a:rect l="0" t="0" r="r" b="b"/>
              <a:pathLst>
                <a:path w="169" h="325">
                  <a:moveTo>
                    <a:pt x="62" y="0"/>
                  </a:moveTo>
                  <a:cubicBezTo>
                    <a:pt x="66" y="35"/>
                    <a:pt x="73" y="58"/>
                    <a:pt x="95" y="84"/>
                  </a:cubicBezTo>
                  <a:cubicBezTo>
                    <a:pt x="105" y="97"/>
                    <a:pt x="169" y="155"/>
                    <a:pt x="167" y="164"/>
                  </a:cubicBezTo>
                  <a:cubicBezTo>
                    <a:pt x="161" y="183"/>
                    <a:pt x="63" y="289"/>
                    <a:pt x="42" y="325"/>
                  </a:cubicBezTo>
                  <a:cubicBezTo>
                    <a:pt x="0" y="295"/>
                    <a:pt x="10" y="21"/>
                    <a:pt x="62"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82" name="Freeform 114"/>
            <p:cNvSpPr>
              <a:spLocks/>
            </p:cNvSpPr>
            <p:nvPr/>
          </p:nvSpPr>
          <p:spPr bwMode="gray">
            <a:xfrm>
              <a:off x="6589033" y="4111277"/>
              <a:ext cx="91781" cy="106676"/>
            </a:xfrm>
            <a:custGeom>
              <a:avLst/>
              <a:gdLst/>
              <a:ahLst/>
              <a:cxnLst>
                <a:cxn ang="0">
                  <a:pos x="0" y="206"/>
                </a:cxn>
                <a:cxn ang="0">
                  <a:pos x="152" y="318"/>
                </a:cxn>
                <a:cxn ang="0">
                  <a:pos x="246" y="132"/>
                </a:cxn>
                <a:cxn ang="0">
                  <a:pos x="206" y="0"/>
                </a:cxn>
                <a:cxn ang="0">
                  <a:pos x="0" y="206"/>
                </a:cxn>
              </a:cxnLst>
              <a:rect l="0" t="0" r="r" b="b"/>
              <a:pathLst>
                <a:path w="274" h="318">
                  <a:moveTo>
                    <a:pt x="0" y="206"/>
                  </a:moveTo>
                  <a:cubicBezTo>
                    <a:pt x="43" y="235"/>
                    <a:pt x="108" y="288"/>
                    <a:pt x="152" y="318"/>
                  </a:cubicBezTo>
                  <a:cubicBezTo>
                    <a:pt x="181" y="255"/>
                    <a:pt x="222" y="196"/>
                    <a:pt x="246" y="132"/>
                  </a:cubicBezTo>
                  <a:cubicBezTo>
                    <a:pt x="273" y="61"/>
                    <a:pt x="274" y="51"/>
                    <a:pt x="206" y="0"/>
                  </a:cubicBezTo>
                  <a:cubicBezTo>
                    <a:pt x="166" y="79"/>
                    <a:pt x="89" y="176"/>
                    <a:pt x="0" y="20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83" name="Freeform 115"/>
            <p:cNvSpPr>
              <a:spLocks/>
            </p:cNvSpPr>
            <p:nvPr/>
          </p:nvSpPr>
          <p:spPr bwMode="gray">
            <a:xfrm>
              <a:off x="6439943" y="4282213"/>
              <a:ext cx="28797" cy="165262"/>
            </a:xfrm>
            <a:custGeom>
              <a:avLst/>
              <a:gdLst/>
              <a:ahLst/>
              <a:cxnLst>
                <a:cxn ang="0">
                  <a:pos x="84" y="355"/>
                </a:cxn>
                <a:cxn ang="0">
                  <a:pos x="62" y="283"/>
                </a:cxn>
                <a:cxn ang="0">
                  <a:pos x="56" y="186"/>
                </a:cxn>
                <a:cxn ang="0">
                  <a:pos x="39" y="0"/>
                </a:cxn>
                <a:cxn ang="0">
                  <a:pos x="28" y="298"/>
                </a:cxn>
                <a:cxn ang="0">
                  <a:pos x="22" y="446"/>
                </a:cxn>
                <a:cxn ang="0">
                  <a:pos x="79" y="349"/>
                </a:cxn>
              </a:cxnLst>
              <a:rect l="0" t="0" r="r" b="b"/>
              <a:pathLst>
                <a:path w="86" h="493">
                  <a:moveTo>
                    <a:pt x="84" y="355"/>
                  </a:moveTo>
                  <a:cubicBezTo>
                    <a:pt x="86" y="322"/>
                    <a:pt x="68" y="310"/>
                    <a:pt x="62" y="283"/>
                  </a:cubicBezTo>
                  <a:cubicBezTo>
                    <a:pt x="57" y="259"/>
                    <a:pt x="58" y="217"/>
                    <a:pt x="56" y="186"/>
                  </a:cubicBezTo>
                  <a:cubicBezTo>
                    <a:pt x="54" y="132"/>
                    <a:pt x="72" y="37"/>
                    <a:pt x="39" y="0"/>
                  </a:cubicBezTo>
                  <a:cubicBezTo>
                    <a:pt x="6" y="91"/>
                    <a:pt x="23" y="203"/>
                    <a:pt x="28" y="298"/>
                  </a:cubicBezTo>
                  <a:cubicBezTo>
                    <a:pt x="30" y="331"/>
                    <a:pt x="0" y="422"/>
                    <a:pt x="22" y="446"/>
                  </a:cubicBezTo>
                  <a:cubicBezTo>
                    <a:pt x="64" y="493"/>
                    <a:pt x="83" y="381"/>
                    <a:pt x="79" y="349"/>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84" name="Freeform 116"/>
            <p:cNvSpPr>
              <a:spLocks/>
            </p:cNvSpPr>
            <p:nvPr/>
          </p:nvSpPr>
          <p:spPr bwMode="gray">
            <a:xfrm>
              <a:off x="6685211" y="4239373"/>
              <a:ext cx="66388" cy="157744"/>
            </a:xfrm>
            <a:custGeom>
              <a:avLst/>
              <a:gdLst/>
              <a:ahLst/>
              <a:cxnLst>
                <a:cxn ang="0">
                  <a:pos x="51" y="415"/>
                </a:cxn>
                <a:cxn ang="0">
                  <a:pos x="101" y="195"/>
                </a:cxn>
                <a:cxn ang="0">
                  <a:pos x="198" y="0"/>
                </a:cxn>
                <a:cxn ang="0">
                  <a:pos x="84" y="201"/>
                </a:cxn>
                <a:cxn ang="0">
                  <a:pos x="12" y="420"/>
                </a:cxn>
                <a:cxn ang="0">
                  <a:pos x="73" y="426"/>
                </a:cxn>
              </a:cxnLst>
              <a:rect l="0" t="0" r="r" b="b"/>
              <a:pathLst>
                <a:path w="198" h="471">
                  <a:moveTo>
                    <a:pt x="51" y="415"/>
                  </a:moveTo>
                  <a:cubicBezTo>
                    <a:pt x="95" y="346"/>
                    <a:pt x="66" y="265"/>
                    <a:pt x="101" y="195"/>
                  </a:cubicBezTo>
                  <a:cubicBezTo>
                    <a:pt x="135" y="128"/>
                    <a:pt x="176" y="73"/>
                    <a:pt x="198" y="0"/>
                  </a:cubicBezTo>
                  <a:cubicBezTo>
                    <a:pt x="139" y="59"/>
                    <a:pt x="110" y="125"/>
                    <a:pt x="84" y="201"/>
                  </a:cubicBezTo>
                  <a:cubicBezTo>
                    <a:pt x="64" y="262"/>
                    <a:pt x="0" y="357"/>
                    <a:pt x="12" y="420"/>
                  </a:cubicBezTo>
                  <a:cubicBezTo>
                    <a:pt x="34" y="430"/>
                    <a:pt x="65" y="471"/>
                    <a:pt x="73" y="42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85" name="Freeform 117"/>
            <p:cNvSpPr>
              <a:spLocks/>
            </p:cNvSpPr>
            <p:nvPr/>
          </p:nvSpPr>
          <p:spPr bwMode="gray">
            <a:xfrm>
              <a:off x="6426892" y="4393144"/>
              <a:ext cx="82418" cy="76744"/>
            </a:xfrm>
            <a:custGeom>
              <a:avLst/>
              <a:gdLst/>
              <a:ahLst/>
              <a:cxnLst>
                <a:cxn ang="0">
                  <a:pos x="191" y="226"/>
                </a:cxn>
                <a:cxn ang="0">
                  <a:pos x="246" y="45"/>
                </a:cxn>
                <a:cxn ang="0">
                  <a:pos x="94" y="51"/>
                </a:cxn>
                <a:cxn ang="0">
                  <a:pos x="55" y="135"/>
                </a:cxn>
                <a:cxn ang="0">
                  <a:pos x="60" y="211"/>
                </a:cxn>
                <a:cxn ang="0">
                  <a:pos x="197" y="221"/>
                </a:cxn>
              </a:cxnLst>
              <a:rect l="0" t="0" r="r" b="b"/>
              <a:pathLst>
                <a:path w="246" h="229">
                  <a:moveTo>
                    <a:pt x="191" y="226"/>
                  </a:moveTo>
                  <a:cubicBezTo>
                    <a:pt x="186" y="181"/>
                    <a:pt x="206" y="61"/>
                    <a:pt x="246" y="45"/>
                  </a:cubicBezTo>
                  <a:cubicBezTo>
                    <a:pt x="243" y="3"/>
                    <a:pt x="105" y="0"/>
                    <a:pt x="94" y="51"/>
                  </a:cubicBezTo>
                  <a:cubicBezTo>
                    <a:pt x="29" y="52"/>
                    <a:pt x="54" y="92"/>
                    <a:pt x="55" y="135"/>
                  </a:cubicBezTo>
                  <a:cubicBezTo>
                    <a:pt x="0" y="149"/>
                    <a:pt x="26" y="194"/>
                    <a:pt x="60" y="211"/>
                  </a:cubicBezTo>
                  <a:cubicBezTo>
                    <a:pt x="97" y="229"/>
                    <a:pt x="153" y="221"/>
                    <a:pt x="197" y="22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86" name="Freeform 118"/>
            <p:cNvSpPr>
              <a:spLocks/>
            </p:cNvSpPr>
            <p:nvPr/>
          </p:nvSpPr>
          <p:spPr bwMode="gray">
            <a:xfrm>
              <a:off x="6645633" y="4378108"/>
              <a:ext cx="58019" cy="40145"/>
            </a:xfrm>
            <a:custGeom>
              <a:avLst/>
              <a:gdLst/>
              <a:ahLst/>
              <a:cxnLst>
                <a:cxn ang="0">
                  <a:pos x="17" y="119"/>
                </a:cxn>
                <a:cxn ang="0">
                  <a:pos x="173" y="102"/>
                </a:cxn>
                <a:cxn ang="0">
                  <a:pos x="162" y="7"/>
                </a:cxn>
                <a:cxn ang="0">
                  <a:pos x="74" y="36"/>
                </a:cxn>
                <a:cxn ang="0">
                  <a:pos x="0" y="114"/>
                </a:cxn>
              </a:cxnLst>
              <a:rect l="0" t="0" r="r" b="b"/>
              <a:pathLst>
                <a:path w="173" h="120">
                  <a:moveTo>
                    <a:pt x="17" y="119"/>
                  </a:moveTo>
                  <a:cubicBezTo>
                    <a:pt x="67" y="120"/>
                    <a:pt x="119" y="104"/>
                    <a:pt x="173" y="102"/>
                  </a:cubicBezTo>
                  <a:cubicBezTo>
                    <a:pt x="170" y="72"/>
                    <a:pt x="171" y="37"/>
                    <a:pt x="162" y="7"/>
                  </a:cubicBezTo>
                  <a:cubicBezTo>
                    <a:pt x="108" y="3"/>
                    <a:pt x="110" y="0"/>
                    <a:pt x="74" y="36"/>
                  </a:cubicBezTo>
                  <a:cubicBezTo>
                    <a:pt x="53" y="57"/>
                    <a:pt x="19" y="88"/>
                    <a:pt x="0" y="11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87" name="Freeform 119"/>
            <p:cNvSpPr>
              <a:spLocks/>
            </p:cNvSpPr>
            <p:nvPr/>
          </p:nvSpPr>
          <p:spPr bwMode="gray">
            <a:xfrm>
              <a:off x="6430155" y="4440808"/>
              <a:ext cx="66388" cy="31776"/>
            </a:xfrm>
            <a:custGeom>
              <a:avLst/>
              <a:gdLst/>
              <a:ahLst/>
              <a:cxnLst>
                <a:cxn ang="0">
                  <a:pos x="27" y="0"/>
                </a:cxn>
                <a:cxn ang="0">
                  <a:pos x="95" y="65"/>
                </a:cxn>
                <a:cxn ang="0">
                  <a:pos x="162" y="65"/>
                </a:cxn>
                <a:cxn ang="0">
                  <a:pos x="183" y="26"/>
                </a:cxn>
                <a:cxn ang="0">
                  <a:pos x="177" y="86"/>
                </a:cxn>
                <a:cxn ang="0">
                  <a:pos x="32" y="59"/>
                </a:cxn>
                <a:cxn ang="0">
                  <a:pos x="27" y="0"/>
                </a:cxn>
              </a:cxnLst>
              <a:rect l="0" t="0" r="r" b="b"/>
              <a:pathLst>
                <a:path w="198" h="95">
                  <a:moveTo>
                    <a:pt x="27" y="0"/>
                  </a:moveTo>
                  <a:cubicBezTo>
                    <a:pt x="14" y="38"/>
                    <a:pt x="64" y="59"/>
                    <a:pt x="95" y="65"/>
                  </a:cubicBezTo>
                  <a:cubicBezTo>
                    <a:pt x="111" y="67"/>
                    <a:pt x="147" y="70"/>
                    <a:pt x="162" y="65"/>
                  </a:cubicBezTo>
                  <a:cubicBezTo>
                    <a:pt x="179" y="58"/>
                    <a:pt x="180" y="41"/>
                    <a:pt x="183" y="26"/>
                  </a:cubicBezTo>
                  <a:cubicBezTo>
                    <a:pt x="185" y="52"/>
                    <a:pt x="198" y="77"/>
                    <a:pt x="177" y="86"/>
                  </a:cubicBezTo>
                  <a:cubicBezTo>
                    <a:pt x="157" y="95"/>
                    <a:pt x="55" y="79"/>
                    <a:pt x="32" y="59"/>
                  </a:cubicBezTo>
                  <a:cubicBezTo>
                    <a:pt x="18" y="45"/>
                    <a:pt x="0" y="16"/>
                    <a:pt x="27"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88" name="Freeform 120"/>
            <p:cNvSpPr>
              <a:spLocks/>
            </p:cNvSpPr>
            <p:nvPr/>
          </p:nvSpPr>
          <p:spPr bwMode="gray">
            <a:xfrm>
              <a:off x="6653010" y="4383498"/>
              <a:ext cx="51919" cy="39862"/>
            </a:xfrm>
            <a:custGeom>
              <a:avLst/>
              <a:gdLst/>
              <a:ahLst/>
              <a:cxnLst>
                <a:cxn ang="0">
                  <a:pos x="134" y="0"/>
                </a:cxn>
                <a:cxn ang="0">
                  <a:pos x="97" y="79"/>
                </a:cxn>
                <a:cxn ang="0">
                  <a:pos x="0" y="106"/>
                </a:cxn>
                <a:cxn ang="0">
                  <a:pos x="66" y="107"/>
                </a:cxn>
                <a:cxn ang="0">
                  <a:pos x="125" y="95"/>
                </a:cxn>
                <a:cxn ang="0">
                  <a:pos x="151" y="56"/>
                </a:cxn>
                <a:cxn ang="0">
                  <a:pos x="139" y="0"/>
                </a:cxn>
              </a:cxnLst>
              <a:rect l="0" t="0" r="r" b="b"/>
              <a:pathLst>
                <a:path w="155" h="119">
                  <a:moveTo>
                    <a:pt x="134" y="0"/>
                  </a:moveTo>
                  <a:cubicBezTo>
                    <a:pt x="134" y="41"/>
                    <a:pt x="139" y="64"/>
                    <a:pt x="97" y="79"/>
                  </a:cubicBezTo>
                  <a:cubicBezTo>
                    <a:pt x="68" y="88"/>
                    <a:pt x="23" y="82"/>
                    <a:pt x="0" y="106"/>
                  </a:cubicBezTo>
                  <a:cubicBezTo>
                    <a:pt x="16" y="119"/>
                    <a:pt x="48" y="113"/>
                    <a:pt x="66" y="107"/>
                  </a:cubicBezTo>
                  <a:cubicBezTo>
                    <a:pt x="88" y="101"/>
                    <a:pt x="102" y="99"/>
                    <a:pt x="125" y="95"/>
                  </a:cubicBezTo>
                  <a:cubicBezTo>
                    <a:pt x="155" y="91"/>
                    <a:pt x="154" y="85"/>
                    <a:pt x="151" y="56"/>
                  </a:cubicBezTo>
                  <a:cubicBezTo>
                    <a:pt x="149" y="37"/>
                    <a:pt x="149" y="13"/>
                    <a:pt x="139"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89" name="Freeform 121"/>
            <p:cNvSpPr>
              <a:spLocks/>
            </p:cNvSpPr>
            <p:nvPr/>
          </p:nvSpPr>
          <p:spPr bwMode="gray">
            <a:xfrm>
              <a:off x="6512005" y="4529184"/>
              <a:ext cx="93483" cy="28797"/>
            </a:xfrm>
            <a:custGeom>
              <a:avLst/>
              <a:gdLst/>
              <a:ahLst/>
              <a:cxnLst>
                <a:cxn ang="0">
                  <a:pos x="3" y="53"/>
                </a:cxn>
                <a:cxn ang="0">
                  <a:pos x="0" y="84"/>
                </a:cxn>
                <a:cxn ang="0">
                  <a:pos x="160" y="64"/>
                </a:cxn>
                <a:cxn ang="0">
                  <a:pos x="239" y="50"/>
                </a:cxn>
                <a:cxn ang="0">
                  <a:pos x="278" y="3"/>
                </a:cxn>
                <a:cxn ang="0">
                  <a:pos x="141" y="22"/>
                </a:cxn>
                <a:cxn ang="0">
                  <a:pos x="0" y="48"/>
                </a:cxn>
              </a:cxnLst>
              <a:rect l="0" t="0" r="r" b="b"/>
              <a:pathLst>
                <a:path w="279" h="86">
                  <a:moveTo>
                    <a:pt x="3" y="53"/>
                  </a:moveTo>
                  <a:cubicBezTo>
                    <a:pt x="4" y="64"/>
                    <a:pt x="2" y="75"/>
                    <a:pt x="0" y="84"/>
                  </a:cubicBezTo>
                  <a:cubicBezTo>
                    <a:pt x="53" y="86"/>
                    <a:pt x="113" y="82"/>
                    <a:pt x="160" y="64"/>
                  </a:cubicBezTo>
                  <a:cubicBezTo>
                    <a:pt x="187" y="53"/>
                    <a:pt x="208" y="55"/>
                    <a:pt x="239" y="50"/>
                  </a:cubicBezTo>
                  <a:cubicBezTo>
                    <a:pt x="274" y="45"/>
                    <a:pt x="279" y="39"/>
                    <a:pt x="278" y="3"/>
                  </a:cubicBezTo>
                  <a:cubicBezTo>
                    <a:pt x="229" y="0"/>
                    <a:pt x="186" y="13"/>
                    <a:pt x="141" y="22"/>
                  </a:cubicBezTo>
                  <a:cubicBezTo>
                    <a:pt x="95" y="32"/>
                    <a:pt x="46" y="37"/>
                    <a:pt x="0" y="4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90" name="Freeform 122"/>
            <p:cNvSpPr>
              <a:spLocks/>
            </p:cNvSpPr>
            <p:nvPr/>
          </p:nvSpPr>
          <p:spPr bwMode="gray">
            <a:xfrm>
              <a:off x="6528744" y="4905528"/>
              <a:ext cx="190229" cy="302579"/>
            </a:xfrm>
            <a:custGeom>
              <a:avLst/>
              <a:gdLst/>
              <a:ahLst/>
              <a:cxnLst>
                <a:cxn ang="0">
                  <a:pos x="133" y="38"/>
                </a:cxn>
                <a:cxn ang="0">
                  <a:pos x="301" y="292"/>
                </a:cxn>
                <a:cxn ang="0">
                  <a:pos x="568" y="540"/>
                </a:cxn>
                <a:cxn ang="0">
                  <a:pos x="508" y="490"/>
                </a:cxn>
                <a:cxn ang="0">
                  <a:pos x="430" y="429"/>
                </a:cxn>
                <a:cxn ang="0">
                  <a:pos x="319" y="372"/>
                </a:cxn>
                <a:cxn ang="0">
                  <a:pos x="373" y="448"/>
                </a:cxn>
                <a:cxn ang="0">
                  <a:pos x="415" y="515"/>
                </a:cxn>
                <a:cxn ang="0">
                  <a:pos x="513" y="648"/>
                </a:cxn>
                <a:cxn ang="0">
                  <a:pos x="375" y="524"/>
                </a:cxn>
                <a:cxn ang="0">
                  <a:pos x="430" y="653"/>
                </a:cxn>
                <a:cxn ang="0">
                  <a:pos x="478" y="768"/>
                </a:cxn>
                <a:cxn ang="0">
                  <a:pos x="388" y="646"/>
                </a:cxn>
                <a:cxn ang="0">
                  <a:pos x="332" y="541"/>
                </a:cxn>
                <a:cxn ang="0">
                  <a:pos x="252" y="296"/>
                </a:cxn>
                <a:cxn ang="0">
                  <a:pos x="257" y="642"/>
                </a:cxn>
                <a:cxn ang="0">
                  <a:pos x="208" y="718"/>
                </a:cxn>
                <a:cxn ang="0">
                  <a:pos x="175" y="781"/>
                </a:cxn>
                <a:cxn ang="0">
                  <a:pos x="41" y="903"/>
                </a:cxn>
                <a:cxn ang="0">
                  <a:pos x="99" y="803"/>
                </a:cxn>
                <a:cxn ang="0">
                  <a:pos x="10" y="736"/>
                </a:cxn>
                <a:cxn ang="0">
                  <a:pos x="87" y="642"/>
                </a:cxn>
                <a:cxn ang="0">
                  <a:pos x="71" y="498"/>
                </a:cxn>
                <a:cxn ang="0">
                  <a:pos x="54" y="334"/>
                </a:cxn>
                <a:cxn ang="0">
                  <a:pos x="112" y="489"/>
                </a:cxn>
                <a:cxn ang="0">
                  <a:pos x="167" y="363"/>
                </a:cxn>
                <a:cxn ang="0">
                  <a:pos x="151" y="172"/>
                </a:cxn>
                <a:cxn ang="0">
                  <a:pos x="117" y="0"/>
                </a:cxn>
                <a:cxn ang="0">
                  <a:pos x="129" y="42"/>
                </a:cxn>
              </a:cxnLst>
              <a:rect l="0" t="0" r="r" b="b"/>
              <a:pathLst>
                <a:path w="568" h="903">
                  <a:moveTo>
                    <a:pt x="133" y="38"/>
                  </a:moveTo>
                  <a:cubicBezTo>
                    <a:pt x="146" y="122"/>
                    <a:pt x="232" y="241"/>
                    <a:pt x="301" y="292"/>
                  </a:cubicBezTo>
                  <a:cubicBezTo>
                    <a:pt x="401" y="367"/>
                    <a:pt x="496" y="440"/>
                    <a:pt x="568" y="540"/>
                  </a:cubicBezTo>
                  <a:cubicBezTo>
                    <a:pt x="537" y="529"/>
                    <a:pt x="530" y="512"/>
                    <a:pt x="508" y="490"/>
                  </a:cubicBezTo>
                  <a:cubicBezTo>
                    <a:pt x="486" y="467"/>
                    <a:pt x="454" y="454"/>
                    <a:pt x="430" y="429"/>
                  </a:cubicBezTo>
                  <a:cubicBezTo>
                    <a:pt x="415" y="414"/>
                    <a:pt x="325" y="293"/>
                    <a:pt x="319" y="372"/>
                  </a:cubicBezTo>
                  <a:cubicBezTo>
                    <a:pt x="316" y="408"/>
                    <a:pt x="352" y="428"/>
                    <a:pt x="373" y="448"/>
                  </a:cubicBezTo>
                  <a:cubicBezTo>
                    <a:pt x="394" y="468"/>
                    <a:pt x="400" y="487"/>
                    <a:pt x="415" y="515"/>
                  </a:cubicBezTo>
                  <a:cubicBezTo>
                    <a:pt x="439" y="560"/>
                    <a:pt x="478" y="604"/>
                    <a:pt x="513" y="648"/>
                  </a:cubicBezTo>
                  <a:cubicBezTo>
                    <a:pt x="464" y="628"/>
                    <a:pt x="411" y="567"/>
                    <a:pt x="375" y="524"/>
                  </a:cubicBezTo>
                  <a:cubicBezTo>
                    <a:pt x="370" y="573"/>
                    <a:pt x="407" y="615"/>
                    <a:pt x="430" y="653"/>
                  </a:cubicBezTo>
                  <a:cubicBezTo>
                    <a:pt x="452" y="690"/>
                    <a:pt x="456" y="733"/>
                    <a:pt x="478" y="768"/>
                  </a:cubicBezTo>
                  <a:cubicBezTo>
                    <a:pt x="430" y="762"/>
                    <a:pt x="407" y="682"/>
                    <a:pt x="388" y="646"/>
                  </a:cubicBezTo>
                  <a:cubicBezTo>
                    <a:pt x="365" y="606"/>
                    <a:pt x="341" y="586"/>
                    <a:pt x="332" y="541"/>
                  </a:cubicBezTo>
                  <a:cubicBezTo>
                    <a:pt x="313" y="451"/>
                    <a:pt x="310" y="365"/>
                    <a:pt x="252" y="296"/>
                  </a:cubicBezTo>
                  <a:cubicBezTo>
                    <a:pt x="268" y="402"/>
                    <a:pt x="308" y="535"/>
                    <a:pt x="257" y="642"/>
                  </a:cubicBezTo>
                  <a:cubicBezTo>
                    <a:pt x="242" y="672"/>
                    <a:pt x="229" y="692"/>
                    <a:pt x="208" y="718"/>
                  </a:cubicBezTo>
                  <a:cubicBezTo>
                    <a:pt x="189" y="742"/>
                    <a:pt x="189" y="756"/>
                    <a:pt x="175" y="781"/>
                  </a:cubicBezTo>
                  <a:cubicBezTo>
                    <a:pt x="156" y="818"/>
                    <a:pt x="83" y="902"/>
                    <a:pt x="41" y="903"/>
                  </a:cubicBezTo>
                  <a:cubicBezTo>
                    <a:pt x="55" y="863"/>
                    <a:pt x="107" y="862"/>
                    <a:pt x="99" y="803"/>
                  </a:cubicBezTo>
                  <a:cubicBezTo>
                    <a:pt x="61" y="803"/>
                    <a:pt x="17" y="776"/>
                    <a:pt x="10" y="736"/>
                  </a:cubicBezTo>
                  <a:cubicBezTo>
                    <a:pt x="0" y="684"/>
                    <a:pt x="63" y="680"/>
                    <a:pt x="87" y="642"/>
                  </a:cubicBezTo>
                  <a:cubicBezTo>
                    <a:pt x="115" y="596"/>
                    <a:pt x="88" y="545"/>
                    <a:pt x="71" y="498"/>
                  </a:cubicBezTo>
                  <a:cubicBezTo>
                    <a:pt x="51" y="445"/>
                    <a:pt x="50" y="392"/>
                    <a:pt x="54" y="334"/>
                  </a:cubicBezTo>
                  <a:cubicBezTo>
                    <a:pt x="95" y="325"/>
                    <a:pt x="87" y="460"/>
                    <a:pt x="112" y="489"/>
                  </a:cubicBezTo>
                  <a:cubicBezTo>
                    <a:pt x="166" y="551"/>
                    <a:pt x="167" y="403"/>
                    <a:pt x="167" y="363"/>
                  </a:cubicBezTo>
                  <a:cubicBezTo>
                    <a:pt x="168" y="296"/>
                    <a:pt x="170" y="232"/>
                    <a:pt x="151" y="172"/>
                  </a:cubicBezTo>
                  <a:cubicBezTo>
                    <a:pt x="134" y="120"/>
                    <a:pt x="115" y="56"/>
                    <a:pt x="117" y="0"/>
                  </a:cubicBezTo>
                  <a:cubicBezTo>
                    <a:pt x="121" y="11"/>
                    <a:pt x="126" y="29"/>
                    <a:pt x="129" y="4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91" name="Freeform 123"/>
            <p:cNvSpPr>
              <a:spLocks/>
            </p:cNvSpPr>
            <p:nvPr/>
          </p:nvSpPr>
          <p:spPr bwMode="gray">
            <a:xfrm>
              <a:off x="6526758" y="5516076"/>
              <a:ext cx="76318" cy="58587"/>
            </a:xfrm>
            <a:custGeom>
              <a:avLst/>
              <a:gdLst/>
              <a:ahLst/>
              <a:cxnLst>
                <a:cxn ang="0">
                  <a:pos x="228" y="175"/>
                </a:cxn>
                <a:cxn ang="0">
                  <a:pos x="130" y="75"/>
                </a:cxn>
                <a:cxn ang="0">
                  <a:pos x="0" y="0"/>
                </a:cxn>
                <a:cxn ang="0">
                  <a:pos x="54" y="54"/>
                </a:cxn>
                <a:cxn ang="0">
                  <a:pos x="60" y="137"/>
                </a:cxn>
                <a:cxn ang="0">
                  <a:pos x="152" y="137"/>
                </a:cxn>
                <a:cxn ang="0">
                  <a:pos x="228" y="167"/>
                </a:cxn>
              </a:cxnLst>
              <a:rect l="0" t="0" r="r" b="b"/>
              <a:pathLst>
                <a:path w="228" h="175">
                  <a:moveTo>
                    <a:pt x="228" y="175"/>
                  </a:moveTo>
                  <a:cubicBezTo>
                    <a:pt x="209" y="136"/>
                    <a:pt x="165" y="105"/>
                    <a:pt x="130" y="75"/>
                  </a:cubicBezTo>
                  <a:cubicBezTo>
                    <a:pt x="90" y="42"/>
                    <a:pt x="34" y="30"/>
                    <a:pt x="0" y="0"/>
                  </a:cubicBezTo>
                  <a:cubicBezTo>
                    <a:pt x="4" y="32"/>
                    <a:pt x="37" y="32"/>
                    <a:pt x="54" y="54"/>
                  </a:cubicBezTo>
                  <a:cubicBezTo>
                    <a:pt x="72" y="77"/>
                    <a:pt x="70" y="113"/>
                    <a:pt x="60" y="137"/>
                  </a:cubicBezTo>
                  <a:cubicBezTo>
                    <a:pt x="90" y="149"/>
                    <a:pt x="120" y="134"/>
                    <a:pt x="152" y="137"/>
                  </a:cubicBezTo>
                  <a:cubicBezTo>
                    <a:pt x="180" y="141"/>
                    <a:pt x="203" y="157"/>
                    <a:pt x="228" y="167"/>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92" name="Freeform 124"/>
            <p:cNvSpPr>
              <a:spLocks/>
            </p:cNvSpPr>
            <p:nvPr/>
          </p:nvSpPr>
          <p:spPr bwMode="gray">
            <a:xfrm>
              <a:off x="6672444" y="5559200"/>
              <a:ext cx="116889" cy="51068"/>
            </a:xfrm>
            <a:custGeom>
              <a:avLst/>
              <a:gdLst/>
              <a:ahLst/>
              <a:cxnLst>
                <a:cxn ang="0">
                  <a:pos x="42" y="122"/>
                </a:cxn>
                <a:cxn ang="0">
                  <a:pos x="232" y="0"/>
                </a:cxn>
                <a:cxn ang="0">
                  <a:pos x="324" y="43"/>
                </a:cxn>
                <a:cxn ang="0">
                  <a:pos x="309" y="147"/>
                </a:cxn>
                <a:cxn ang="0">
                  <a:pos x="271" y="66"/>
                </a:cxn>
                <a:cxn ang="0">
                  <a:pos x="186" y="56"/>
                </a:cxn>
                <a:cxn ang="0">
                  <a:pos x="93" y="89"/>
                </a:cxn>
                <a:cxn ang="0">
                  <a:pos x="0" y="152"/>
                </a:cxn>
              </a:cxnLst>
              <a:rect l="0" t="0" r="r" b="b"/>
              <a:pathLst>
                <a:path w="349" h="152">
                  <a:moveTo>
                    <a:pt x="42" y="122"/>
                  </a:moveTo>
                  <a:cubicBezTo>
                    <a:pt x="99" y="79"/>
                    <a:pt x="159" y="0"/>
                    <a:pt x="232" y="0"/>
                  </a:cubicBezTo>
                  <a:cubicBezTo>
                    <a:pt x="263" y="0"/>
                    <a:pt x="304" y="17"/>
                    <a:pt x="324" y="43"/>
                  </a:cubicBezTo>
                  <a:cubicBezTo>
                    <a:pt x="344" y="70"/>
                    <a:pt x="349" y="138"/>
                    <a:pt x="309" y="147"/>
                  </a:cubicBezTo>
                  <a:cubicBezTo>
                    <a:pt x="303" y="117"/>
                    <a:pt x="295" y="86"/>
                    <a:pt x="271" y="66"/>
                  </a:cubicBezTo>
                  <a:cubicBezTo>
                    <a:pt x="239" y="41"/>
                    <a:pt x="220" y="47"/>
                    <a:pt x="186" y="56"/>
                  </a:cubicBezTo>
                  <a:cubicBezTo>
                    <a:pt x="152" y="65"/>
                    <a:pt x="122" y="71"/>
                    <a:pt x="93" y="89"/>
                  </a:cubicBezTo>
                  <a:cubicBezTo>
                    <a:pt x="62" y="107"/>
                    <a:pt x="34" y="141"/>
                    <a:pt x="0" y="15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93" name="Freeform 125"/>
            <p:cNvSpPr>
              <a:spLocks/>
            </p:cNvSpPr>
            <p:nvPr/>
          </p:nvSpPr>
          <p:spPr bwMode="gray">
            <a:xfrm>
              <a:off x="6456682" y="5041568"/>
              <a:ext cx="186966" cy="442590"/>
            </a:xfrm>
            <a:custGeom>
              <a:avLst/>
              <a:gdLst/>
              <a:ahLst/>
              <a:cxnLst>
                <a:cxn ang="0">
                  <a:pos x="542" y="1169"/>
                </a:cxn>
                <a:cxn ang="0">
                  <a:pos x="541" y="1266"/>
                </a:cxn>
                <a:cxn ang="0">
                  <a:pos x="455" y="1312"/>
                </a:cxn>
                <a:cxn ang="0">
                  <a:pos x="398" y="1245"/>
                </a:cxn>
                <a:cxn ang="0">
                  <a:pos x="336" y="1160"/>
                </a:cxn>
                <a:cxn ang="0">
                  <a:pos x="233" y="990"/>
                </a:cxn>
                <a:cxn ang="0">
                  <a:pos x="155" y="793"/>
                </a:cxn>
                <a:cxn ang="0">
                  <a:pos x="27" y="404"/>
                </a:cxn>
                <a:cxn ang="0">
                  <a:pos x="23" y="185"/>
                </a:cxn>
                <a:cxn ang="0">
                  <a:pos x="6" y="0"/>
                </a:cxn>
                <a:cxn ang="0">
                  <a:pos x="10" y="170"/>
                </a:cxn>
                <a:cxn ang="0">
                  <a:pos x="44" y="346"/>
                </a:cxn>
                <a:cxn ang="0">
                  <a:pos x="106" y="591"/>
                </a:cxn>
                <a:cxn ang="0">
                  <a:pos x="276" y="1025"/>
                </a:cxn>
                <a:cxn ang="0">
                  <a:pos x="386" y="1213"/>
                </a:cxn>
                <a:cxn ang="0">
                  <a:pos x="482" y="1240"/>
                </a:cxn>
                <a:cxn ang="0">
                  <a:pos x="530" y="1148"/>
                </a:cxn>
              </a:cxnLst>
              <a:rect l="0" t="0" r="r" b="b"/>
              <a:pathLst>
                <a:path w="558" h="1321">
                  <a:moveTo>
                    <a:pt x="542" y="1169"/>
                  </a:moveTo>
                  <a:cubicBezTo>
                    <a:pt x="558" y="1191"/>
                    <a:pt x="555" y="1242"/>
                    <a:pt x="541" y="1266"/>
                  </a:cubicBezTo>
                  <a:cubicBezTo>
                    <a:pt x="530" y="1287"/>
                    <a:pt x="479" y="1321"/>
                    <a:pt x="455" y="1312"/>
                  </a:cubicBezTo>
                  <a:cubicBezTo>
                    <a:pt x="444" y="1308"/>
                    <a:pt x="405" y="1254"/>
                    <a:pt x="398" y="1245"/>
                  </a:cubicBezTo>
                  <a:cubicBezTo>
                    <a:pt x="377" y="1220"/>
                    <a:pt x="353" y="1189"/>
                    <a:pt x="336" y="1160"/>
                  </a:cubicBezTo>
                  <a:cubicBezTo>
                    <a:pt x="303" y="1104"/>
                    <a:pt x="260" y="1050"/>
                    <a:pt x="233" y="990"/>
                  </a:cubicBezTo>
                  <a:cubicBezTo>
                    <a:pt x="205" y="927"/>
                    <a:pt x="177" y="855"/>
                    <a:pt x="155" y="793"/>
                  </a:cubicBezTo>
                  <a:cubicBezTo>
                    <a:pt x="111" y="667"/>
                    <a:pt x="41" y="541"/>
                    <a:pt x="27" y="404"/>
                  </a:cubicBezTo>
                  <a:cubicBezTo>
                    <a:pt x="20" y="326"/>
                    <a:pt x="43" y="261"/>
                    <a:pt x="23" y="185"/>
                  </a:cubicBezTo>
                  <a:cubicBezTo>
                    <a:pt x="6" y="123"/>
                    <a:pt x="0" y="66"/>
                    <a:pt x="6" y="0"/>
                  </a:cubicBezTo>
                  <a:cubicBezTo>
                    <a:pt x="6" y="58"/>
                    <a:pt x="11" y="114"/>
                    <a:pt x="10" y="170"/>
                  </a:cubicBezTo>
                  <a:cubicBezTo>
                    <a:pt x="10" y="236"/>
                    <a:pt x="29" y="286"/>
                    <a:pt x="44" y="346"/>
                  </a:cubicBezTo>
                  <a:cubicBezTo>
                    <a:pt x="65" y="427"/>
                    <a:pt x="79" y="511"/>
                    <a:pt x="106" y="591"/>
                  </a:cubicBezTo>
                  <a:cubicBezTo>
                    <a:pt x="157" y="739"/>
                    <a:pt x="225" y="885"/>
                    <a:pt x="276" y="1025"/>
                  </a:cubicBezTo>
                  <a:cubicBezTo>
                    <a:pt x="306" y="1106"/>
                    <a:pt x="317" y="1165"/>
                    <a:pt x="386" y="1213"/>
                  </a:cubicBezTo>
                  <a:cubicBezTo>
                    <a:pt x="412" y="1230"/>
                    <a:pt x="449" y="1254"/>
                    <a:pt x="482" y="1240"/>
                  </a:cubicBezTo>
                  <a:cubicBezTo>
                    <a:pt x="523" y="1224"/>
                    <a:pt x="518" y="1182"/>
                    <a:pt x="530" y="114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94" name="Freeform 126"/>
            <p:cNvSpPr>
              <a:spLocks/>
            </p:cNvSpPr>
            <p:nvPr/>
          </p:nvSpPr>
          <p:spPr bwMode="gray">
            <a:xfrm>
              <a:off x="6549172" y="5484158"/>
              <a:ext cx="76318" cy="61991"/>
            </a:xfrm>
            <a:custGeom>
              <a:avLst/>
              <a:gdLst/>
              <a:ahLst/>
              <a:cxnLst>
                <a:cxn ang="0">
                  <a:pos x="13" y="30"/>
                </a:cxn>
                <a:cxn ang="0">
                  <a:pos x="228" y="181"/>
                </a:cxn>
                <a:cxn ang="0">
                  <a:pos x="0" y="0"/>
                </a:cxn>
              </a:cxnLst>
              <a:rect l="0" t="0" r="r" b="b"/>
              <a:pathLst>
                <a:path w="228" h="185">
                  <a:moveTo>
                    <a:pt x="13" y="30"/>
                  </a:moveTo>
                  <a:cubicBezTo>
                    <a:pt x="80" y="65"/>
                    <a:pt x="145" y="185"/>
                    <a:pt x="228" y="181"/>
                  </a:cubicBezTo>
                  <a:cubicBezTo>
                    <a:pt x="216" y="68"/>
                    <a:pt x="79" y="39"/>
                    <a:pt x="0"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95" name="Freeform 127"/>
            <p:cNvSpPr>
              <a:spLocks/>
            </p:cNvSpPr>
            <p:nvPr/>
          </p:nvSpPr>
          <p:spPr bwMode="gray">
            <a:xfrm>
              <a:off x="6584635" y="4908223"/>
              <a:ext cx="117598" cy="57877"/>
            </a:xfrm>
            <a:custGeom>
              <a:avLst/>
              <a:gdLst/>
              <a:ahLst/>
              <a:cxnLst>
                <a:cxn ang="0">
                  <a:pos x="4" y="0"/>
                </a:cxn>
                <a:cxn ang="0">
                  <a:pos x="156" y="77"/>
                </a:cxn>
                <a:cxn ang="0">
                  <a:pos x="351" y="123"/>
                </a:cxn>
                <a:cxn ang="0">
                  <a:pos x="0" y="0"/>
                </a:cxn>
              </a:cxnLst>
              <a:rect l="0" t="0" r="r" b="b"/>
              <a:pathLst>
                <a:path w="351" h="173">
                  <a:moveTo>
                    <a:pt x="4" y="0"/>
                  </a:moveTo>
                  <a:cubicBezTo>
                    <a:pt x="61" y="17"/>
                    <a:pt x="98" y="62"/>
                    <a:pt x="156" y="77"/>
                  </a:cubicBezTo>
                  <a:cubicBezTo>
                    <a:pt x="212" y="92"/>
                    <a:pt x="304" y="90"/>
                    <a:pt x="351" y="123"/>
                  </a:cubicBezTo>
                  <a:cubicBezTo>
                    <a:pt x="231" y="173"/>
                    <a:pt x="90" y="60"/>
                    <a:pt x="0"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96" name="Freeform 128"/>
            <p:cNvSpPr>
              <a:spLocks/>
            </p:cNvSpPr>
            <p:nvPr/>
          </p:nvSpPr>
          <p:spPr bwMode="gray">
            <a:xfrm>
              <a:off x="6682232" y="5454652"/>
              <a:ext cx="39436" cy="56033"/>
            </a:xfrm>
            <a:custGeom>
              <a:avLst/>
              <a:gdLst/>
              <a:ahLst/>
              <a:cxnLst>
                <a:cxn ang="0">
                  <a:pos x="5" y="71"/>
                </a:cxn>
                <a:cxn ang="0">
                  <a:pos x="97" y="4"/>
                </a:cxn>
                <a:cxn ang="0">
                  <a:pos x="25" y="167"/>
                </a:cxn>
                <a:cxn ang="0">
                  <a:pos x="46" y="64"/>
                </a:cxn>
                <a:cxn ang="0">
                  <a:pos x="0" y="80"/>
                </a:cxn>
              </a:cxnLst>
              <a:rect l="0" t="0" r="r" b="b"/>
              <a:pathLst>
                <a:path w="118" h="167">
                  <a:moveTo>
                    <a:pt x="5" y="71"/>
                  </a:moveTo>
                  <a:cubicBezTo>
                    <a:pt x="22" y="46"/>
                    <a:pt x="63" y="0"/>
                    <a:pt x="97" y="4"/>
                  </a:cubicBezTo>
                  <a:cubicBezTo>
                    <a:pt x="118" y="70"/>
                    <a:pt x="64" y="119"/>
                    <a:pt x="25" y="167"/>
                  </a:cubicBezTo>
                  <a:cubicBezTo>
                    <a:pt x="38" y="136"/>
                    <a:pt x="85" y="96"/>
                    <a:pt x="46" y="64"/>
                  </a:cubicBezTo>
                  <a:cubicBezTo>
                    <a:pt x="27" y="58"/>
                    <a:pt x="9" y="63"/>
                    <a:pt x="0" y="8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97" name="Freeform 129"/>
            <p:cNvSpPr>
              <a:spLocks/>
            </p:cNvSpPr>
            <p:nvPr/>
          </p:nvSpPr>
          <p:spPr bwMode="gray">
            <a:xfrm>
              <a:off x="6766920" y="5252366"/>
              <a:ext cx="27236" cy="200301"/>
            </a:xfrm>
            <a:custGeom>
              <a:avLst/>
              <a:gdLst/>
              <a:ahLst/>
              <a:cxnLst>
                <a:cxn ang="0">
                  <a:pos x="26" y="17"/>
                </a:cxn>
                <a:cxn ang="0">
                  <a:pos x="5" y="295"/>
                </a:cxn>
                <a:cxn ang="0">
                  <a:pos x="9" y="460"/>
                </a:cxn>
                <a:cxn ang="0">
                  <a:pos x="18" y="598"/>
                </a:cxn>
                <a:cxn ang="0">
                  <a:pos x="64" y="309"/>
                </a:cxn>
                <a:cxn ang="0">
                  <a:pos x="26" y="0"/>
                </a:cxn>
              </a:cxnLst>
              <a:rect l="0" t="0" r="r" b="b"/>
              <a:pathLst>
                <a:path w="81" h="598">
                  <a:moveTo>
                    <a:pt x="26" y="17"/>
                  </a:moveTo>
                  <a:cubicBezTo>
                    <a:pt x="26" y="112"/>
                    <a:pt x="0" y="198"/>
                    <a:pt x="5" y="295"/>
                  </a:cubicBezTo>
                  <a:cubicBezTo>
                    <a:pt x="8" y="348"/>
                    <a:pt x="4" y="406"/>
                    <a:pt x="9" y="460"/>
                  </a:cubicBezTo>
                  <a:cubicBezTo>
                    <a:pt x="13" y="505"/>
                    <a:pt x="31" y="551"/>
                    <a:pt x="18" y="598"/>
                  </a:cubicBezTo>
                  <a:cubicBezTo>
                    <a:pt x="81" y="529"/>
                    <a:pt x="65" y="399"/>
                    <a:pt x="64" y="309"/>
                  </a:cubicBezTo>
                  <a:cubicBezTo>
                    <a:pt x="63" y="204"/>
                    <a:pt x="15" y="103"/>
                    <a:pt x="26"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98" name="Freeform 130"/>
            <p:cNvSpPr>
              <a:spLocks/>
            </p:cNvSpPr>
            <p:nvPr/>
          </p:nvSpPr>
          <p:spPr bwMode="gray">
            <a:xfrm>
              <a:off x="6743514" y="4884391"/>
              <a:ext cx="44826" cy="315346"/>
            </a:xfrm>
            <a:custGeom>
              <a:avLst/>
              <a:gdLst/>
              <a:ahLst/>
              <a:cxnLst>
                <a:cxn ang="0">
                  <a:pos x="134" y="67"/>
                </a:cxn>
                <a:cxn ang="0">
                  <a:pos x="0" y="182"/>
                </a:cxn>
                <a:cxn ang="0">
                  <a:pos x="104" y="333"/>
                </a:cxn>
                <a:cxn ang="0">
                  <a:pos x="66" y="544"/>
                </a:cxn>
                <a:cxn ang="0">
                  <a:pos x="92" y="760"/>
                </a:cxn>
                <a:cxn ang="0">
                  <a:pos x="100" y="857"/>
                </a:cxn>
                <a:cxn ang="0">
                  <a:pos x="46" y="941"/>
                </a:cxn>
                <a:cxn ang="0">
                  <a:pos x="130" y="751"/>
                </a:cxn>
                <a:cxn ang="0">
                  <a:pos x="126" y="498"/>
                </a:cxn>
                <a:cxn ang="0">
                  <a:pos x="126" y="0"/>
                </a:cxn>
              </a:cxnLst>
              <a:rect l="0" t="0" r="r" b="b"/>
              <a:pathLst>
                <a:path w="134" h="941">
                  <a:moveTo>
                    <a:pt x="134" y="67"/>
                  </a:moveTo>
                  <a:cubicBezTo>
                    <a:pt x="99" y="118"/>
                    <a:pt x="41" y="139"/>
                    <a:pt x="0" y="182"/>
                  </a:cubicBezTo>
                  <a:cubicBezTo>
                    <a:pt x="74" y="171"/>
                    <a:pt x="105" y="277"/>
                    <a:pt x="104" y="333"/>
                  </a:cubicBezTo>
                  <a:cubicBezTo>
                    <a:pt x="104" y="412"/>
                    <a:pt x="83" y="473"/>
                    <a:pt x="66" y="544"/>
                  </a:cubicBezTo>
                  <a:cubicBezTo>
                    <a:pt x="49" y="619"/>
                    <a:pt x="82" y="689"/>
                    <a:pt x="92" y="760"/>
                  </a:cubicBezTo>
                  <a:cubicBezTo>
                    <a:pt x="96" y="789"/>
                    <a:pt x="103" y="828"/>
                    <a:pt x="100" y="857"/>
                  </a:cubicBezTo>
                  <a:cubicBezTo>
                    <a:pt x="96" y="902"/>
                    <a:pt x="66" y="902"/>
                    <a:pt x="46" y="941"/>
                  </a:cubicBezTo>
                  <a:cubicBezTo>
                    <a:pt x="123" y="926"/>
                    <a:pt x="133" y="817"/>
                    <a:pt x="130" y="751"/>
                  </a:cubicBezTo>
                  <a:cubicBezTo>
                    <a:pt x="126" y="669"/>
                    <a:pt x="126" y="582"/>
                    <a:pt x="126" y="498"/>
                  </a:cubicBezTo>
                  <a:cubicBezTo>
                    <a:pt x="126" y="332"/>
                    <a:pt x="126" y="166"/>
                    <a:pt x="126"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99" name="Freeform 131"/>
            <p:cNvSpPr>
              <a:spLocks/>
            </p:cNvSpPr>
            <p:nvPr/>
          </p:nvSpPr>
          <p:spPr bwMode="gray">
            <a:xfrm>
              <a:off x="6697978" y="4690333"/>
              <a:ext cx="93483" cy="162283"/>
            </a:xfrm>
            <a:custGeom>
              <a:avLst/>
              <a:gdLst/>
              <a:ahLst/>
              <a:cxnLst>
                <a:cxn ang="0">
                  <a:pos x="160" y="42"/>
                </a:cxn>
                <a:cxn ang="0">
                  <a:pos x="98" y="97"/>
                </a:cxn>
                <a:cxn ang="0">
                  <a:pos x="0" y="135"/>
                </a:cxn>
                <a:cxn ang="0">
                  <a:pos x="113" y="136"/>
                </a:cxn>
                <a:cxn ang="0">
                  <a:pos x="38" y="244"/>
                </a:cxn>
                <a:cxn ang="0">
                  <a:pos x="152" y="244"/>
                </a:cxn>
                <a:cxn ang="0">
                  <a:pos x="173" y="358"/>
                </a:cxn>
                <a:cxn ang="0">
                  <a:pos x="106" y="430"/>
                </a:cxn>
                <a:cxn ang="0">
                  <a:pos x="186" y="448"/>
                </a:cxn>
                <a:cxn ang="0">
                  <a:pos x="207" y="477"/>
                </a:cxn>
                <a:cxn ang="0">
                  <a:pos x="257" y="481"/>
                </a:cxn>
                <a:cxn ang="0">
                  <a:pos x="236" y="233"/>
                </a:cxn>
                <a:cxn ang="0">
                  <a:pos x="194" y="131"/>
                </a:cxn>
                <a:cxn ang="0">
                  <a:pos x="173" y="0"/>
                </a:cxn>
              </a:cxnLst>
              <a:rect l="0" t="0" r="r" b="b"/>
              <a:pathLst>
                <a:path w="279" h="484">
                  <a:moveTo>
                    <a:pt x="160" y="42"/>
                  </a:moveTo>
                  <a:cubicBezTo>
                    <a:pt x="137" y="59"/>
                    <a:pt x="123" y="82"/>
                    <a:pt x="98" y="97"/>
                  </a:cubicBezTo>
                  <a:cubicBezTo>
                    <a:pt x="67" y="115"/>
                    <a:pt x="23" y="110"/>
                    <a:pt x="0" y="135"/>
                  </a:cubicBezTo>
                  <a:cubicBezTo>
                    <a:pt x="27" y="146"/>
                    <a:pt x="84" y="151"/>
                    <a:pt x="113" y="136"/>
                  </a:cubicBezTo>
                  <a:cubicBezTo>
                    <a:pt x="109" y="175"/>
                    <a:pt x="67" y="217"/>
                    <a:pt x="38" y="244"/>
                  </a:cubicBezTo>
                  <a:cubicBezTo>
                    <a:pt x="71" y="268"/>
                    <a:pt x="117" y="259"/>
                    <a:pt x="152" y="244"/>
                  </a:cubicBezTo>
                  <a:cubicBezTo>
                    <a:pt x="168" y="277"/>
                    <a:pt x="184" y="320"/>
                    <a:pt x="173" y="358"/>
                  </a:cubicBezTo>
                  <a:cubicBezTo>
                    <a:pt x="163" y="391"/>
                    <a:pt x="129" y="404"/>
                    <a:pt x="106" y="430"/>
                  </a:cubicBezTo>
                  <a:cubicBezTo>
                    <a:pt x="142" y="433"/>
                    <a:pt x="162" y="428"/>
                    <a:pt x="186" y="448"/>
                  </a:cubicBezTo>
                  <a:cubicBezTo>
                    <a:pt x="197" y="457"/>
                    <a:pt x="188" y="467"/>
                    <a:pt x="207" y="477"/>
                  </a:cubicBezTo>
                  <a:cubicBezTo>
                    <a:pt x="220" y="484"/>
                    <a:pt x="242" y="483"/>
                    <a:pt x="257" y="481"/>
                  </a:cubicBezTo>
                  <a:cubicBezTo>
                    <a:pt x="279" y="401"/>
                    <a:pt x="265" y="309"/>
                    <a:pt x="236" y="233"/>
                  </a:cubicBezTo>
                  <a:cubicBezTo>
                    <a:pt x="223" y="198"/>
                    <a:pt x="203" y="165"/>
                    <a:pt x="194" y="131"/>
                  </a:cubicBezTo>
                  <a:cubicBezTo>
                    <a:pt x="183" y="88"/>
                    <a:pt x="190" y="41"/>
                    <a:pt x="173"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00" name="Freeform 132"/>
            <p:cNvSpPr>
              <a:spLocks/>
            </p:cNvSpPr>
            <p:nvPr/>
          </p:nvSpPr>
          <p:spPr bwMode="gray">
            <a:xfrm>
              <a:off x="6507891" y="4720264"/>
              <a:ext cx="61707" cy="176469"/>
            </a:xfrm>
            <a:custGeom>
              <a:avLst/>
              <a:gdLst/>
              <a:ahLst/>
              <a:cxnLst>
                <a:cxn ang="0">
                  <a:pos x="153" y="21"/>
                </a:cxn>
                <a:cxn ang="0">
                  <a:pos x="149" y="307"/>
                </a:cxn>
                <a:cxn ang="0">
                  <a:pos x="148" y="423"/>
                </a:cxn>
                <a:cxn ang="0">
                  <a:pos x="173" y="527"/>
                </a:cxn>
                <a:cxn ang="0">
                  <a:pos x="127" y="334"/>
                </a:cxn>
                <a:cxn ang="0">
                  <a:pos x="0" y="219"/>
                </a:cxn>
                <a:cxn ang="0">
                  <a:pos x="111" y="219"/>
                </a:cxn>
                <a:cxn ang="0">
                  <a:pos x="128" y="159"/>
                </a:cxn>
                <a:cxn ang="0">
                  <a:pos x="76" y="118"/>
                </a:cxn>
                <a:cxn ang="0">
                  <a:pos x="146" y="89"/>
                </a:cxn>
                <a:cxn ang="0">
                  <a:pos x="166" y="0"/>
                </a:cxn>
              </a:cxnLst>
              <a:rect l="0" t="0" r="r" b="b"/>
              <a:pathLst>
                <a:path w="184" h="527">
                  <a:moveTo>
                    <a:pt x="153" y="21"/>
                  </a:moveTo>
                  <a:cubicBezTo>
                    <a:pt x="184" y="90"/>
                    <a:pt x="153" y="230"/>
                    <a:pt x="149" y="307"/>
                  </a:cubicBezTo>
                  <a:cubicBezTo>
                    <a:pt x="147" y="346"/>
                    <a:pt x="141" y="385"/>
                    <a:pt x="148" y="423"/>
                  </a:cubicBezTo>
                  <a:cubicBezTo>
                    <a:pt x="156" y="460"/>
                    <a:pt x="180" y="487"/>
                    <a:pt x="173" y="527"/>
                  </a:cubicBezTo>
                  <a:cubicBezTo>
                    <a:pt x="136" y="491"/>
                    <a:pt x="143" y="384"/>
                    <a:pt x="127" y="334"/>
                  </a:cubicBezTo>
                  <a:cubicBezTo>
                    <a:pt x="112" y="284"/>
                    <a:pt x="51" y="241"/>
                    <a:pt x="0" y="219"/>
                  </a:cubicBezTo>
                  <a:cubicBezTo>
                    <a:pt x="34" y="218"/>
                    <a:pt x="84" y="248"/>
                    <a:pt x="111" y="219"/>
                  </a:cubicBezTo>
                  <a:cubicBezTo>
                    <a:pt x="121" y="208"/>
                    <a:pt x="131" y="174"/>
                    <a:pt x="128" y="159"/>
                  </a:cubicBezTo>
                  <a:cubicBezTo>
                    <a:pt x="120" y="128"/>
                    <a:pt x="97" y="140"/>
                    <a:pt x="76" y="118"/>
                  </a:cubicBezTo>
                  <a:cubicBezTo>
                    <a:pt x="93" y="93"/>
                    <a:pt x="125" y="108"/>
                    <a:pt x="146" y="89"/>
                  </a:cubicBezTo>
                  <a:cubicBezTo>
                    <a:pt x="165" y="70"/>
                    <a:pt x="168" y="25"/>
                    <a:pt x="166"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01" name="Freeform 133"/>
            <p:cNvSpPr>
              <a:spLocks/>
            </p:cNvSpPr>
            <p:nvPr/>
          </p:nvSpPr>
          <p:spPr bwMode="gray">
            <a:xfrm>
              <a:off x="6411146" y="4706079"/>
              <a:ext cx="43124" cy="45252"/>
            </a:xfrm>
            <a:custGeom>
              <a:avLst/>
              <a:gdLst/>
              <a:ahLst/>
              <a:cxnLst>
                <a:cxn ang="0">
                  <a:pos x="53" y="0"/>
                </a:cxn>
                <a:cxn ang="0">
                  <a:pos x="129" y="34"/>
                </a:cxn>
                <a:cxn ang="0">
                  <a:pos x="67" y="59"/>
                </a:cxn>
                <a:cxn ang="0">
                  <a:pos x="101" y="105"/>
                </a:cxn>
                <a:cxn ang="0">
                  <a:pos x="8" y="130"/>
                </a:cxn>
                <a:cxn ang="0">
                  <a:pos x="49" y="4"/>
                </a:cxn>
              </a:cxnLst>
              <a:rect l="0" t="0" r="r" b="b"/>
              <a:pathLst>
                <a:path w="129" h="135">
                  <a:moveTo>
                    <a:pt x="53" y="0"/>
                  </a:moveTo>
                  <a:cubicBezTo>
                    <a:pt x="72" y="15"/>
                    <a:pt x="106" y="33"/>
                    <a:pt x="129" y="34"/>
                  </a:cubicBezTo>
                  <a:cubicBezTo>
                    <a:pt x="125" y="56"/>
                    <a:pt x="88" y="55"/>
                    <a:pt x="67" y="59"/>
                  </a:cubicBezTo>
                  <a:cubicBezTo>
                    <a:pt x="59" y="85"/>
                    <a:pt x="72" y="107"/>
                    <a:pt x="101" y="105"/>
                  </a:cubicBezTo>
                  <a:cubicBezTo>
                    <a:pt x="76" y="109"/>
                    <a:pt x="36" y="135"/>
                    <a:pt x="8" y="130"/>
                  </a:cubicBezTo>
                  <a:cubicBezTo>
                    <a:pt x="0" y="92"/>
                    <a:pt x="19" y="27"/>
                    <a:pt x="49" y="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02" name="Freeform 134"/>
            <p:cNvSpPr>
              <a:spLocks/>
            </p:cNvSpPr>
            <p:nvPr/>
          </p:nvSpPr>
          <p:spPr bwMode="gray">
            <a:xfrm>
              <a:off x="6620525" y="5525155"/>
              <a:ext cx="46245" cy="118592"/>
            </a:xfrm>
            <a:custGeom>
              <a:avLst/>
              <a:gdLst/>
              <a:ahLst/>
              <a:cxnLst>
                <a:cxn ang="0">
                  <a:pos x="113" y="220"/>
                </a:cxn>
                <a:cxn ang="0">
                  <a:pos x="83" y="0"/>
                </a:cxn>
                <a:cxn ang="0">
                  <a:pos x="29" y="190"/>
                </a:cxn>
                <a:cxn ang="0">
                  <a:pos x="20" y="250"/>
                </a:cxn>
                <a:cxn ang="0">
                  <a:pos x="27" y="300"/>
                </a:cxn>
                <a:cxn ang="0">
                  <a:pos x="8" y="305"/>
                </a:cxn>
                <a:cxn ang="0">
                  <a:pos x="112" y="351"/>
                </a:cxn>
                <a:cxn ang="0">
                  <a:pos x="121" y="203"/>
                </a:cxn>
              </a:cxnLst>
              <a:rect l="0" t="0" r="r" b="b"/>
              <a:pathLst>
                <a:path w="138" h="354">
                  <a:moveTo>
                    <a:pt x="113" y="220"/>
                  </a:moveTo>
                  <a:cubicBezTo>
                    <a:pt x="84" y="153"/>
                    <a:pt x="83" y="76"/>
                    <a:pt x="83" y="0"/>
                  </a:cubicBezTo>
                  <a:cubicBezTo>
                    <a:pt x="71" y="48"/>
                    <a:pt x="22" y="132"/>
                    <a:pt x="29" y="190"/>
                  </a:cubicBezTo>
                  <a:cubicBezTo>
                    <a:pt x="67" y="202"/>
                    <a:pt x="68" y="259"/>
                    <a:pt x="20" y="250"/>
                  </a:cubicBezTo>
                  <a:cubicBezTo>
                    <a:pt x="18" y="269"/>
                    <a:pt x="25" y="283"/>
                    <a:pt x="27" y="300"/>
                  </a:cubicBezTo>
                  <a:cubicBezTo>
                    <a:pt x="20" y="301"/>
                    <a:pt x="16" y="305"/>
                    <a:pt x="8" y="305"/>
                  </a:cubicBezTo>
                  <a:cubicBezTo>
                    <a:pt x="0" y="345"/>
                    <a:pt x="83" y="354"/>
                    <a:pt x="112" y="351"/>
                  </a:cubicBezTo>
                  <a:cubicBezTo>
                    <a:pt x="114" y="306"/>
                    <a:pt x="138" y="244"/>
                    <a:pt x="121" y="20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03" name="Freeform 135"/>
            <p:cNvSpPr>
              <a:spLocks/>
            </p:cNvSpPr>
            <p:nvPr/>
          </p:nvSpPr>
          <p:spPr bwMode="gray">
            <a:xfrm>
              <a:off x="6626199" y="5436353"/>
              <a:ext cx="42840" cy="128663"/>
            </a:xfrm>
            <a:custGeom>
              <a:avLst/>
              <a:gdLst/>
              <a:ahLst/>
              <a:cxnLst>
                <a:cxn ang="0">
                  <a:pos x="24" y="4"/>
                </a:cxn>
                <a:cxn ang="0">
                  <a:pos x="44" y="237"/>
                </a:cxn>
                <a:cxn ang="0">
                  <a:pos x="104" y="313"/>
                </a:cxn>
                <a:cxn ang="0">
                  <a:pos x="87" y="122"/>
                </a:cxn>
                <a:cxn ang="0">
                  <a:pos x="28" y="0"/>
                </a:cxn>
              </a:cxnLst>
              <a:rect l="0" t="0" r="r" b="b"/>
              <a:pathLst>
                <a:path w="128" h="384">
                  <a:moveTo>
                    <a:pt x="24" y="4"/>
                  </a:moveTo>
                  <a:cubicBezTo>
                    <a:pt x="0" y="68"/>
                    <a:pt x="31" y="173"/>
                    <a:pt x="44" y="237"/>
                  </a:cubicBezTo>
                  <a:cubicBezTo>
                    <a:pt x="49" y="263"/>
                    <a:pt x="60" y="384"/>
                    <a:pt x="104" y="313"/>
                  </a:cubicBezTo>
                  <a:cubicBezTo>
                    <a:pt x="128" y="274"/>
                    <a:pt x="104" y="160"/>
                    <a:pt x="87" y="122"/>
                  </a:cubicBezTo>
                  <a:cubicBezTo>
                    <a:pt x="67" y="76"/>
                    <a:pt x="36" y="50"/>
                    <a:pt x="28"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04" name="Freeform 136"/>
            <p:cNvSpPr>
              <a:spLocks/>
            </p:cNvSpPr>
            <p:nvPr/>
          </p:nvSpPr>
          <p:spPr bwMode="gray">
            <a:xfrm>
              <a:off x="6451575" y="4525212"/>
              <a:ext cx="93483" cy="27804"/>
            </a:xfrm>
            <a:custGeom>
              <a:avLst/>
              <a:gdLst/>
              <a:ahLst/>
              <a:cxnLst>
                <a:cxn ang="0">
                  <a:pos x="258" y="20"/>
                </a:cxn>
                <a:cxn ang="0">
                  <a:pos x="110" y="7"/>
                </a:cxn>
                <a:cxn ang="0">
                  <a:pos x="0" y="83"/>
                </a:cxn>
                <a:cxn ang="0">
                  <a:pos x="122" y="41"/>
                </a:cxn>
                <a:cxn ang="0">
                  <a:pos x="279" y="20"/>
                </a:cxn>
              </a:cxnLst>
              <a:rect l="0" t="0" r="r" b="b"/>
              <a:pathLst>
                <a:path w="279" h="83">
                  <a:moveTo>
                    <a:pt x="258" y="20"/>
                  </a:moveTo>
                  <a:cubicBezTo>
                    <a:pt x="206" y="20"/>
                    <a:pt x="162" y="0"/>
                    <a:pt x="110" y="7"/>
                  </a:cubicBezTo>
                  <a:cubicBezTo>
                    <a:pt x="77" y="12"/>
                    <a:pt x="7" y="47"/>
                    <a:pt x="0" y="83"/>
                  </a:cubicBezTo>
                  <a:cubicBezTo>
                    <a:pt x="44" y="75"/>
                    <a:pt x="78" y="45"/>
                    <a:pt x="122" y="41"/>
                  </a:cubicBezTo>
                  <a:cubicBezTo>
                    <a:pt x="168" y="37"/>
                    <a:pt x="243" y="51"/>
                    <a:pt x="279" y="2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05" name="Freeform 137"/>
            <p:cNvSpPr>
              <a:spLocks/>
            </p:cNvSpPr>
            <p:nvPr/>
          </p:nvSpPr>
          <p:spPr bwMode="gray">
            <a:xfrm>
              <a:off x="6388023" y="4507055"/>
              <a:ext cx="53621" cy="40571"/>
            </a:xfrm>
            <a:custGeom>
              <a:avLst/>
              <a:gdLst/>
              <a:ahLst/>
              <a:cxnLst>
                <a:cxn ang="0">
                  <a:pos x="4" y="116"/>
                </a:cxn>
                <a:cxn ang="0">
                  <a:pos x="160" y="0"/>
                </a:cxn>
                <a:cxn ang="0">
                  <a:pos x="0" y="121"/>
                </a:cxn>
              </a:cxnLst>
              <a:rect l="0" t="0" r="r" b="b"/>
              <a:pathLst>
                <a:path w="160" h="121">
                  <a:moveTo>
                    <a:pt x="4" y="116"/>
                  </a:moveTo>
                  <a:cubicBezTo>
                    <a:pt x="36" y="75"/>
                    <a:pt x="109" y="19"/>
                    <a:pt x="160" y="0"/>
                  </a:cubicBezTo>
                  <a:cubicBezTo>
                    <a:pt x="136" y="36"/>
                    <a:pt x="44" y="115"/>
                    <a:pt x="0" y="12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06" name="Freeform 138"/>
            <p:cNvSpPr>
              <a:spLocks/>
            </p:cNvSpPr>
            <p:nvPr/>
          </p:nvSpPr>
          <p:spPr bwMode="gray">
            <a:xfrm>
              <a:off x="6348446" y="4420239"/>
              <a:ext cx="84404" cy="66672"/>
            </a:xfrm>
            <a:custGeom>
              <a:avLst/>
              <a:gdLst/>
              <a:ahLst/>
              <a:cxnLst>
                <a:cxn ang="0">
                  <a:pos x="207" y="101"/>
                </a:cxn>
                <a:cxn ang="0">
                  <a:pos x="30" y="0"/>
                </a:cxn>
                <a:cxn ang="0">
                  <a:pos x="101" y="114"/>
                </a:cxn>
                <a:cxn ang="0">
                  <a:pos x="0" y="152"/>
                </a:cxn>
                <a:cxn ang="0">
                  <a:pos x="126" y="138"/>
                </a:cxn>
                <a:cxn ang="0">
                  <a:pos x="252" y="126"/>
                </a:cxn>
                <a:cxn ang="0">
                  <a:pos x="223" y="92"/>
                </a:cxn>
              </a:cxnLst>
              <a:rect l="0" t="0" r="r" b="b"/>
              <a:pathLst>
                <a:path w="252" h="199">
                  <a:moveTo>
                    <a:pt x="207" y="101"/>
                  </a:moveTo>
                  <a:cubicBezTo>
                    <a:pt x="131" y="101"/>
                    <a:pt x="92" y="34"/>
                    <a:pt x="30" y="0"/>
                  </a:cubicBezTo>
                  <a:cubicBezTo>
                    <a:pt x="40" y="43"/>
                    <a:pt x="84" y="73"/>
                    <a:pt x="101" y="114"/>
                  </a:cubicBezTo>
                  <a:cubicBezTo>
                    <a:pt x="70" y="130"/>
                    <a:pt x="38" y="157"/>
                    <a:pt x="0" y="152"/>
                  </a:cubicBezTo>
                  <a:cubicBezTo>
                    <a:pt x="11" y="199"/>
                    <a:pt x="102" y="157"/>
                    <a:pt x="126" y="138"/>
                  </a:cubicBezTo>
                  <a:cubicBezTo>
                    <a:pt x="175" y="100"/>
                    <a:pt x="199" y="115"/>
                    <a:pt x="252" y="126"/>
                  </a:cubicBezTo>
                  <a:cubicBezTo>
                    <a:pt x="250" y="111"/>
                    <a:pt x="236" y="100"/>
                    <a:pt x="223" y="9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07" name="Freeform 139"/>
            <p:cNvSpPr>
              <a:spLocks/>
            </p:cNvSpPr>
            <p:nvPr/>
          </p:nvSpPr>
          <p:spPr bwMode="gray">
            <a:xfrm>
              <a:off x="6380931" y="4265758"/>
              <a:ext cx="44543" cy="44259"/>
            </a:xfrm>
            <a:custGeom>
              <a:avLst/>
              <a:gdLst/>
              <a:ahLst/>
              <a:cxnLst>
                <a:cxn ang="0">
                  <a:pos x="0" y="13"/>
                </a:cxn>
                <a:cxn ang="0">
                  <a:pos x="126" y="126"/>
                </a:cxn>
                <a:cxn ang="0">
                  <a:pos x="66" y="77"/>
                </a:cxn>
                <a:cxn ang="0">
                  <a:pos x="12" y="0"/>
                </a:cxn>
              </a:cxnLst>
              <a:rect l="0" t="0" r="r" b="b"/>
              <a:pathLst>
                <a:path w="133" h="132">
                  <a:moveTo>
                    <a:pt x="0" y="13"/>
                  </a:moveTo>
                  <a:cubicBezTo>
                    <a:pt x="26" y="71"/>
                    <a:pt x="52" y="132"/>
                    <a:pt x="126" y="126"/>
                  </a:cubicBezTo>
                  <a:cubicBezTo>
                    <a:pt x="133" y="95"/>
                    <a:pt x="87" y="89"/>
                    <a:pt x="66" y="77"/>
                  </a:cubicBezTo>
                  <a:cubicBezTo>
                    <a:pt x="34" y="59"/>
                    <a:pt x="12" y="43"/>
                    <a:pt x="12"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08" name="Freeform 140"/>
            <p:cNvSpPr>
              <a:spLocks/>
            </p:cNvSpPr>
            <p:nvPr/>
          </p:nvSpPr>
          <p:spPr bwMode="gray">
            <a:xfrm>
              <a:off x="6409018" y="4582806"/>
              <a:ext cx="27236" cy="53622"/>
            </a:xfrm>
            <a:custGeom>
              <a:avLst/>
              <a:gdLst/>
              <a:ahLst/>
              <a:cxnLst>
                <a:cxn ang="0">
                  <a:pos x="72" y="55"/>
                </a:cxn>
                <a:cxn ang="0">
                  <a:pos x="76" y="151"/>
                </a:cxn>
                <a:cxn ang="0">
                  <a:pos x="4" y="80"/>
                </a:cxn>
                <a:cxn ang="0">
                  <a:pos x="68" y="68"/>
                </a:cxn>
              </a:cxnLst>
              <a:rect l="0" t="0" r="r" b="b"/>
              <a:pathLst>
                <a:path w="81" h="160">
                  <a:moveTo>
                    <a:pt x="72" y="55"/>
                  </a:moveTo>
                  <a:cubicBezTo>
                    <a:pt x="61" y="108"/>
                    <a:pt x="27" y="104"/>
                    <a:pt x="76" y="151"/>
                  </a:cubicBezTo>
                  <a:cubicBezTo>
                    <a:pt x="37" y="160"/>
                    <a:pt x="0" y="117"/>
                    <a:pt x="4" y="80"/>
                  </a:cubicBezTo>
                  <a:cubicBezTo>
                    <a:pt x="10" y="31"/>
                    <a:pt x="81" y="0"/>
                    <a:pt x="68" y="6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09" name="Freeform 141"/>
            <p:cNvSpPr>
              <a:spLocks/>
            </p:cNvSpPr>
            <p:nvPr/>
          </p:nvSpPr>
          <p:spPr bwMode="gray">
            <a:xfrm>
              <a:off x="6575273" y="4214548"/>
              <a:ext cx="37876" cy="15462"/>
            </a:xfrm>
            <a:custGeom>
              <a:avLst/>
              <a:gdLst/>
              <a:ahLst/>
              <a:cxnLst>
                <a:cxn ang="0">
                  <a:pos x="5" y="13"/>
                </a:cxn>
                <a:cxn ang="0">
                  <a:pos x="113" y="0"/>
                </a:cxn>
                <a:cxn ang="0">
                  <a:pos x="92" y="32"/>
                </a:cxn>
                <a:cxn ang="0">
                  <a:pos x="56" y="45"/>
                </a:cxn>
                <a:cxn ang="0">
                  <a:pos x="42" y="40"/>
                </a:cxn>
                <a:cxn ang="0">
                  <a:pos x="20" y="37"/>
                </a:cxn>
                <a:cxn ang="0">
                  <a:pos x="0" y="12"/>
                </a:cxn>
              </a:cxnLst>
              <a:rect l="0" t="0" r="r" b="b"/>
              <a:pathLst>
                <a:path w="113" h="46">
                  <a:moveTo>
                    <a:pt x="5" y="13"/>
                  </a:moveTo>
                  <a:cubicBezTo>
                    <a:pt x="41" y="29"/>
                    <a:pt x="80" y="18"/>
                    <a:pt x="113" y="0"/>
                  </a:cubicBezTo>
                  <a:cubicBezTo>
                    <a:pt x="107" y="10"/>
                    <a:pt x="102" y="26"/>
                    <a:pt x="92" y="32"/>
                  </a:cubicBezTo>
                  <a:cubicBezTo>
                    <a:pt x="84" y="37"/>
                    <a:pt x="66" y="46"/>
                    <a:pt x="56" y="45"/>
                  </a:cubicBezTo>
                  <a:cubicBezTo>
                    <a:pt x="50" y="45"/>
                    <a:pt x="47" y="42"/>
                    <a:pt x="42" y="40"/>
                  </a:cubicBezTo>
                  <a:cubicBezTo>
                    <a:pt x="35" y="38"/>
                    <a:pt x="27" y="39"/>
                    <a:pt x="20" y="37"/>
                  </a:cubicBezTo>
                  <a:cubicBezTo>
                    <a:pt x="11" y="34"/>
                    <a:pt x="3" y="21"/>
                    <a:pt x="0" y="1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10" name="Freeform 142"/>
            <p:cNvSpPr>
              <a:spLocks/>
            </p:cNvSpPr>
            <p:nvPr/>
          </p:nvSpPr>
          <p:spPr bwMode="gray">
            <a:xfrm>
              <a:off x="6568889" y="4612028"/>
              <a:ext cx="169518" cy="54898"/>
            </a:xfrm>
            <a:custGeom>
              <a:avLst/>
              <a:gdLst/>
              <a:ahLst/>
              <a:cxnLst>
                <a:cxn ang="0">
                  <a:pos x="433" y="0"/>
                </a:cxn>
                <a:cxn ang="0">
                  <a:pos x="331" y="121"/>
                </a:cxn>
                <a:cxn ang="0">
                  <a:pos x="135" y="122"/>
                </a:cxn>
                <a:cxn ang="0">
                  <a:pos x="17" y="73"/>
                </a:cxn>
                <a:cxn ang="0">
                  <a:pos x="95" y="95"/>
                </a:cxn>
              </a:cxnLst>
              <a:rect l="0" t="0" r="r" b="b"/>
              <a:pathLst>
                <a:path w="506" h="164">
                  <a:moveTo>
                    <a:pt x="433" y="0"/>
                  </a:moveTo>
                  <a:cubicBezTo>
                    <a:pt x="506" y="50"/>
                    <a:pt x="358" y="108"/>
                    <a:pt x="331" y="121"/>
                  </a:cubicBezTo>
                  <a:cubicBezTo>
                    <a:pt x="253" y="160"/>
                    <a:pt x="212" y="126"/>
                    <a:pt x="135" y="122"/>
                  </a:cubicBezTo>
                  <a:cubicBezTo>
                    <a:pt x="91" y="119"/>
                    <a:pt x="0" y="164"/>
                    <a:pt x="17" y="73"/>
                  </a:cubicBezTo>
                  <a:cubicBezTo>
                    <a:pt x="48" y="50"/>
                    <a:pt x="76" y="69"/>
                    <a:pt x="95" y="9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11" name="Freeform 143"/>
            <p:cNvSpPr>
              <a:spLocks/>
            </p:cNvSpPr>
            <p:nvPr/>
          </p:nvSpPr>
          <p:spPr bwMode="gray">
            <a:xfrm>
              <a:off x="6606481" y="4619972"/>
              <a:ext cx="52912" cy="18158"/>
            </a:xfrm>
            <a:custGeom>
              <a:avLst/>
              <a:gdLst/>
              <a:ahLst/>
              <a:cxnLst>
                <a:cxn ang="0">
                  <a:pos x="0" y="54"/>
                </a:cxn>
                <a:cxn ang="0">
                  <a:pos x="106" y="0"/>
                </a:cxn>
                <a:cxn ang="0">
                  <a:pos x="90" y="42"/>
                </a:cxn>
                <a:cxn ang="0">
                  <a:pos x="156" y="5"/>
                </a:cxn>
                <a:cxn ang="0">
                  <a:pos x="158" y="25"/>
                </a:cxn>
              </a:cxnLst>
              <a:rect l="0" t="0" r="r" b="b"/>
              <a:pathLst>
                <a:path w="158" h="54">
                  <a:moveTo>
                    <a:pt x="0" y="54"/>
                  </a:moveTo>
                  <a:cubicBezTo>
                    <a:pt x="44" y="50"/>
                    <a:pt x="68" y="17"/>
                    <a:pt x="106" y="0"/>
                  </a:cubicBezTo>
                  <a:cubicBezTo>
                    <a:pt x="100" y="16"/>
                    <a:pt x="103" y="28"/>
                    <a:pt x="90" y="42"/>
                  </a:cubicBezTo>
                  <a:cubicBezTo>
                    <a:pt x="115" y="37"/>
                    <a:pt x="136" y="19"/>
                    <a:pt x="156" y="5"/>
                  </a:cubicBezTo>
                  <a:cubicBezTo>
                    <a:pt x="157" y="11"/>
                    <a:pt x="158" y="18"/>
                    <a:pt x="158" y="2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12" name="Freeform 144"/>
            <p:cNvSpPr>
              <a:spLocks/>
            </p:cNvSpPr>
            <p:nvPr/>
          </p:nvSpPr>
          <p:spPr bwMode="gray">
            <a:xfrm>
              <a:off x="6642938" y="3886435"/>
              <a:ext cx="16172" cy="43692"/>
            </a:xfrm>
            <a:custGeom>
              <a:avLst/>
              <a:gdLst/>
              <a:ahLst/>
              <a:cxnLst>
                <a:cxn ang="0">
                  <a:pos x="12" y="0"/>
                </a:cxn>
                <a:cxn ang="0">
                  <a:pos x="21" y="30"/>
                </a:cxn>
                <a:cxn ang="0">
                  <a:pos x="15" y="26"/>
                </a:cxn>
                <a:cxn ang="0">
                  <a:pos x="6" y="53"/>
                </a:cxn>
                <a:cxn ang="0">
                  <a:pos x="12" y="75"/>
                </a:cxn>
                <a:cxn ang="0">
                  <a:pos x="4" y="72"/>
                </a:cxn>
                <a:cxn ang="0">
                  <a:pos x="7" y="108"/>
                </a:cxn>
                <a:cxn ang="0">
                  <a:pos x="3" y="105"/>
                </a:cxn>
                <a:cxn ang="0">
                  <a:pos x="1" y="122"/>
                </a:cxn>
                <a:cxn ang="0">
                  <a:pos x="16" y="130"/>
                </a:cxn>
                <a:cxn ang="0">
                  <a:pos x="16" y="114"/>
                </a:cxn>
                <a:cxn ang="0">
                  <a:pos x="26" y="121"/>
                </a:cxn>
                <a:cxn ang="0">
                  <a:pos x="27" y="100"/>
                </a:cxn>
                <a:cxn ang="0">
                  <a:pos x="34" y="105"/>
                </a:cxn>
                <a:cxn ang="0">
                  <a:pos x="34" y="69"/>
                </a:cxn>
                <a:cxn ang="0">
                  <a:pos x="48" y="78"/>
                </a:cxn>
                <a:cxn ang="0">
                  <a:pos x="39" y="48"/>
                </a:cxn>
                <a:cxn ang="0">
                  <a:pos x="37" y="23"/>
                </a:cxn>
                <a:cxn ang="0">
                  <a:pos x="42" y="23"/>
                </a:cxn>
                <a:cxn ang="0">
                  <a:pos x="40" y="13"/>
                </a:cxn>
                <a:cxn ang="0">
                  <a:pos x="33" y="8"/>
                </a:cxn>
                <a:cxn ang="0">
                  <a:pos x="12" y="0"/>
                </a:cxn>
              </a:cxnLst>
              <a:rect l="0" t="0" r="r" b="b"/>
              <a:pathLst>
                <a:path w="48" h="130">
                  <a:moveTo>
                    <a:pt x="12" y="0"/>
                  </a:moveTo>
                  <a:cubicBezTo>
                    <a:pt x="22" y="7"/>
                    <a:pt x="21" y="18"/>
                    <a:pt x="21" y="30"/>
                  </a:cubicBezTo>
                  <a:cubicBezTo>
                    <a:pt x="19" y="29"/>
                    <a:pt x="17" y="28"/>
                    <a:pt x="15" y="26"/>
                  </a:cubicBezTo>
                  <a:cubicBezTo>
                    <a:pt x="14" y="30"/>
                    <a:pt x="20" y="66"/>
                    <a:pt x="6" y="53"/>
                  </a:cubicBezTo>
                  <a:cubicBezTo>
                    <a:pt x="6" y="61"/>
                    <a:pt x="8" y="68"/>
                    <a:pt x="12" y="75"/>
                  </a:cubicBezTo>
                  <a:cubicBezTo>
                    <a:pt x="9" y="76"/>
                    <a:pt x="7" y="74"/>
                    <a:pt x="4" y="72"/>
                  </a:cubicBezTo>
                  <a:cubicBezTo>
                    <a:pt x="3" y="84"/>
                    <a:pt x="5" y="97"/>
                    <a:pt x="7" y="108"/>
                  </a:cubicBezTo>
                  <a:cubicBezTo>
                    <a:pt x="6" y="107"/>
                    <a:pt x="5" y="107"/>
                    <a:pt x="3" y="105"/>
                  </a:cubicBezTo>
                  <a:cubicBezTo>
                    <a:pt x="3" y="113"/>
                    <a:pt x="0" y="115"/>
                    <a:pt x="1" y="122"/>
                  </a:cubicBezTo>
                  <a:cubicBezTo>
                    <a:pt x="5" y="124"/>
                    <a:pt x="11" y="127"/>
                    <a:pt x="16" y="130"/>
                  </a:cubicBezTo>
                  <a:cubicBezTo>
                    <a:pt x="16" y="125"/>
                    <a:pt x="16" y="120"/>
                    <a:pt x="16" y="114"/>
                  </a:cubicBezTo>
                  <a:cubicBezTo>
                    <a:pt x="19" y="116"/>
                    <a:pt x="22" y="119"/>
                    <a:pt x="26" y="121"/>
                  </a:cubicBezTo>
                  <a:cubicBezTo>
                    <a:pt x="26" y="114"/>
                    <a:pt x="27" y="107"/>
                    <a:pt x="27" y="100"/>
                  </a:cubicBezTo>
                  <a:cubicBezTo>
                    <a:pt x="30" y="101"/>
                    <a:pt x="32" y="103"/>
                    <a:pt x="34" y="105"/>
                  </a:cubicBezTo>
                  <a:cubicBezTo>
                    <a:pt x="39" y="97"/>
                    <a:pt x="35" y="78"/>
                    <a:pt x="34" y="69"/>
                  </a:cubicBezTo>
                  <a:cubicBezTo>
                    <a:pt x="35" y="73"/>
                    <a:pt x="44" y="76"/>
                    <a:pt x="48" y="78"/>
                  </a:cubicBezTo>
                  <a:cubicBezTo>
                    <a:pt x="48" y="68"/>
                    <a:pt x="40" y="59"/>
                    <a:pt x="39" y="48"/>
                  </a:cubicBezTo>
                  <a:cubicBezTo>
                    <a:pt x="46" y="47"/>
                    <a:pt x="38" y="28"/>
                    <a:pt x="37" y="23"/>
                  </a:cubicBezTo>
                  <a:cubicBezTo>
                    <a:pt x="38" y="23"/>
                    <a:pt x="40" y="23"/>
                    <a:pt x="42" y="23"/>
                  </a:cubicBezTo>
                  <a:cubicBezTo>
                    <a:pt x="42" y="23"/>
                    <a:pt x="40" y="14"/>
                    <a:pt x="40" y="13"/>
                  </a:cubicBezTo>
                  <a:cubicBezTo>
                    <a:pt x="38" y="11"/>
                    <a:pt x="36" y="9"/>
                    <a:pt x="33" y="8"/>
                  </a:cubicBezTo>
                  <a:cubicBezTo>
                    <a:pt x="28" y="5"/>
                    <a:pt x="17" y="1"/>
                    <a:pt x="12"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13" name="Freeform 145"/>
            <p:cNvSpPr>
              <a:spLocks/>
            </p:cNvSpPr>
            <p:nvPr/>
          </p:nvSpPr>
          <p:spPr bwMode="gray">
            <a:xfrm>
              <a:off x="6671735" y="3911969"/>
              <a:ext cx="16455" cy="129656"/>
            </a:xfrm>
            <a:custGeom>
              <a:avLst/>
              <a:gdLst/>
              <a:ahLst/>
              <a:cxnLst>
                <a:cxn ang="0">
                  <a:pos x="1" y="0"/>
                </a:cxn>
                <a:cxn ang="0">
                  <a:pos x="9" y="38"/>
                </a:cxn>
                <a:cxn ang="0">
                  <a:pos x="22" y="74"/>
                </a:cxn>
                <a:cxn ang="0">
                  <a:pos x="32" y="176"/>
                </a:cxn>
                <a:cxn ang="0">
                  <a:pos x="26" y="162"/>
                </a:cxn>
                <a:cxn ang="0">
                  <a:pos x="25" y="188"/>
                </a:cxn>
                <a:cxn ang="0">
                  <a:pos x="25" y="222"/>
                </a:cxn>
                <a:cxn ang="0">
                  <a:pos x="15" y="250"/>
                </a:cxn>
                <a:cxn ang="0">
                  <a:pos x="19" y="273"/>
                </a:cxn>
                <a:cxn ang="0">
                  <a:pos x="14" y="252"/>
                </a:cxn>
                <a:cxn ang="0">
                  <a:pos x="11" y="328"/>
                </a:cxn>
                <a:cxn ang="0">
                  <a:pos x="8" y="362"/>
                </a:cxn>
                <a:cxn ang="0">
                  <a:pos x="2" y="387"/>
                </a:cxn>
                <a:cxn ang="0">
                  <a:pos x="21" y="363"/>
                </a:cxn>
                <a:cxn ang="0">
                  <a:pos x="31" y="328"/>
                </a:cxn>
                <a:cxn ang="0">
                  <a:pos x="34" y="285"/>
                </a:cxn>
                <a:cxn ang="0">
                  <a:pos x="38" y="241"/>
                </a:cxn>
                <a:cxn ang="0">
                  <a:pos x="45" y="196"/>
                </a:cxn>
                <a:cxn ang="0">
                  <a:pos x="46" y="157"/>
                </a:cxn>
                <a:cxn ang="0">
                  <a:pos x="43" y="117"/>
                </a:cxn>
                <a:cxn ang="0">
                  <a:pos x="36" y="81"/>
                </a:cxn>
                <a:cxn ang="0">
                  <a:pos x="1" y="0"/>
                </a:cxn>
              </a:cxnLst>
              <a:rect l="0" t="0" r="r" b="b"/>
              <a:pathLst>
                <a:path w="49" h="387">
                  <a:moveTo>
                    <a:pt x="1" y="0"/>
                  </a:moveTo>
                  <a:cubicBezTo>
                    <a:pt x="0" y="12"/>
                    <a:pt x="8" y="27"/>
                    <a:pt x="9" y="38"/>
                  </a:cubicBezTo>
                  <a:cubicBezTo>
                    <a:pt x="11" y="50"/>
                    <a:pt x="18" y="62"/>
                    <a:pt x="22" y="74"/>
                  </a:cubicBezTo>
                  <a:cubicBezTo>
                    <a:pt x="33" y="104"/>
                    <a:pt x="38" y="143"/>
                    <a:pt x="32" y="176"/>
                  </a:cubicBezTo>
                  <a:cubicBezTo>
                    <a:pt x="31" y="171"/>
                    <a:pt x="26" y="168"/>
                    <a:pt x="26" y="162"/>
                  </a:cubicBezTo>
                  <a:cubicBezTo>
                    <a:pt x="27" y="171"/>
                    <a:pt x="25" y="180"/>
                    <a:pt x="25" y="188"/>
                  </a:cubicBezTo>
                  <a:cubicBezTo>
                    <a:pt x="25" y="199"/>
                    <a:pt x="27" y="212"/>
                    <a:pt x="25" y="222"/>
                  </a:cubicBezTo>
                  <a:cubicBezTo>
                    <a:pt x="23" y="231"/>
                    <a:pt x="16" y="241"/>
                    <a:pt x="15" y="250"/>
                  </a:cubicBezTo>
                  <a:cubicBezTo>
                    <a:pt x="14" y="258"/>
                    <a:pt x="17" y="266"/>
                    <a:pt x="19" y="273"/>
                  </a:cubicBezTo>
                  <a:cubicBezTo>
                    <a:pt x="19" y="267"/>
                    <a:pt x="16" y="258"/>
                    <a:pt x="14" y="252"/>
                  </a:cubicBezTo>
                  <a:cubicBezTo>
                    <a:pt x="2" y="276"/>
                    <a:pt x="11" y="303"/>
                    <a:pt x="11" y="328"/>
                  </a:cubicBezTo>
                  <a:cubicBezTo>
                    <a:pt x="11" y="340"/>
                    <a:pt x="10" y="351"/>
                    <a:pt x="8" y="362"/>
                  </a:cubicBezTo>
                  <a:cubicBezTo>
                    <a:pt x="7" y="370"/>
                    <a:pt x="6" y="380"/>
                    <a:pt x="2" y="387"/>
                  </a:cubicBezTo>
                  <a:cubicBezTo>
                    <a:pt x="7" y="378"/>
                    <a:pt x="17" y="373"/>
                    <a:pt x="21" y="363"/>
                  </a:cubicBezTo>
                  <a:cubicBezTo>
                    <a:pt x="26" y="351"/>
                    <a:pt x="29" y="340"/>
                    <a:pt x="31" y="328"/>
                  </a:cubicBezTo>
                  <a:cubicBezTo>
                    <a:pt x="33" y="314"/>
                    <a:pt x="32" y="299"/>
                    <a:pt x="34" y="285"/>
                  </a:cubicBezTo>
                  <a:cubicBezTo>
                    <a:pt x="35" y="270"/>
                    <a:pt x="38" y="256"/>
                    <a:pt x="38" y="241"/>
                  </a:cubicBezTo>
                  <a:cubicBezTo>
                    <a:pt x="39" y="226"/>
                    <a:pt x="41" y="210"/>
                    <a:pt x="45" y="196"/>
                  </a:cubicBezTo>
                  <a:cubicBezTo>
                    <a:pt x="49" y="182"/>
                    <a:pt x="46" y="172"/>
                    <a:pt x="46" y="157"/>
                  </a:cubicBezTo>
                  <a:cubicBezTo>
                    <a:pt x="46" y="143"/>
                    <a:pt x="46" y="131"/>
                    <a:pt x="43" y="117"/>
                  </a:cubicBezTo>
                  <a:cubicBezTo>
                    <a:pt x="42" y="106"/>
                    <a:pt x="40" y="92"/>
                    <a:pt x="36" y="81"/>
                  </a:cubicBezTo>
                  <a:cubicBezTo>
                    <a:pt x="30" y="67"/>
                    <a:pt x="9" y="10"/>
                    <a:pt x="1"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14" name="Freeform 146"/>
            <p:cNvSpPr>
              <a:spLocks/>
            </p:cNvSpPr>
            <p:nvPr/>
          </p:nvSpPr>
          <p:spPr bwMode="gray">
            <a:xfrm>
              <a:off x="6487181" y="3937503"/>
              <a:ext cx="19718" cy="49791"/>
            </a:xfrm>
            <a:custGeom>
              <a:avLst/>
              <a:gdLst/>
              <a:ahLst/>
              <a:cxnLst>
                <a:cxn ang="0">
                  <a:pos x="59" y="142"/>
                </a:cxn>
                <a:cxn ang="0">
                  <a:pos x="50" y="113"/>
                </a:cxn>
                <a:cxn ang="0">
                  <a:pos x="54" y="79"/>
                </a:cxn>
                <a:cxn ang="0">
                  <a:pos x="39" y="97"/>
                </a:cxn>
                <a:cxn ang="0">
                  <a:pos x="38" y="63"/>
                </a:cxn>
                <a:cxn ang="0">
                  <a:pos x="18" y="73"/>
                </a:cxn>
                <a:cxn ang="0">
                  <a:pos x="21" y="0"/>
                </a:cxn>
                <a:cxn ang="0">
                  <a:pos x="2" y="34"/>
                </a:cxn>
                <a:cxn ang="0">
                  <a:pos x="1" y="72"/>
                </a:cxn>
                <a:cxn ang="0">
                  <a:pos x="14" y="106"/>
                </a:cxn>
                <a:cxn ang="0">
                  <a:pos x="22" y="122"/>
                </a:cxn>
                <a:cxn ang="0">
                  <a:pos x="29" y="140"/>
                </a:cxn>
                <a:cxn ang="0">
                  <a:pos x="38" y="147"/>
                </a:cxn>
                <a:cxn ang="0">
                  <a:pos x="38" y="149"/>
                </a:cxn>
                <a:cxn ang="0">
                  <a:pos x="49" y="144"/>
                </a:cxn>
                <a:cxn ang="0">
                  <a:pos x="59" y="142"/>
                </a:cxn>
              </a:cxnLst>
              <a:rect l="0" t="0" r="r" b="b"/>
              <a:pathLst>
                <a:path w="59" h="149">
                  <a:moveTo>
                    <a:pt x="59" y="142"/>
                  </a:moveTo>
                  <a:cubicBezTo>
                    <a:pt x="57" y="132"/>
                    <a:pt x="50" y="124"/>
                    <a:pt x="50" y="113"/>
                  </a:cubicBezTo>
                  <a:cubicBezTo>
                    <a:pt x="49" y="101"/>
                    <a:pt x="52" y="90"/>
                    <a:pt x="54" y="79"/>
                  </a:cubicBezTo>
                  <a:cubicBezTo>
                    <a:pt x="46" y="78"/>
                    <a:pt x="38" y="90"/>
                    <a:pt x="39" y="97"/>
                  </a:cubicBezTo>
                  <a:cubicBezTo>
                    <a:pt x="34" y="86"/>
                    <a:pt x="31" y="73"/>
                    <a:pt x="38" y="63"/>
                  </a:cubicBezTo>
                  <a:cubicBezTo>
                    <a:pt x="29" y="59"/>
                    <a:pt x="23" y="68"/>
                    <a:pt x="18" y="73"/>
                  </a:cubicBezTo>
                  <a:cubicBezTo>
                    <a:pt x="11" y="49"/>
                    <a:pt x="16" y="24"/>
                    <a:pt x="21" y="0"/>
                  </a:cubicBezTo>
                  <a:cubicBezTo>
                    <a:pt x="9" y="4"/>
                    <a:pt x="3" y="23"/>
                    <a:pt x="2" y="34"/>
                  </a:cubicBezTo>
                  <a:cubicBezTo>
                    <a:pt x="1" y="46"/>
                    <a:pt x="0" y="61"/>
                    <a:pt x="1" y="72"/>
                  </a:cubicBezTo>
                  <a:cubicBezTo>
                    <a:pt x="3" y="85"/>
                    <a:pt x="7" y="95"/>
                    <a:pt x="14" y="106"/>
                  </a:cubicBezTo>
                  <a:cubicBezTo>
                    <a:pt x="17" y="111"/>
                    <a:pt x="20" y="117"/>
                    <a:pt x="22" y="122"/>
                  </a:cubicBezTo>
                  <a:cubicBezTo>
                    <a:pt x="25" y="127"/>
                    <a:pt x="26" y="135"/>
                    <a:pt x="29" y="140"/>
                  </a:cubicBezTo>
                  <a:cubicBezTo>
                    <a:pt x="31" y="144"/>
                    <a:pt x="34" y="146"/>
                    <a:pt x="38" y="147"/>
                  </a:cubicBezTo>
                  <a:cubicBezTo>
                    <a:pt x="38" y="148"/>
                    <a:pt x="38" y="148"/>
                    <a:pt x="38" y="149"/>
                  </a:cubicBezTo>
                  <a:cubicBezTo>
                    <a:pt x="43" y="149"/>
                    <a:pt x="45" y="146"/>
                    <a:pt x="49" y="144"/>
                  </a:cubicBezTo>
                  <a:cubicBezTo>
                    <a:pt x="52" y="143"/>
                    <a:pt x="57" y="142"/>
                    <a:pt x="59" y="14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15" name="Freeform 147"/>
            <p:cNvSpPr>
              <a:spLocks/>
            </p:cNvSpPr>
            <p:nvPr/>
          </p:nvSpPr>
          <p:spPr bwMode="gray">
            <a:xfrm>
              <a:off x="6497536" y="3890123"/>
              <a:ext cx="25109" cy="15746"/>
            </a:xfrm>
            <a:custGeom>
              <a:avLst/>
              <a:gdLst/>
              <a:ahLst/>
              <a:cxnLst>
                <a:cxn ang="0">
                  <a:pos x="0" y="38"/>
                </a:cxn>
                <a:cxn ang="0">
                  <a:pos x="75" y="1"/>
                </a:cxn>
                <a:cxn ang="0">
                  <a:pos x="58" y="18"/>
                </a:cxn>
                <a:cxn ang="0">
                  <a:pos x="40" y="34"/>
                </a:cxn>
                <a:cxn ang="0">
                  <a:pos x="0" y="38"/>
                </a:cxn>
              </a:cxnLst>
              <a:rect l="0" t="0" r="r" b="b"/>
              <a:pathLst>
                <a:path w="75" h="47">
                  <a:moveTo>
                    <a:pt x="0" y="38"/>
                  </a:moveTo>
                  <a:cubicBezTo>
                    <a:pt x="20" y="17"/>
                    <a:pt x="45" y="0"/>
                    <a:pt x="75" y="1"/>
                  </a:cubicBezTo>
                  <a:cubicBezTo>
                    <a:pt x="75" y="7"/>
                    <a:pt x="62" y="15"/>
                    <a:pt x="58" y="18"/>
                  </a:cubicBezTo>
                  <a:cubicBezTo>
                    <a:pt x="52" y="23"/>
                    <a:pt x="46" y="28"/>
                    <a:pt x="40" y="34"/>
                  </a:cubicBezTo>
                  <a:cubicBezTo>
                    <a:pt x="27" y="47"/>
                    <a:pt x="16" y="38"/>
                    <a:pt x="0" y="3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16" name="Freeform 148"/>
            <p:cNvSpPr>
              <a:spLocks/>
            </p:cNvSpPr>
            <p:nvPr/>
          </p:nvSpPr>
          <p:spPr bwMode="gray">
            <a:xfrm>
              <a:off x="6520375" y="3870689"/>
              <a:ext cx="26385" cy="10497"/>
            </a:xfrm>
            <a:custGeom>
              <a:avLst/>
              <a:gdLst/>
              <a:ahLst/>
              <a:cxnLst>
                <a:cxn ang="0">
                  <a:pos x="0" y="10"/>
                </a:cxn>
                <a:cxn ang="0">
                  <a:pos x="39" y="16"/>
                </a:cxn>
                <a:cxn ang="0">
                  <a:pos x="79" y="0"/>
                </a:cxn>
                <a:cxn ang="0">
                  <a:pos x="55" y="14"/>
                </a:cxn>
                <a:cxn ang="0">
                  <a:pos x="41" y="20"/>
                </a:cxn>
                <a:cxn ang="0">
                  <a:pos x="13" y="29"/>
                </a:cxn>
                <a:cxn ang="0">
                  <a:pos x="0" y="11"/>
                </a:cxn>
              </a:cxnLst>
              <a:rect l="0" t="0" r="r" b="b"/>
              <a:pathLst>
                <a:path w="79" h="31">
                  <a:moveTo>
                    <a:pt x="0" y="10"/>
                  </a:moveTo>
                  <a:cubicBezTo>
                    <a:pt x="5" y="19"/>
                    <a:pt x="31" y="17"/>
                    <a:pt x="39" y="16"/>
                  </a:cubicBezTo>
                  <a:cubicBezTo>
                    <a:pt x="53" y="13"/>
                    <a:pt x="66" y="4"/>
                    <a:pt x="79" y="0"/>
                  </a:cubicBezTo>
                  <a:cubicBezTo>
                    <a:pt x="77" y="5"/>
                    <a:pt x="61" y="11"/>
                    <a:pt x="55" y="14"/>
                  </a:cubicBezTo>
                  <a:cubicBezTo>
                    <a:pt x="51" y="17"/>
                    <a:pt x="46" y="18"/>
                    <a:pt x="41" y="20"/>
                  </a:cubicBezTo>
                  <a:cubicBezTo>
                    <a:pt x="33" y="24"/>
                    <a:pt x="23" y="31"/>
                    <a:pt x="13" y="29"/>
                  </a:cubicBezTo>
                  <a:cubicBezTo>
                    <a:pt x="10" y="22"/>
                    <a:pt x="7" y="14"/>
                    <a:pt x="0" y="1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17" name="Freeform 149"/>
            <p:cNvSpPr>
              <a:spLocks/>
            </p:cNvSpPr>
            <p:nvPr/>
          </p:nvSpPr>
          <p:spPr bwMode="gray">
            <a:xfrm>
              <a:off x="6496827" y="3888563"/>
              <a:ext cx="58303" cy="62984"/>
            </a:xfrm>
            <a:custGeom>
              <a:avLst/>
              <a:gdLst/>
              <a:ahLst/>
              <a:cxnLst>
                <a:cxn ang="0">
                  <a:pos x="42" y="93"/>
                </a:cxn>
                <a:cxn ang="0">
                  <a:pos x="94" y="38"/>
                </a:cxn>
                <a:cxn ang="0">
                  <a:pos x="174" y="20"/>
                </a:cxn>
                <a:cxn ang="0">
                  <a:pos x="117" y="11"/>
                </a:cxn>
                <a:cxn ang="0">
                  <a:pos x="152" y="7"/>
                </a:cxn>
                <a:cxn ang="0">
                  <a:pos x="0" y="160"/>
                </a:cxn>
                <a:cxn ang="0">
                  <a:pos x="11" y="142"/>
                </a:cxn>
                <a:cxn ang="0">
                  <a:pos x="14" y="188"/>
                </a:cxn>
                <a:cxn ang="0">
                  <a:pos x="76" y="74"/>
                </a:cxn>
              </a:cxnLst>
              <a:rect l="0" t="0" r="r" b="b"/>
              <a:pathLst>
                <a:path w="174" h="188">
                  <a:moveTo>
                    <a:pt x="42" y="93"/>
                  </a:moveTo>
                  <a:cubicBezTo>
                    <a:pt x="64" y="80"/>
                    <a:pt x="71" y="52"/>
                    <a:pt x="94" y="38"/>
                  </a:cubicBezTo>
                  <a:cubicBezTo>
                    <a:pt x="120" y="21"/>
                    <a:pt x="148" y="30"/>
                    <a:pt x="174" y="20"/>
                  </a:cubicBezTo>
                  <a:cubicBezTo>
                    <a:pt x="164" y="5"/>
                    <a:pt x="134" y="6"/>
                    <a:pt x="117" y="11"/>
                  </a:cubicBezTo>
                  <a:cubicBezTo>
                    <a:pt x="128" y="11"/>
                    <a:pt x="140" y="9"/>
                    <a:pt x="152" y="7"/>
                  </a:cubicBezTo>
                  <a:cubicBezTo>
                    <a:pt x="65" y="0"/>
                    <a:pt x="0" y="79"/>
                    <a:pt x="0" y="160"/>
                  </a:cubicBezTo>
                  <a:cubicBezTo>
                    <a:pt x="2" y="148"/>
                    <a:pt x="3" y="151"/>
                    <a:pt x="11" y="142"/>
                  </a:cubicBezTo>
                  <a:cubicBezTo>
                    <a:pt x="12" y="158"/>
                    <a:pt x="4" y="174"/>
                    <a:pt x="14" y="188"/>
                  </a:cubicBezTo>
                  <a:cubicBezTo>
                    <a:pt x="24" y="154"/>
                    <a:pt x="39" y="86"/>
                    <a:pt x="76" y="7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0" name="Freeform 81"/>
            <p:cNvSpPr>
              <a:spLocks/>
            </p:cNvSpPr>
            <p:nvPr/>
          </p:nvSpPr>
          <p:spPr bwMode="gray">
            <a:xfrm>
              <a:off x="6873611" y="5582338"/>
              <a:ext cx="308962" cy="164837"/>
            </a:xfrm>
            <a:custGeom>
              <a:avLst/>
              <a:gdLst/>
              <a:ahLst/>
              <a:cxnLst>
                <a:cxn ang="0">
                  <a:pos x="429" y="101"/>
                </a:cxn>
                <a:cxn ang="0">
                  <a:pos x="355" y="179"/>
                </a:cxn>
                <a:cxn ang="0">
                  <a:pos x="276" y="240"/>
                </a:cxn>
                <a:cxn ang="0">
                  <a:pos x="188" y="309"/>
                </a:cxn>
                <a:cxn ang="0">
                  <a:pos x="14" y="421"/>
                </a:cxn>
                <a:cxn ang="0">
                  <a:pos x="76" y="477"/>
                </a:cxn>
                <a:cxn ang="0">
                  <a:pos x="159" y="490"/>
                </a:cxn>
                <a:cxn ang="0">
                  <a:pos x="323" y="467"/>
                </a:cxn>
                <a:cxn ang="0">
                  <a:pos x="470" y="412"/>
                </a:cxn>
                <a:cxn ang="0">
                  <a:pos x="699" y="376"/>
                </a:cxn>
                <a:cxn ang="0">
                  <a:pos x="452" y="112"/>
                </a:cxn>
              </a:cxnLst>
              <a:rect l="0" t="0" r="r" b="b"/>
              <a:pathLst>
                <a:path w="922" h="492">
                  <a:moveTo>
                    <a:pt x="429" y="101"/>
                  </a:moveTo>
                  <a:cubicBezTo>
                    <a:pt x="402" y="122"/>
                    <a:pt x="363" y="146"/>
                    <a:pt x="355" y="179"/>
                  </a:cubicBezTo>
                  <a:cubicBezTo>
                    <a:pt x="335" y="183"/>
                    <a:pt x="296" y="222"/>
                    <a:pt x="276" y="240"/>
                  </a:cubicBezTo>
                  <a:cubicBezTo>
                    <a:pt x="247" y="266"/>
                    <a:pt x="226" y="294"/>
                    <a:pt x="188" y="309"/>
                  </a:cubicBezTo>
                  <a:cubicBezTo>
                    <a:pt x="149" y="324"/>
                    <a:pt x="0" y="364"/>
                    <a:pt x="14" y="421"/>
                  </a:cubicBezTo>
                  <a:cubicBezTo>
                    <a:pt x="42" y="435"/>
                    <a:pt x="50" y="466"/>
                    <a:pt x="76" y="477"/>
                  </a:cubicBezTo>
                  <a:cubicBezTo>
                    <a:pt x="92" y="484"/>
                    <a:pt x="143" y="489"/>
                    <a:pt x="159" y="490"/>
                  </a:cubicBezTo>
                  <a:cubicBezTo>
                    <a:pt x="216" y="492"/>
                    <a:pt x="263" y="467"/>
                    <a:pt x="323" y="467"/>
                  </a:cubicBezTo>
                  <a:cubicBezTo>
                    <a:pt x="396" y="467"/>
                    <a:pt x="411" y="447"/>
                    <a:pt x="470" y="412"/>
                  </a:cubicBezTo>
                  <a:cubicBezTo>
                    <a:pt x="539" y="371"/>
                    <a:pt x="622" y="392"/>
                    <a:pt x="699" y="376"/>
                  </a:cubicBezTo>
                  <a:cubicBezTo>
                    <a:pt x="922" y="224"/>
                    <a:pt x="494" y="0"/>
                    <a:pt x="452" y="11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1" name="Freeform 82"/>
            <p:cNvSpPr>
              <a:spLocks/>
            </p:cNvSpPr>
            <p:nvPr/>
          </p:nvSpPr>
          <p:spPr bwMode="gray">
            <a:xfrm>
              <a:off x="7139448" y="5596098"/>
              <a:ext cx="187250" cy="202287"/>
            </a:xfrm>
            <a:custGeom>
              <a:avLst/>
              <a:gdLst/>
              <a:ahLst/>
              <a:cxnLst>
                <a:cxn ang="0">
                  <a:pos x="36" y="184"/>
                </a:cxn>
                <a:cxn ang="0">
                  <a:pos x="99" y="402"/>
                </a:cxn>
                <a:cxn ang="0">
                  <a:pos x="156" y="413"/>
                </a:cxn>
                <a:cxn ang="0">
                  <a:pos x="183" y="465"/>
                </a:cxn>
                <a:cxn ang="0">
                  <a:pos x="261" y="538"/>
                </a:cxn>
                <a:cxn ang="0">
                  <a:pos x="532" y="527"/>
                </a:cxn>
                <a:cxn ang="0">
                  <a:pos x="409" y="317"/>
                </a:cxn>
                <a:cxn ang="0">
                  <a:pos x="341" y="212"/>
                </a:cxn>
                <a:cxn ang="0">
                  <a:pos x="257" y="77"/>
                </a:cxn>
                <a:cxn ang="0">
                  <a:pos x="48" y="184"/>
                </a:cxn>
              </a:cxnLst>
              <a:rect l="0" t="0" r="r" b="b"/>
              <a:pathLst>
                <a:path w="559" h="604">
                  <a:moveTo>
                    <a:pt x="36" y="184"/>
                  </a:moveTo>
                  <a:cubicBezTo>
                    <a:pt x="36" y="271"/>
                    <a:pt x="0" y="373"/>
                    <a:pt x="99" y="402"/>
                  </a:cubicBezTo>
                  <a:cubicBezTo>
                    <a:pt x="122" y="409"/>
                    <a:pt x="136" y="401"/>
                    <a:pt x="156" y="413"/>
                  </a:cubicBezTo>
                  <a:cubicBezTo>
                    <a:pt x="190" y="435"/>
                    <a:pt x="167" y="433"/>
                    <a:pt x="183" y="465"/>
                  </a:cubicBezTo>
                  <a:cubicBezTo>
                    <a:pt x="202" y="505"/>
                    <a:pt x="221" y="523"/>
                    <a:pt x="261" y="538"/>
                  </a:cubicBezTo>
                  <a:cubicBezTo>
                    <a:pt x="323" y="562"/>
                    <a:pt x="501" y="604"/>
                    <a:pt x="532" y="527"/>
                  </a:cubicBezTo>
                  <a:cubicBezTo>
                    <a:pt x="559" y="459"/>
                    <a:pt x="449" y="364"/>
                    <a:pt x="409" y="317"/>
                  </a:cubicBezTo>
                  <a:cubicBezTo>
                    <a:pt x="375" y="277"/>
                    <a:pt x="361" y="259"/>
                    <a:pt x="341" y="212"/>
                  </a:cubicBezTo>
                  <a:cubicBezTo>
                    <a:pt x="323" y="171"/>
                    <a:pt x="292" y="106"/>
                    <a:pt x="257" y="77"/>
                  </a:cubicBezTo>
                  <a:cubicBezTo>
                    <a:pt x="168" y="0"/>
                    <a:pt x="73" y="105"/>
                    <a:pt x="48" y="18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2" name="Freeform 83"/>
            <p:cNvSpPr>
              <a:spLocks/>
            </p:cNvSpPr>
            <p:nvPr/>
          </p:nvSpPr>
          <p:spPr bwMode="gray">
            <a:xfrm>
              <a:off x="6996032" y="5648301"/>
              <a:ext cx="34187" cy="35180"/>
            </a:xfrm>
            <a:custGeom>
              <a:avLst/>
              <a:gdLst/>
              <a:ahLst/>
              <a:cxnLst>
                <a:cxn ang="0">
                  <a:pos x="31" y="41"/>
                </a:cxn>
                <a:cxn ang="0">
                  <a:pos x="2" y="74"/>
                </a:cxn>
                <a:cxn ang="0">
                  <a:pos x="30" y="76"/>
                </a:cxn>
                <a:cxn ang="0">
                  <a:pos x="31" y="91"/>
                </a:cxn>
                <a:cxn ang="0">
                  <a:pos x="31" y="45"/>
                </a:cxn>
              </a:cxnLst>
              <a:rect l="0" t="0" r="r" b="b"/>
              <a:pathLst>
                <a:path w="102" h="105">
                  <a:moveTo>
                    <a:pt x="31" y="41"/>
                  </a:moveTo>
                  <a:cubicBezTo>
                    <a:pt x="12" y="42"/>
                    <a:pt x="0" y="55"/>
                    <a:pt x="2" y="74"/>
                  </a:cubicBezTo>
                  <a:cubicBezTo>
                    <a:pt x="10" y="72"/>
                    <a:pt x="22" y="77"/>
                    <a:pt x="30" y="76"/>
                  </a:cubicBezTo>
                  <a:cubicBezTo>
                    <a:pt x="30" y="80"/>
                    <a:pt x="31" y="86"/>
                    <a:pt x="31" y="91"/>
                  </a:cubicBezTo>
                  <a:cubicBezTo>
                    <a:pt x="102" y="105"/>
                    <a:pt x="90" y="0"/>
                    <a:pt x="31" y="4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3" name="Freeform 84"/>
            <p:cNvSpPr>
              <a:spLocks/>
            </p:cNvSpPr>
            <p:nvPr/>
          </p:nvSpPr>
          <p:spPr bwMode="gray">
            <a:xfrm>
              <a:off x="7000997" y="5665040"/>
              <a:ext cx="116605" cy="44259"/>
            </a:xfrm>
            <a:custGeom>
              <a:avLst/>
              <a:gdLst/>
              <a:ahLst/>
              <a:cxnLst>
                <a:cxn ang="0">
                  <a:pos x="315" y="16"/>
                </a:cxn>
                <a:cxn ang="0">
                  <a:pos x="146" y="79"/>
                </a:cxn>
                <a:cxn ang="0">
                  <a:pos x="0" y="131"/>
                </a:cxn>
                <a:cxn ang="0">
                  <a:pos x="167" y="32"/>
                </a:cxn>
                <a:cxn ang="0">
                  <a:pos x="252" y="4"/>
                </a:cxn>
                <a:cxn ang="0">
                  <a:pos x="299" y="26"/>
                </a:cxn>
                <a:cxn ang="0">
                  <a:pos x="307" y="38"/>
                </a:cxn>
              </a:cxnLst>
              <a:rect l="0" t="0" r="r" b="b"/>
              <a:pathLst>
                <a:path w="348" h="132">
                  <a:moveTo>
                    <a:pt x="315" y="16"/>
                  </a:moveTo>
                  <a:cubicBezTo>
                    <a:pt x="238" y="16"/>
                    <a:pt x="205" y="34"/>
                    <a:pt x="146" y="79"/>
                  </a:cubicBezTo>
                  <a:cubicBezTo>
                    <a:pt x="99" y="115"/>
                    <a:pt x="61" y="132"/>
                    <a:pt x="0" y="131"/>
                  </a:cubicBezTo>
                  <a:cubicBezTo>
                    <a:pt x="58" y="101"/>
                    <a:pt x="117" y="75"/>
                    <a:pt x="167" y="32"/>
                  </a:cubicBezTo>
                  <a:cubicBezTo>
                    <a:pt x="196" y="8"/>
                    <a:pt x="212" y="9"/>
                    <a:pt x="252" y="4"/>
                  </a:cubicBezTo>
                  <a:cubicBezTo>
                    <a:pt x="264" y="2"/>
                    <a:pt x="348" y="0"/>
                    <a:pt x="299" y="26"/>
                  </a:cubicBezTo>
                  <a:cubicBezTo>
                    <a:pt x="301" y="29"/>
                    <a:pt x="305" y="33"/>
                    <a:pt x="307" y="3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4" name="Freeform 85"/>
            <p:cNvSpPr>
              <a:spLocks/>
            </p:cNvSpPr>
            <p:nvPr/>
          </p:nvSpPr>
          <p:spPr bwMode="gray">
            <a:xfrm>
              <a:off x="7237896" y="5680219"/>
              <a:ext cx="84830" cy="81425"/>
            </a:xfrm>
            <a:custGeom>
              <a:avLst/>
              <a:gdLst/>
              <a:ahLst/>
              <a:cxnLst>
                <a:cxn ang="0">
                  <a:pos x="35" y="35"/>
                </a:cxn>
                <a:cxn ang="0">
                  <a:pos x="68" y="106"/>
                </a:cxn>
                <a:cxn ang="0">
                  <a:pos x="10" y="135"/>
                </a:cxn>
                <a:cxn ang="0">
                  <a:pos x="72" y="162"/>
                </a:cxn>
                <a:cxn ang="0">
                  <a:pos x="187" y="220"/>
                </a:cxn>
                <a:cxn ang="0">
                  <a:pos x="135" y="124"/>
                </a:cxn>
                <a:cxn ang="0">
                  <a:pos x="55" y="10"/>
                </a:cxn>
                <a:cxn ang="0">
                  <a:pos x="14" y="14"/>
                </a:cxn>
              </a:cxnLst>
              <a:rect l="0" t="0" r="r" b="b"/>
              <a:pathLst>
                <a:path w="253" h="243">
                  <a:moveTo>
                    <a:pt x="35" y="35"/>
                  </a:moveTo>
                  <a:cubicBezTo>
                    <a:pt x="52" y="54"/>
                    <a:pt x="67" y="81"/>
                    <a:pt x="68" y="106"/>
                  </a:cubicBezTo>
                  <a:cubicBezTo>
                    <a:pt x="50" y="105"/>
                    <a:pt x="0" y="104"/>
                    <a:pt x="10" y="135"/>
                  </a:cubicBezTo>
                  <a:cubicBezTo>
                    <a:pt x="15" y="150"/>
                    <a:pt x="61" y="156"/>
                    <a:pt x="72" y="162"/>
                  </a:cubicBezTo>
                  <a:cubicBezTo>
                    <a:pt x="102" y="180"/>
                    <a:pt x="143" y="243"/>
                    <a:pt x="187" y="220"/>
                  </a:cubicBezTo>
                  <a:cubicBezTo>
                    <a:pt x="253" y="185"/>
                    <a:pt x="156" y="138"/>
                    <a:pt x="135" y="124"/>
                  </a:cubicBezTo>
                  <a:cubicBezTo>
                    <a:pt x="96" y="98"/>
                    <a:pt x="79" y="53"/>
                    <a:pt x="55" y="10"/>
                  </a:cubicBezTo>
                  <a:cubicBezTo>
                    <a:pt x="40" y="5"/>
                    <a:pt x="21" y="0"/>
                    <a:pt x="14" y="1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5" name="Freeform 86"/>
            <p:cNvSpPr>
              <a:spLocks/>
            </p:cNvSpPr>
            <p:nvPr/>
          </p:nvSpPr>
          <p:spPr bwMode="gray">
            <a:xfrm>
              <a:off x="7152783" y="5683198"/>
              <a:ext cx="72346" cy="82135"/>
            </a:xfrm>
            <a:custGeom>
              <a:avLst/>
              <a:gdLst/>
              <a:ahLst/>
              <a:cxnLst>
                <a:cxn ang="0">
                  <a:pos x="36" y="13"/>
                </a:cxn>
                <a:cxn ang="0">
                  <a:pos x="216" y="237"/>
                </a:cxn>
                <a:cxn ang="0">
                  <a:pos x="108" y="130"/>
                </a:cxn>
                <a:cxn ang="0">
                  <a:pos x="27" y="0"/>
                </a:cxn>
              </a:cxnLst>
              <a:rect l="0" t="0" r="r" b="b"/>
              <a:pathLst>
                <a:path w="216" h="245">
                  <a:moveTo>
                    <a:pt x="36" y="13"/>
                  </a:moveTo>
                  <a:cubicBezTo>
                    <a:pt x="156" y="33"/>
                    <a:pt x="104" y="200"/>
                    <a:pt x="216" y="237"/>
                  </a:cubicBezTo>
                  <a:cubicBezTo>
                    <a:pt x="163" y="245"/>
                    <a:pt x="127" y="165"/>
                    <a:pt x="108" y="130"/>
                  </a:cubicBezTo>
                  <a:cubicBezTo>
                    <a:pt x="94" y="104"/>
                    <a:pt x="0" y="23"/>
                    <a:pt x="27"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6" name="Freeform 87"/>
            <p:cNvSpPr>
              <a:spLocks/>
            </p:cNvSpPr>
            <p:nvPr/>
          </p:nvSpPr>
          <p:spPr bwMode="gray">
            <a:xfrm>
              <a:off x="7276056" y="5758949"/>
              <a:ext cx="16172" cy="11632"/>
            </a:xfrm>
            <a:custGeom>
              <a:avLst/>
              <a:gdLst/>
              <a:ahLst/>
              <a:cxnLst>
                <a:cxn ang="0">
                  <a:pos x="31" y="2"/>
                </a:cxn>
                <a:cxn ang="0">
                  <a:pos x="2" y="3"/>
                </a:cxn>
                <a:cxn ang="0">
                  <a:pos x="43" y="31"/>
                </a:cxn>
                <a:cxn ang="0">
                  <a:pos x="47" y="7"/>
                </a:cxn>
                <a:cxn ang="0">
                  <a:pos x="35" y="2"/>
                </a:cxn>
              </a:cxnLst>
              <a:rect l="0" t="0" r="r" b="b"/>
              <a:pathLst>
                <a:path w="48" h="35">
                  <a:moveTo>
                    <a:pt x="31" y="2"/>
                  </a:moveTo>
                  <a:cubicBezTo>
                    <a:pt x="22" y="0"/>
                    <a:pt x="10" y="2"/>
                    <a:pt x="2" y="3"/>
                  </a:cubicBezTo>
                  <a:cubicBezTo>
                    <a:pt x="0" y="27"/>
                    <a:pt x="21" y="35"/>
                    <a:pt x="43" y="31"/>
                  </a:cubicBezTo>
                  <a:cubicBezTo>
                    <a:pt x="47" y="24"/>
                    <a:pt x="48" y="16"/>
                    <a:pt x="47" y="7"/>
                  </a:cubicBezTo>
                  <a:cubicBezTo>
                    <a:pt x="40" y="9"/>
                    <a:pt x="38" y="4"/>
                    <a:pt x="35" y="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7" name="Freeform 88"/>
            <p:cNvSpPr>
              <a:spLocks/>
            </p:cNvSpPr>
            <p:nvPr/>
          </p:nvSpPr>
          <p:spPr bwMode="gray">
            <a:xfrm>
              <a:off x="7203425" y="5666459"/>
              <a:ext cx="25109" cy="29506"/>
            </a:xfrm>
            <a:custGeom>
              <a:avLst/>
              <a:gdLst/>
              <a:ahLst/>
              <a:cxnLst>
                <a:cxn ang="0">
                  <a:pos x="62" y="4"/>
                </a:cxn>
                <a:cxn ang="0">
                  <a:pos x="41" y="5"/>
                </a:cxn>
                <a:cxn ang="0">
                  <a:pos x="53" y="88"/>
                </a:cxn>
                <a:cxn ang="0">
                  <a:pos x="50" y="38"/>
                </a:cxn>
                <a:cxn ang="0">
                  <a:pos x="58" y="0"/>
                </a:cxn>
              </a:cxnLst>
              <a:rect l="0" t="0" r="r" b="b"/>
              <a:pathLst>
                <a:path w="75" h="88">
                  <a:moveTo>
                    <a:pt x="62" y="4"/>
                  </a:moveTo>
                  <a:cubicBezTo>
                    <a:pt x="56" y="3"/>
                    <a:pt x="48" y="4"/>
                    <a:pt x="41" y="5"/>
                  </a:cubicBezTo>
                  <a:cubicBezTo>
                    <a:pt x="46" y="28"/>
                    <a:pt x="0" y="86"/>
                    <a:pt x="53" y="88"/>
                  </a:cubicBezTo>
                  <a:cubicBezTo>
                    <a:pt x="56" y="71"/>
                    <a:pt x="53" y="53"/>
                    <a:pt x="50" y="38"/>
                  </a:cubicBezTo>
                  <a:cubicBezTo>
                    <a:pt x="72" y="33"/>
                    <a:pt x="75" y="13"/>
                    <a:pt x="58"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8" name="Freeform 89"/>
            <p:cNvSpPr>
              <a:spLocks/>
            </p:cNvSpPr>
            <p:nvPr/>
          </p:nvSpPr>
          <p:spPr bwMode="gray">
            <a:xfrm>
              <a:off x="6894038" y="5629293"/>
              <a:ext cx="118733" cy="86107"/>
            </a:xfrm>
            <a:custGeom>
              <a:avLst/>
              <a:gdLst/>
              <a:ahLst/>
              <a:cxnLst>
                <a:cxn ang="0">
                  <a:pos x="39" y="233"/>
                </a:cxn>
                <a:cxn ang="0">
                  <a:pos x="179" y="201"/>
                </a:cxn>
                <a:cxn ang="0">
                  <a:pos x="271" y="132"/>
                </a:cxn>
                <a:cxn ang="0">
                  <a:pos x="259" y="131"/>
                </a:cxn>
                <a:cxn ang="0">
                  <a:pos x="329" y="23"/>
                </a:cxn>
                <a:cxn ang="0">
                  <a:pos x="230" y="112"/>
                </a:cxn>
                <a:cxn ang="0">
                  <a:pos x="98" y="195"/>
                </a:cxn>
                <a:cxn ang="0">
                  <a:pos x="27" y="217"/>
                </a:cxn>
                <a:cxn ang="0">
                  <a:pos x="52" y="242"/>
                </a:cxn>
              </a:cxnLst>
              <a:rect l="0" t="0" r="r" b="b"/>
              <a:pathLst>
                <a:path w="354" h="257">
                  <a:moveTo>
                    <a:pt x="39" y="233"/>
                  </a:moveTo>
                  <a:cubicBezTo>
                    <a:pt x="93" y="233"/>
                    <a:pt x="133" y="229"/>
                    <a:pt x="179" y="201"/>
                  </a:cubicBezTo>
                  <a:cubicBezTo>
                    <a:pt x="210" y="182"/>
                    <a:pt x="274" y="175"/>
                    <a:pt x="271" y="132"/>
                  </a:cubicBezTo>
                  <a:cubicBezTo>
                    <a:pt x="267" y="131"/>
                    <a:pt x="263" y="132"/>
                    <a:pt x="259" y="131"/>
                  </a:cubicBezTo>
                  <a:cubicBezTo>
                    <a:pt x="257" y="108"/>
                    <a:pt x="354" y="52"/>
                    <a:pt x="329" y="23"/>
                  </a:cubicBezTo>
                  <a:cubicBezTo>
                    <a:pt x="310" y="0"/>
                    <a:pt x="240" y="96"/>
                    <a:pt x="230" y="112"/>
                  </a:cubicBezTo>
                  <a:cubicBezTo>
                    <a:pt x="199" y="158"/>
                    <a:pt x="149" y="179"/>
                    <a:pt x="98" y="195"/>
                  </a:cubicBezTo>
                  <a:cubicBezTo>
                    <a:pt x="80" y="201"/>
                    <a:pt x="40" y="205"/>
                    <a:pt x="27" y="217"/>
                  </a:cubicBezTo>
                  <a:cubicBezTo>
                    <a:pt x="0" y="241"/>
                    <a:pt x="21" y="257"/>
                    <a:pt x="52" y="24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9" name="Freeform 90"/>
            <p:cNvSpPr>
              <a:spLocks/>
            </p:cNvSpPr>
            <p:nvPr/>
          </p:nvSpPr>
          <p:spPr bwMode="gray">
            <a:xfrm>
              <a:off x="6876306" y="4608923"/>
              <a:ext cx="394784" cy="1076261"/>
            </a:xfrm>
            <a:custGeom>
              <a:avLst/>
              <a:gdLst/>
              <a:ahLst/>
              <a:cxnLst>
                <a:cxn ang="0">
                  <a:pos x="55" y="151"/>
                </a:cxn>
                <a:cxn ang="0">
                  <a:pos x="78" y="281"/>
                </a:cxn>
                <a:cxn ang="0">
                  <a:pos x="37" y="382"/>
                </a:cxn>
                <a:cxn ang="0">
                  <a:pos x="33" y="686"/>
                </a:cxn>
                <a:cxn ang="0">
                  <a:pos x="72" y="1082"/>
                </a:cxn>
                <a:cxn ang="0">
                  <a:pos x="100" y="1473"/>
                </a:cxn>
                <a:cxn ang="0">
                  <a:pos x="203" y="2087"/>
                </a:cxn>
                <a:cxn ang="0">
                  <a:pos x="268" y="2377"/>
                </a:cxn>
                <a:cxn ang="0">
                  <a:pos x="331" y="2676"/>
                </a:cxn>
                <a:cxn ang="0">
                  <a:pos x="331" y="2712"/>
                </a:cxn>
                <a:cxn ang="0">
                  <a:pos x="360" y="2865"/>
                </a:cxn>
                <a:cxn ang="0">
                  <a:pos x="398" y="3028"/>
                </a:cxn>
                <a:cxn ang="0">
                  <a:pos x="465" y="3046"/>
                </a:cxn>
                <a:cxn ang="0">
                  <a:pos x="551" y="3097"/>
                </a:cxn>
                <a:cxn ang="0">
                  <a:pos x="746" y="3164"/>
                </a:cxn>
                <a:cxn ang="0">
                  <a:pos x="765" y="2895"/>
                </a:cxn>
                <a:cxn ang="0">
                  <a:pos x="699" y="2595"/>
                </a:cxn>
                <a:cxn ang="0">
                  <a:pos x="664" y="2318"/>
                </a:cxn>
                <a:cxn ang="0">
                  <a:pos x="668" y="2009"/>
                </a:cxn>
                <a:cxn ang="0">
                  <a:pos x="635" y="1824"/>
                </a:cxn>
                <a:cxn ang="0">
                  <a:pos x="658" y="1638"/>
                </a:cxn>
                <a:cxn ang="0">
                  <a:pos x="613" y="1458"/>
                </a:cxn>
                <a:cxn ang="0">
                  <a:pos x="614" y="1261"/>
                </a:cxn>
                <a:cxn ang="0">
                  <a:pos x="681" y="1356"/>
                </a:cxn>
                <a:cxn ang="0">
                  <a:pos x="699" y="1501"/>
                </a:cxn>
                <a:cxn ang="0">
                  <a:pos x="742" y="1767"/>
                </a:cxn>
                <a:cxn ang="0">
                  <a:pos x="709" y="2110"/>
                </a:cxn>
                <a:cxn ang="0">
                  <a:pos x="720" y="2437"/>
                </a:cxn>
                <a:cxn ang="0">
                  <a:pos x="708" y="2657"/>
                </a:cxn>
                <a:cxn ang="0">
                  <a:pos x="681" y="2858"/>
                </a:cxn>
                <a:cxn ang="0">
                  <a:pos x="761" y="3062"/>
                </a:cxn>
                <a:cxn ang="0">
                  <a:pos x="888" y="3206"/>
                </a:cxn>
                <a:cxn ang="0">
                  <a:pos x="1108" y="3109"/>
                </a:cxn>
                <a:cxn ang="0">
                  <a:pos x="1125" y="2843"/>
                </a:cxn>
                <a:cxn ang="0">
                  <a:pos x="1125" y="2765"/>
                </a:cxn>
                <a:cxn ang="0">
                  <a:pos x="1108" y="2702"/>
                </a:cxn>
                <a:cxn ang="0">
                  <a:pos x="1148" y="2578"/>
                </a:cxn>
                <a:cxn ang="0">
                  <a:pos x="1148" y="2229"/>
                </a:cxn>
                <a:cxn ang="0">
                  <a:pos x="1153" y="2071"/>
                </a:cxn>
                <a:cxn ang="0">
                  <a:pos x="1125" y="1914"/>
                </a:cxn>
                <a:cxn ang="0">
                  <a:pos x="1148" y="1587"/>
                </a:cxn>
                <a:cxn ang="0">
                  <a:pos x="1142" y="1282"/>
                </a:cxn>
                <a:cxn ang="0">
                  <a:pos x="1153" y="1092"/>
                </a:cxn>
                <a:cxn ang="0">
                  <a:pos x="1125" y="911"/>
                </a:cxn>
                <a:cxn ang="0">
                  <a:pos x="1107" y="541"/>
                </a:cxn>
                <a:cxn ang="0">
                  <a:pos x="1024" y="168"/>
                </a:cxn>
                <a:cxn ang="0">
                  <a:pos x="731" y="17"/>
                </a:cxn>
                <a:cxn ang="0">
                  <a:pos x="152" y="79"/>
                </a:cxn>
                <a:cxn ang="0">
                  <a:pos x="72" y="151"/>
                </a:cxn>
              </a:cxnLst>
              <a:rect l="0" t="0" r="r" b="b"/>
              <a:pathLst>
                <a:path w="1178" h="3212">
                  <a:moveTo>
                    <a:pt x="55" y="151"/>
                  </a:moveTo>
                  <a:cubicBezTo>
                    <a:pt x="49" y="196"/>
                    <a:pt x="81" y="231"/>
                    <a:pt x="78" y="281"/>
                  </a:cubicBezTo>
                  <a:cubicBezTo>
                    <a:pt x="75" y="326"/>
                    <a:pt x="52" y="346"/>
                    <a:pt x="37" y="382"/>
                  </a:cubicBezTo>
                  <a:cubicBezTo>
                    <a:pt x="0" y="468"/>
                    <a:pt x="24" y="594"/>
                    <a:pt x="33" y="686"/>
                  </a:cubicBezTo>
                  <a:cubicBezTo>
                    <a:pt x="45" y="819"/>
                    <a:pt x="58" y="950"/>
                    <a:pt x="72" y="1082"/>
                  </a:cubicBezTo>
                  <a:cubicBezTo>
                    <a:pt x="86" y="1213"/>
                    <a:pt x="107" y="1338"/>
                    <a:pt x="100" y="1473"/>
                  </a:cubicBezTo>
                  <a:cubicBezTo>
                    <a:pt x="90" y="1687"/>
                    <a:pt x="167" y="1885"/>
                    <a:pt x="203" y="2087"/>
                  </a:cubicBezTo>
                  <a:cubicBezTo>
                    <a:pt x="221" y="2184"/>
                    <a:pt x="253" y="2275"/>
                    <a:pt x="268" y="2377"/>
                  </a:cubicBezTo>
                  <a:cubicBezTo>
                    <a:pt x="282" y="2471"/>
                    <a:pt x="342" y="2574"/>
                    <a:pt x="331" y="2676"/>
                  </a:cubicBezTo>
                  <a:cubicBezTo>
                    <a:pt x="330" y="2688"/>
                    <a:pt x="331" y="2700"/>
                    <a:pt x="331" y="2712"/>
                  </a:cubicBezTo>
                  <a:cubicBezTo>
                    <a:pt x="268" y="2741"/>
                    <a:pt x="351" y="2832"/>
                    <a:pt x="360" y="2865"/>
                  </a:cubicBezTo>
                  <a:cubicBezTo>
                    <a:pt x="375" y="2925"/>
                    <a:pt x="339" y="2982"/>
                    <a:pt x="398" y="3028"/>
                  </a:cubicBezTo>
                  <a:cubicBezTo>
                    <a:pt x="420" y="3045"/>
                    <a:pt x="440" y="3037"/>
                    <a:pt x="465" y="3046"/>
                  </a:cubicBezTo>
                  <a:cubicBezTo>
                    <a:pt x="487" y="3054"/>
                    <a:pt x="527" y="3085"/>
                    <a:pt x="551" y="3097"/>
                  </a:cubicBezTo>
                  <a:cubicBezTo>
                    <a:pt x="609" y="3126"/>
                    <a:pt x="681" y="3156"/>
                    <a:pt x="746" y="3164"/>
                  </a:cubicBezTo>
                  <a:cubicBezTo>
                    <a:pt x="725" y="3072"/>
                    <a:pt x="773" y="2987"/>
                    <a:pt x="765" y="2895"/>
                  </a:cubicBezTo>
                  <a:cubicBezTo>
                    <a:pt x="757" y="2795"/>
                    <a:pt x="726" y="2690"/>
                    <a:pt x="699" y="2595"/>
                  </a:cubicBezTo>
                  <a:cubicBezTo>
                    <a:pt x="673" y="2503"/>
                    <a:pt x="654" y="2417"/>
                    <a:pt x="664" y="2318"/>
                  </a:cubicBezTo>
                  <a:cubicBezTo>
                    <a:pt x="673" y="2225"/>
                    <a:pt x="695" y="2102"/>
                    <a:pt x="668" y="2009"/>
                  </a:cubicBezTo>
                  <a:cubicBezTo>
                    <a:pt x="650" y="1949"/>
                    <a:pt x="625" y="1893"/>
                    <a:pt x="635" y="1824"/>
                  </a:cubicBezTo>
                  <a:cubicBezTo>
                    <a:pt x="646" y="1757"/>
                    <a:pt x="672" y="1710"/>
                    <a:pt x="658" y="1638"/>
                  </a:cubicBezTo>
                  <a:cubicBezTo>
                    <a:pt x="645" y="1572"/>
                    <a:pt x="613" y="1532"/>
                    <a:pt x="613" y="1458"/>
                  </a:cubicBezTo>
                  <a:cubicBezTo>
                    <a:pt x="613" y="1392"/>
                    <a:pt x="610" y="1326"/>
                    <a:pt x="614" y="1261"/>
                  </a:cubicBezTo>
                  <a:cubicBezTo>
                    <a:pt x="645" y="1296"/>
                    <a:pt x="669" y="1309"/>
                    <a:pt x="681" y="1356"/>
                  </a:cubicBezTo>
                  <a:cubicBezTo>
                    <a:pt x="693" y="1402"/>
                    <a:pt x="692" y="1455"/>
                    <a:pt x="699" y="1501"/>
                  </a:cubicBezTo>
                  <a:cubicBezTo>
                    <a:pt x="712" y="1593"/>
                    <a:pt x="742" y="1668"/>
                    <a:pt x="742" y="1767"/>
                  </a:cubicBezTo>
                  <a:cubicBezTo>
                    <a:pt x="742" y="1887"/>
                    <a:pt x="727" y="1996"/>
                    <a:pt x="709" y="2110"/>
                  </a:cubicBezTo>
                  <a:cubicBezTo>
                    <a:pt x="692" y="2218"/>
                    <a:pt x="720" y="2327"/>
                    <a:pt x="720" y="2437"/>
                  </a:cubicBezTo>
                  <a:cubicBezTo>
                    <a:pt x="720" y="2509"/>
                    <a:pt x="719" y="2585"/>
                    <a:pt x="708" y="2657"/>
                  </a:cubicBezTo>
                  <a:cubicBezTo>
                    <a:pt x="698" y="2726"/>
                    <a:pt x="676" y="2784"/>
                    <a:pt x="681" y="2858"/>
                  </a:cubicBezTo>
                  <a:cubicBezTo>
                    <a:pt x="685" y="2936"/>
                    <a:pt x="733" y="2993"/>
                    <a:pt x="761" y="3062"/>
                  </a:cubicBezTo>
                  <a:cubicBezTo>
                    <a:pt x="779" y="3106"/>
                    <a:pt x="832" y="3212"/>
                    <a:pt x="888" y="3206"/>
                  </a:cubicBezTo>
                  <a:cubicBezTo>
                    <a:pt x="920" y="3108"/>
                    <a:pt x="1051" y="3169"/>
                    <a:pt x="1108" y="3109"/>
                  </a:cubicBezTo>
                  <a:cubicBezTo>
                    <a:pt x="1178" y="3035"/>
                    <a:pt x="1133" y="2934"/>
                    <a:pt x="1125" y="2843"/>
                  </a:cubicBezTo>
                  <a:cubicBezTo>
                    <a:pt x="1123" y="2817"/>
                    <a:pt x="1129" y="2790"/>
                    <a:pt x="1125" y="2765"/>
                  </a:cubicBezTo>
                  <a:cubicBezTo>
                    <a:pt x="1122" y="2744"/>
                    <a:pt x="1107" y="2723"/>
                    <a:pt x="1108" y="2702"/>
                  </a:cubicBezTo>
                  <a:cubicBezTo>
                    <a:pt x="1111" y="2665"/>
                    <a:pt x="1139" y="2616"/>
                    <a:pt x="1148" y="2578"/>
                  </a:cubicBezTo>
                  <a:cubicBezTo>
                    <a:pt x="1175" y="2463"/>
                    <a:pt x="1153" y="2350"/>
                    <a:pt x="1148" y="2229"/>
                  </a:cubicBezTo>
                  <a:cubicBezTo>
                    <a:pt x="1145" y="2175"/>
                    <a:pt x="1151" y="2124"/>
                    <a:pt x="1153" y="2071"/>
                  </a:cubicBezTo>
                  <a:cubicBezTo>
                    <a:pt x="1156" y="2014"/>
                    <a:pt x="1131" y="1968"/>
                    <a:pt x="1125" y="1914"/>
                  </a:cubicBezTo>
                  <a:cubicBezTo>
                    <a:pt x="1112" y="1802"/>
                    <a:pt x="1143" y="1694"/>
                    <a:pt x="1148" y="1587"/>
                  </a:cubicBezTo>
                  <a:cubicBezTo>
                    <a:pt x="1153" y="1484"/>
                    <a:pt x="1137" y="1386"/>
                    <a:pt x="1142" y="1282"/>
                  </a:cubicBezTo>
                  <a:cubicBezTo>
                    <a:pt x="1145" y="1218"/>
                    <a:pt x="1154" y="1157"/>
                    <a:pt x="1153" y="1092"/>
                  </a:cubicBezTo>
                  <a:cubicBezTo>
                    <a:pt x="1153" y="1028"/>
                    <a:pt x="1131" y="969"/>
                    <a:pt x="1125" y="911"/>
                  </a:cubicBezTo>
                  <a:cubicBezTo>
                    <a:pt x="1114" y="786"/>
                    <a:pt x="1151" y="664"/>
                    <a:pt x="1107" y="541"/>
                  </a:cubicBezTo>
                  <a:cubicBezTo>
                    <a:pt x="1063" y="418"/>
                    <a:pt x="1051" y="297"/>
                    <a:pt x="1024" y="168"/>
                  </a:cubicBezTo>
                  <a:cubicBezTo>
                    <a:pt x="1000" y="52"/>
                    <a:pt x="839" y="26"/>
                    <a:pt x="731" y="17"/>
                  </a:cubicBezTo>
                  <a:cubicBezTo>
                    <a:pt x="534" y="0"/>
                    <a:pt x="335" y="29"/>
                    <a:pt x="152" y="79"/>
                  </a:cubicBezTo>
                  <a:cubicBezTo>
                    <a:pt x="146" y="114"/>
                    <a:pt x="107" y="143"/>
                    <a:pt x="72" y="15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90" name="Freeform 91"/>
            <p:cNvSpPr>
              <a:spLocks/>
            </p:cNvSpPr>
            <p:nvPr/>
          </p:nvSpPr>
          <p:spPr bwMode="gray">
            <a:xfrm>
              <a:off x="6964824" y="4022774"/>
              <a:ext cx="171929" cy="236616"/>
            </a:xfrm>
            <a:custGeom>
              <a:avLst/>
              <a:gdLst/>
              <a:ahLst/>
              <a:cxnLst>
                <a:cxn ang="0">
                  <a:pos x="122" y="205"/>
                </a:cxn>
                <a:cxn ang="0">
                  <a:pos x="141" y="437"/>
                </a:cxn>
                <a:cxn ang="0">
                  <a:pos x="214" y="683"/>
                </a:cxn>
                <a:cxn ang="0">
                  <a:pos x="488" y="510"/>
                </a:cxn>
                <a:cxn ang="0">
                  <a:pos x="407" y="124"/>
                </a:cxn>
                <a:cxn ang="0">
                  <a:pos x="143" y="184"/>
                </a:cxn>
              </a:cxnLst>
              <a:rect l="0" t="0" r="r" b="b"/>
              <a:pathLst>
                <a:path w="513" h="706">
                  <a:moveTo>
                    <a:pt x="122" y="205"/>
                  </a:moveTo>
                  <a:cubicBezTo>
                    <a:pt x="137" y="280"/>
                    <a:pt x="146" y="354"/>
                    <a:pt x="141" y="437"/>
                  </a:cubicBezTo>
                  <a:cubicBezTo>
                    <a:pt x="0" y="522"/>
                    <a:pt x="74" y="660"/>
                    <a:pt x="214" y="683"/>
                  </a:cubicBezTo>
                  <a:cubicBezTo>
                    <a:pt x="351" y="706"/>
                    <a:pt x="455" y="646"/>
                    <a:pt x="488" y="510"/>
                  </a:cubicBezTo>
                  <a:cubicBezTo>
                    <a:pt x="513" y="407"/>
                    <a:pt x="455" y="214"/>
                    <a:pt x="407" y="124"/>
                  </a:cubicBezTo>
                  <a:cubicBezTo>
                    <a:pt x="342" y="0"/>
                    <a:pt x="146" y="43"/>
                    <a:pt x="143" y="18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91" name="Freeform 92"/>
            <p:cNvSpPr>
              <a:spLocks/>
            </p:cNvSpPr>
            <p:nvPr/>
          </p:nvSpPr>
          <p:spPr bwMode="gray">
            <a:xfrm>
              <a:off x="7111928" y="4114981"/>
              <a:ext cx="14044" cy="23123"/>
            </a:xfrm>
            <a:custGeom>
              <a:avLst/>
              <a:gdLst/>
              <a:ahLst/>
              <a:cxnLst>
                <a:cxn ang="0">
                  <a:pos x="20" y="45"/>
                </a:cxn>
                <a:cxn ang="0">
                  <a:pos x="42" y="69"/>
                </a:cxn>
                <a:cxn ang="0">
                  <a:pos x="37" y="42"/>
                </a:cxn>
                <a:cxn ang="0">
                  <a:pos x="26" y="12"/>
                </a:cxn>
                <a:cxn ang="0">
                  <a:pos x="14" y="4"/>
                </a:cxn>
                <a:cxn ang="0">
                  <a:pos x="5" y="17"/>
                </a:cxn>
                <a:cxn ang="0">
                  <a:pos x="18" y="45"/>
                </a:cxn>
              </a:cxnLst>
              <a:rect l="0" t="0" r="r" b="b"/>
              <a:pathLst>
                <a:path w="42" h="69">
                  <a:moveTo>
                    <a:pt x="20" y="45"/>
                  </a:moveTo>
                  <a:cubicBezTo>
                    <a:pt x="26" y="51"/>
                    <a:pt x="34" y="66"/>
                    <a:pt x="42" y="69"/>
                  </a:cubicBezTo>
                  <a:cubicBezTo>
                    <a:pt x="42" y="59"/>
                    <a:pt x="39" y="51"/>
                    <a:pt x="37" y="42"/>
                  </a:cubicBezTo>
                  <a:cubicBezTo>
                    <a:pt x="34" y="29"/>
                    <a:pt x="30" y="22"/>
                    <a:pt x="26" y="12"/>
                  </a:cubicBezTo>
                  <a:cubicBezTo>
                    <a:pt x="22" y="5"/>
                    <a:pt x="22" y="0"/>
                    <a:pt x="14" y="4"/>
                  </a:cubicBezTo>
                  <a:cubicBezTo>
                    <a:pt x="11" y="5"/>
                    <a:pt x="6" y="14"/>
                    <a:pt x="5" y="17"/>
                  </a:cubicBezTo>
                  <a:cubicBezTo>
                    <a:pt x="0" y="32"/>
                    <a:pt x="16" y="37"/>
                    <a:pt x="18" y="4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92" name="Freeform 93"/>
            <p:cNvSpPr>
              <a:spLocks/>
            </p:cNvSpPr>
            <p:nvPr/>
          </p:nvSpPr>
          <p:spPr bwMode="gray">
            <a:xfrm>
              <a:off x="7006672" y="4117676"/>
              <a:ext cx="115896" cy="68658"/>
            </a:xfrm>
            <a:custGeom>
              <a:avLst/>
              <a:gdLst/>
              <a:ahLst/>
              <a:cxnLst>
                <a:cxn ang="0">
                  <a:pos x="0" y="0"/>
                </a:cxn>
                <a:cxn ang="0">
                  <a:pos x="23" y="45"/>
                </a:cxn>
                <a:cxn ang="0">
                  <a:pos x="45" y="97"/>
                </a:cxn>
                <a:cxn ang="0">
                  <a:pos x="125" y="177"/>
                </a:cxn>
                <a:cxn ang="0">
                  <a:pos x="246" y="190"/>
                </a:cxn>
                <a:cxn ang="0">
                  <a:pos x="346" y="14"/>
                </a:cxn>
              </a:cxnLst>
              <a:rect l="0" t="0" r="r" b="b"/>
              <a:pathLst>
                <a:path w="346" h="205">
                  <a:moveTo>
                    <a:pt x="0" y="0"/>
                  </a:moveTo>
                  <a:cubicBezTo>
                    <a:pt x="7" y="19"/>
                    <a:pt x="13" y="29"/>
                    <a:pt x="23" y="45"/>
                  </a:cubicBezTo>
                  <a:cubicBezTo>
                    <a:pt x="33" y="62"/>
                    <a:pt x="33" y="82"/>
                    <a:pt x="45" y="97"/>
                  </a:cubicBezTo>
                  <a:cubicBezTo>
                    <a:pt x="70" y="127"/>
                    <a:pt x="87" y="157"/>
                    <a:pt x="125" y="177"/>
                  </a:cubicBezTo>
                  <a:cubicBezTo>
                    <a:pt x="150" y="191"/>
                    <a:pt x="216" y="205"/>
                    <a:pt x="246" y="190"/>
                  </a:cubicBezTo>
                  <a:cubicBezTo>
                    <a:pt x="303" y="163"/>
                    <a:pt x="346" y="38"/>
                    <a:pt x="346" y="1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93" name="Freeform 94"/>
            <p:cNvSpPr>
              <a:spLocks/>
            </p:cNvSpPr>
            <p:nvPr/>
          </p:nvSpPr>
          <p:spPr bwMode="gray">
            <a:xfrm>
              <a:off x="6964824" y="3888721"/>
              <a:ext cx="182994" cy="286265"/>
            </a:xfrm>
            <a:custGeom>
              <a:avLst/>
              <a:gdLst/>
              <a:ahLst/>
              <a:cxnLst>
                <a:cxn ang="0">
                  <a:pos x="48" y="367"/>
                </a:cxn>
                <a:cxn ang="0">
                  <a:pos x="1" y="422"/>
                </a:cxn>
                <a:cxn ang="0">
                  <a:pos x="43" y="495"/>
                </a:cxn>
                <a:cxn ang="0">
                  <a:pos x="63" y="525"/>
                </a:cxn>
                <a:cxn ang="0">
                  <a:pos x="76" y="578"/>
                </a:cxn>
                <a:cxn ang="0">
                  <a:pos x="132" y="702"/>
                </a:cxn>
                <a:cxn ang="0">
                  <a:pos x="171" y="746"/>
                </a:cxn>
                <a:cxn ang="0">
                  <a:pos x="251" y="827"/>
                </a:cxn>
                <a:cxn ang="0">
                  <a:pos x="372" y="840"/>
                </a:cxn>
                <a:cxn ang="0">
                  <a:pos x="473" y="692"/>
                </a:cxn>
                <a:cxn ang="0">
                  <a:pos x="511" y="599"/>
                </a:cxn>
                <a:cxn ang="0">
                  <a:pos x="529" y="410"/>
                </a:cxn>
                <a:cxn ang="0">
                  <a:pos x="372" y="60"/>
                </a:cxn>
                <a:cxn ang="0">
                  <a:pos x="112" y="89"/>
                </a:cxn>
                <a:cxn ang="0">
                  <a:pos x="40" y="216"/>
                </a:cxn>
                <a:cxn ang="0">
                  <a:pos x="48" y="367"/>
                </a:cxn>
              </a:cxnLst>
              <a:rect l="0" t="0" r="r" b="b"/>
              <a:pathLst>
                <a:path w="546" h="854">
                  <a:moveTo>
                    <a:pt x="48" y="367"/>
                  </a:moveTo>
                  <a:cubicBezTo>
                    <a:pt x="6" y="358"/>
                    <a:pt x="2" y="391"/>
                    <a:pt x="1" y="422"/>
                  </a:cubicBezTo>
                  <a:cubicBezTo>
                    <a:pt x="0" y="467"/>
                    <a:pt x="17" y="469"/>
                    <a:pt x="43" y="495"/>
                  </a:cubicBezTo>
                  <a:cubicBezTo>
                    <a:pt x="51" y="503"/>
                    <a:pt x="54" y="517"/>
                    <a:pt x="63" y="525"/>
                  </a:cubicBezTo>
                  <a:cubicBezTo>
                    <a:pt x="75" y="534"/>
                    <a:pt x="67" y="564"/>
                    <a:pt x="76" y="578"/>
                  </a:cubicBezTo>
                  <a:cubicBezTo>
                    <a:pt x="92" y="600"/>
                    <a:pt x="122" y="686"/>
                    <a:pt x="132" y="702"/>
                  </a:cubicBezTo>
                  <a:cubicBezTo>
                    <a:pt x="142" y="719"/>
                    <a:pt x="159" y="731"/>
                    <a:pt x="171" y="746"/>
                  </a:cubicBezTo>
                  <a:cubicBezTo>
                    <a:pt x="196" y="777"/>
                    <a:pt x="213" y="806"/>
                    <a:pt x="251" y="827"/>
                  </a:cubicBezTo>
                  <a:cubicBezTo>
                    <a:pt x="277" y="840"/>
                    <a:pt x="342" y="854"/>
                    <a:pt x="372" y="840"/>
                  </a:cubicBezTo>
                  <a:cubicBezTo>
                    <a:pt x="400" y="826"/>
                    <a:pt x="464" y="716"/>
                    <a:pt x="473" y="692"/>
                  </a:cubicBezTo>
                  <a:cubicBezTo>
                    <a:pt x="485" y="660"/>
                    <a:pt x="498" y="628"/>
                    <a:pt x="511" y="599"/>
                  </a:cubicBezTo>
                  <a:cubicBezTo>
                    <a:pt x="537" y="542"/>
                    <a:pt x="521" y="470"/>
                    <a:pt x="529" y="410"/>
                  </a:cubicBezTo>
                  <a:cubicBezTo>
                    <a:pt x="546" y="285"/>
                    <a:pt x="466" y="132"/>
                    <a:pt x="372" y="60"/>
                  </a:cubicBezTo>
                  <a:cubicBezTo>
                    <a:pt x="294" y="0"/>
                    <a:pt x="170" y="12"/>
                    <a:pt x="112" y="89"/>
                  </a:cubicBezTo>
                  <a:cubicBezTo>
                    <a:pt x="88" y="120"/>
                    <a:pt x="55" y="179"/>
                    <a:pt x="40" y="216"/>
                  </a:cubicBezTo>
                  <a:cubicBezTo>
                    <a:pt x="28" y="248"/>
                    <a:pt x="1" y="298"/>
                    <a:pt x="48" y="367"/>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94" name="Freeform 95"/>
            <p:cNvSpPr>
              <a:spLocks/>
            </p:cNvSpPr>
            <p:nvPr/>
          </p:nvSpPr>
          <p:spPr bwMode="gray">
            <a:xfrm>
              <a:off x="6802683" y="4135692"/>
              <a:ext cx="508552" cy="568416"/>
            </a:xfrm>
            <a:custGeom>
              <a:avLst/>
              <a:gdLst/>
              <a:ahLst/>
              <a:cxnLst>
                <a:cxn ang="0">
                  <a:pos x="568" y="110"/>
                </a:cxn>
                <a:cxn ang="0">
                  <a:pos x="365" y="239"/>
                </a:cxn>
                <a:cxn ang="0">
                  <a:pos x="185" y="357"/>
                </a:cxn>
                <a:cxn ang="0">
                  <a:pos x="67" y="567"/>
                </a:cxn>
                <a:cxn ang="0">
                  <a:pos x="74" y="680"/>
                </a:cxn>
                <a:cxn ang="0">
                  <a:pos x="62" y="820"/>
                </a:cxn>
                <a:cxn ang="0">
                  <a:pos x="5" y="1011"/>
                </a:cxn>
                <a:cxn ang="0">
                  <a:pos x="16" y="1237"/>
                </a:cxn>
                <a:cxn ang="0">
                  <a:pos x="101" y="1406"/>
                </a:cxn>
                <a:cxn ang="0">
                  <a:pos x="264" y="1417"/>
                </a:cxn>
                <a:cxn ang="0">
                  <a:pos x="276" y="1591"/>
                </a:cxn>
                <a:cxn ang="0">
                  <a:pos x="731" y="1681"/>
                </a:cxn>
                <a:cxn ang="0">
                  <a:pos x="968" y="1655"/>
                </a:cxn>
                <a:cxn ang="0">
                  <a:pos x="1154" y="1631"/>
                </a:cxn>
                <a:cxn ang="0">
                  <a:pos x="1283" y="1569"/>
                </a:cxn>
                <a:cxn ang="0">
                  <a:pos x="1447" y="1147"/>
                </a:cxn>
                <a:cxn ang="0">
                  <a:pos x="1509" y="617"/>
                </a:cxn>
                <a:cxn ang="0">
                  <a:pos x="1492" y="398"/>
                </a:cxn>
                <a:cxn ang="0">
                  <a:pos x="1417" y="202"/>
                </a:cxn>
                <a:cxn ang="0">
                  <a:pos x="1014" y="53"/>
                </a:cxn>
                <a:cxn ang="0">
                  <a:pos x="745" y="222"/>
                </a:cxn>
                <a:cxn ang="0">
                  <a:pos x="608" y="70"/>
                </a:cxn>
                <a:cxn ang="0">
                  <a:pos x="535" y="133"/>
                </a:cxn>
              </a:cxnLst>
              <a:rect l="0" t="0" r="r" b="b"/>
              <a:pathLst>
                <a:path w="1518" h="1696">
                  <a:moveTo>
                    <a:pt x="568" y="110"/>
                  </a:moveTo>
                  <a:cubicBezTo>
                    <a:pt x="491" y="130"/>
                    <a:pt x="436" y="199"/>
                    <a:pt x="365" y="239"/>
                  </a:cubicBezTo>
                  <a:cubicBezTo>
                    <a:pt x="303" y="273"/>
                    <a:pt x="246" y="311"/>
                    <a:pt x="185" y="357"/>
                  </a:cubicBezTo>
                  <a:cubicBezTo>
                    <a:pt x="127" y="401"/>
                    <a:pt x="49" y="492"/>
                    <a:pt x="67" y="567"/>
                  </a:cubicBezTo>
                  <a:cubicBezTo>
                    <a:pt x="79" y="619"/>
                    <a:pt x="85" y="626"/>
                    <a:pt x="74" y="680"/>
                  </a:cubicBezTo>
                  <a:cubicBezTo>
                    <a:pt x="65" y="726"/>
                    <a:pt x="69" y="773"/>
                    <a:pt x="62" y="820"/>
                  </a:cubicBezTo>
                  <a:cubicBezTo>
                    <a:pt x="52" y="884"/>
                    <a:pt x="11" y="945"/>
                    <a:pt x="5" y="1011"/>
                  </a:cubicBezTo>
                  <a:cubicBezTo>
                    <a:pt x="0" y="1079"/>
                    <a:pt x="9" y="1168"/>
                    <a:pt x="16" y="1237"/>
                  </a:cubicBezTo>
                  <a:cubicBezTo>
                    <a:pt x="22" y="1288"/>
                    <a:pt x="46" y="1388"/>
                    <a:pt x="101" y="1406"/>
                  </a:cubicBezTo>
                  <a:cubicBezTo>
                    <a:pt x="173" y="1429"/>
                    <a:pt x="202" y="1362"/>
                    <a:pt x="264" y="1417"/>
                  </a:cubicBezTo>
                  <a:cubicBezTo>
                    <a:pt x="255" y="1448"/>
                    <a:pt x="169" y="1479"/>
                    <a:pt x="276" y="1591"/>
                  </a:cubicBezTo>
                  <a:cubicBezTo>
                    <a:pt x="319" y="1637"/>
                    <a:pt x="670" y="1696"/>
                    <a:pt x="731" y="1681"/>
                  </a:cubicBezTo>
                  <a:cubicBezTo>
                    <a:pt x="804" y="1663"/>
                    <a:pt x="915" y="1665"/>
                    <a:pt x="968" y="1655"/>
                  </a:cubicBezTo>
                  <a:cubicBezTo>
                    <a:pt x="1014" y="1646"/>
                    <a:pt x="1154" y="1630"/>
                    <a:pt x="1154" y="1631"/>
                  </a:cubicBezTo>
                  <a:cubicBezTo>
                    <a:pt x="1151" y="1611"/>
                    <a:pt x="1278" y="1590"/>
                    <a:pt x="1283" y="1569"/>
                  </a:cubicBezTo>
                  <a:cubicBezTo>
                    <a:pt x="1362" y="1451"/>
                    <a:pt x="1355" y="1386"/>
                    <a:pt x="1447" y="1147"/>
                  </a:cubicBezTo>
                  <a:cubicBezTo>
                    <a:pt x="1509" y="985"/>
                    <a:pt x="1518" y="806"/>
                    <a:pt x="1509" y="617"/>
                  </a:cubicBezTo>
                  <a:cubicBezTo>
                    <a:pt x="1505" y="543"/>
                    <a:pt x="1492" y="476"/>
                    <a:pt x="1492" y="398"/>
                  </a:cubicBezTo>
                  <a:cubicBezTo>
                    <a:pt x="1492" y="311"/>
                    <a:pt x="1485" y="256"/>
                    <a:pt x="1417" y="202"/>
                  </a:cubicBezTo>
                  <a:cubicBezTo>
                    <a:pt x="1308" y="115"/>
                    <a:pt x="1156" y="67"/>
                    <a:pt x="1014" y="53"/>
                  </a:cubicBezTo>
                  <a:cubicBezTo>
                    <a:pt x="988" y="0"/>
                    <a:pt x="813" y="250"/>
                    <a:pt x="745" y="222"/>
                  </a:cubicBezTo>
                  <a:cubicBezTo>
                    <a:pt x="667" y="189"/>
                    <a:pt x="574" y="100"/>
                    <a:pt x="608" y="70"/>
                  </a:cubicBezTo>
                  <a:cubicBezTo>
                    <a:pt x="588" y="98"/>
                    <a:pt x="551" y="100"/>
                    <a:pt x="535" y="13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95" name="Freeform 96"/>
            <p:cNvSpPr>
              <a:spLocks/>
            </p:cNvSpPr>
            <p:nvPr/>
          </p:nvSpPr>
          <p:spPr bwMode="gray">
            <a:xfrm>
              <a:off x="7096892" y="4153565"/>
              <a:ext cx="119868" cy="76602"/>
            </a:xfrm>
            <a:custGeom>
              <a:avLst/>
              <a:gdLst/>
              <a:ahLst/>
              <a:cxnLst>
                <a:cxn ang="0">
                  <a:pos x="97" y="0"/>
                </a:cxn>
                <a:cxn ang="0">
                  <a:pos x="303" y="60"/>
                </a:cxn>
                <a:cxn ang="0">
                  <a:pos x="358" y="106"/>
                </a:cxn>
                <a:cxn ang="0">
                  <a:pos x="203" y="76"/>
                </a:cxn>
                <a:cxn ang="0">
                  <a:pos x="136" y="173"/>
                </a:cxn>
                <a:cxn ang="0">
                  <a:pos x="21" y="223"/>
                </a:cxn>
                <a:cxn ang="0">
                  <a:pos x="58" y="105"/>
                </a:cxn>
                <a:cxn ang="0">
                  <a:pos x="131" y="13"/>
                </a:cxn>
              </a:cxnLst>
              <a:rect l="0" t="0" r="r" b="b"/>
              <a:pathLst>
                <a:path w="358" h="229">
                  <a:moveTo>
                    <a:pt x="97" y="0"/>
                  </a:moveTo>
                  <a:cubicBezTo>
                    <a:pt x="155" y="28"/>
                    <a:pt x="241" y="50"/>
                    <a:pt x="303" y="60"/>
                  </a:cubicBezTo>
                  <a:cubicBezTo>
                    <a:pt x="315" y="77"/>
                    <a:pt x="339" y="97"/>
                    <a:pt x="358" y="106"/>
                  </a:cubicBezTo>
                  <a:cubicBezTo>
                    <a:pt x="309" y="97"/>
                    <a:pt x="254" y="70"/>
                    <a:pt x="203" y="76"/>
                  </a:cubicBezTo>
                  <a:cubicBezTo>
                    <a:pt x="136" y="84"/>
                    <a:pt x="190" y="147"/>
                    <a:pt x="136" y="173"/>
                  </a:cubicBezTo>
                  <a:cubicBezTo>
                    <a:pt x="106" y="119"/>
                    <a:pt x="62" y="229"/>
                    <a:pt x="21" y="223"/>
                  </a:cubicBezTo>
                  <a:cubicBezTo>
                    <a:pt x="0" y="173"/>
                    <a:pt x="31" y="144"/>
                    <a:pt x="58" y="105"/>
                  </a:cubicBezTo>
                  <a:cubicBezTo>
                    <a:pt x="76" y="79"/>
                    <a:pt x="92" y="8"/>
                    <a:pt x="131" y="1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96" name="Freeform 97"/>
            <p:cNvSpPr>
              <a:spLocks/>
            </p:cNvSpPr>
            <p:nvPr/>
          </p:nvSpPr>
          <p:spPr bwMode="gray">
            <a:xfrm>
              <a:off x="7037880" y="4437987"/>
              <a:ext cx="34897" cy="76035"/>
            </a:xfrm>
            <a:custGeom>
              <a:avLst/>
              <a:gdLst/>
              <a:ahLst/>
              <a:cxnLst>
                <a:cxn ang="0">
                  <a:pos x="79" y="17"/>
                </a:cxn>
                <a:cxn ang="0">
                  <a:pos x="3" y="131"/>
                </a:cxn>
                <a:cxn ang="0">
                  <a:pos x="45" y="227"/>
                </a:cxn>
                <a:cxn ang="0">
                  <a:pos x="99" y="21"/>
                </a:cxn>
                <a:cxn ang="0">
                  <a:pos x="87" y="0"/>
                </a:cxn>
              </a:cxnLst>
              <a:rect l="0" t="0" r="r" b="b"/>
              <a:pathLst>
                <a:path w="104" h="227">
                  <a:moveTo>
                    <a:pt x="79" y="17"/>
                  </a:moveTo>
                  <a:cubicBezTo>
                    <a:pt x="44" y="66"/>
                    <a:pt x="6" y="63"/>
                    <a:pt x="3" y="131"/>
                  </a:cubicBezTo>
                  <a:cubicBezTo>
                    <a:pt x="0" y="185"/>
                    <a:pt x="11" y="194"/>
                    <a:pt x="45" y="227"/>
                  </a:cubicBezTo>
                  <a:cubicBezTo>
                    <a:pt x="42" y="170"/>
                    <a:pt x="3" y="39"/>
                    <a:pt x="99" y="21"/>
                  </a:cubicBezTo>
                  <a:cubicBezTo>
                    <a:pt x="104" y="6"/>
                    <a:pt x="97" y="5"/>
                    <a:pt x="87"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97" name="Freeform 98"/>
            <p:cNvSpPr>
              <a:spLocks/>
            </p:cNvSpPr>
            <p:nvPr/>
          </p:nvSpPr>
          <p:spPr bwMode="gray">
            <a:xfrm>
              <a:off x="6832473" y="4350178"/>
              <a:ext cx="65963" cy="43975"/>
            </a:xfrm>
            <a:custGeom>
              <a:avLst/>
              <a:gdLst/>
              <a:ahLst/>
              <a:cxnLst>
                <a:cxn ang="0">
                  <a:pos x="12" y="0"/>
                </a:cxn>
                <a:cxn ang="0">
                  <a:pos x="197" y="131"/>
                </a:cxn>
                <a:cxn ang="0">
                  <a:pos x="84" y="73"/>
                </a:cxn>
                <a:cxn ang="0">
                  <a:pos x="12" y="5"/>
                </a:cxn>
                <a:cxn ang="0">
                  <a:pos x="41" y="5"/>
                </a:cxn>
              </a:cxnLst>
              <a:rect l="0" t="0" r="r" b="b"/>
              <a:pathLst>
                <a:path w="197" h="131">
                  <a:moveTo>
                    <a:pt x="12" y="0"/>
                  </a:moveTo>
                  <a:cubicBezTo>
                    <a:pt x="72" y="19"/>
                    <a:pt x="176" y="59"/>
                    <a:pt x="197" y="131"/>
                  </a:cubicBezTo>
                  <a:cubicBezTo>
                    <a:pt x="156" y="116"/>
                    <a:pt x="123" y="90"/>
                    <a:pt x="84" y="73"/>
                  </a:cubicBezTo>
                  <a:cubicBezTo>
                    <a:pt x="54" y="61"/>
                    <a:pt x="0" y="51"/>
                    <a:pt x="12" y="5"/>
                  </a:cubicBezTo>
                  <a:cubicBezTo>
                    <a:pt x="21" y="4"/>
                    <a:pt x="33" y="2"/>
                    <a:pt x="41" y="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98" name="Freeform 99"/>
            <p:cNvSpPr>
              <a:spLocks/>
            </p:cNvSpPr>
            <p:nvPr/>
          </p:nvSpPr>
          <p:spPr bwMode="gray">
            <a:xfrm>
              <a:off x="6897726" y="4662828"/>
              <a:ext cx="338468" cy="73765"/>
            </a:xfrm>
            <a:custGeom>
              <a:avLst/>
              <a:gdLst/>
              <a:ahLst/>
              <a:cxnLst>
                <a:cxn ang="0">
                  <a:pos x="37" y="13"/>
                </a:cxn>
                <a:cxn ang="0">
                  <a:pos x="132" y="45"/>
                </a:cxn>
                <a:cxn ang="0">
                  <a:pos x="245" y="69"/>
                </a:cxn>
                <a:cxn ang="0">
                  <a:pos x="470" y="86"/>
                </a:cxn>
                <a:cxn ang="0">
                  <a:pos x="735" y="69"/>
                </a:cxn>
                <a:cxn ang="0">
                  <a:pos x="976" y="37"/>
                </a:cxn>
                <a:cxn ang="0">
                  <a:pos x="986" y="148"/>
                </a:cxn>
                <a:cxn ang="0">
                  <a:pos x="842" y="187"/>
                </a:cxn>
                <a:cxn ang="0">
                  <a:pos x="577" y="215"/>
                </a:cxn>
                <a:cxn ang="0">
                  <a:pos x="311" y="194"/>
                </a:cxn>
                <a:cxn ang="0">
                  <a:pos x="183" y="159"/>
                </a:cxn>
                <a:cxn ang="0">
                  <a:pos x="29" y="121"/>
                </a:cxn>
                <a:cxn ang="0">
                  <a:pos x="14" y="120"/>
                </a:cxn>
                <a:cxn ang="0">
                  <a:pos x="3" y="24"/>
                </a:cxn>
              </a:cxnLst>
              <a:rect l="0" t="0" r="r" b="b"/>
              <a:pathLst>
                <a:path w="1010" h="220">
                  <a:moveTo>
                    <a:pt x="37" y="13"/>
                  </a:moveTo>
                  <a:cubicBezTo>
                    <a:pt x="73" y="16"/>
                    <a:pt x="98" y="32"/>
                    <a:pt x="132" y="45"/>
                  </a:cubicBezTo>
                  <a:cubicBezTo>
                    <a:pt x="171" y="59"/>
                    <a:pt x="206" y="60"/>
                    <a:pt x="245" y="69"/>
                  </a:cubicBezTo>
                  <a:cubicBezTo>
                    <a:pt x="317" y="84"/>
                    <a:pt x="391" y="82"/>
                    <a:pt x="470" y="86"/>
                  </a:cubicBezTo>
                  <a:cubicBezTo>
                    <a:pt x="563" y="90"/>
                    <a:pt x="652" y="100"/>
                    <a:pt x="735" y="69"/>
                  </a:cubicBezTo>
                  <a:cubicBezTo>
                    <a:pt x="797" y="46"/>
                    <a:pt x="909" y="0"/>
                    <a:pt x="976" y="37"/>
                  </a:cubicBezTo>
                  <a:cubicBezTo>
                    <a:pt x="975" y="87"/>
                    <a:pt x="1010" y="114"/>
                    <a:pt x="986" y="148"/>
                  </a:cubicBezTo>
                  <a:cubicBezTo>
                    <a:pt x="970" y="172"/>
                    <a:pt x="869" y="180"/>
                    <a:pt x="842" y="187"/>
                  </a:cubicBezTo>
                  <a:cubicBezTo>
                    <a:pt x="756" y="211"/>
                    <a:pt x="672" y="215"/>
                    <a:pt x="577" y="215"/>
                  </a:cubicBezTo>
                  <a:cubicBezTo>
                    <a:pt x="485" y="215"/>
                    <a:pt x="395" y="220"/>
                    <a:pt x="311" y="194"/>
                  </a:cubicBezTo>
                  <a:cubicBezTo>
                    <a:pt x="267" y="180"/>
                    <a:pt x="226" y="169"/>
                    <a:pt x="183" y="159"/>
                  </a:cubicBezTo>
                  <a:cubicBezTo>
                    <a:pt x="140" y="150"/>
                    <a:pt x="67" y="141"/>
                    <a:pt x="29" y="121"/>
                  </a:cubicBezTo>
                  <a:cubicBezTo>
                    <a:pt x="18" y="115"/>
                    <a:pt x="26" y="124"/>
                    <a:pt x="14" y="120"/>
                  </a:cubicBezTo>
                  <a:cubicBezTo>
                    <a:pt x="9" y="91"/>
                    <a:pt x="0" y="52"/>
                    <a:pt x="3" y="2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99" name="Freeform 100"/>
            <p:cNvSpPr>
              <a:spLocks/>
            </p:cNvSpPr>
            <p:nvPr/>
          </p:nvSpPr>
          <p:spPr bwMode="gray">
            <a:xfrm>
              <a:off x="6989649" y="4680560"/>
              <a:ext cx="79014" cy="57026"/>
            </a:xfrm>
            <a:custGeom>
              <a:avLst/>
              <a:gdLst/>
              <a:ahLst/>
              <a:cxnLst>
                <a:cxn ang="0">
                  <a:pos x="32" y="131"/>
                </a:cxn>
                <a:cxn ang="0">
                  <a:pos x="170" y="141"/>
                </a:cxn>
                <a:cxn ang="0">
                  <a:pos x="184" y="39"/>
                </a:cxn>
                <a:cxn ang="0">
                  <a:pos x="137" y="26"/>
                </a:cxn>
                <a:cxn ang="0">
                  <a:pos x="206" y="20"/>
                </a:cxn>
                <a:cxn ang="0">
                  <a:pos x="198" y="152"/>
                </a:cxn>
                <a:cxn ang="0">
                  <a:pos x="156" y="168"/>
                </a:cxn>
                <a:cxn ang="0">
                  <a:pos x="13" y="151"/>
                </a:cxn>
                <a:cxn ang="0">
                  <a:pos x="12" y="40"/>
                </a:cxn>
                <a:cxn ang="0">
                  <a:pos x="156" y="13"/>
                </a:cxn>
                <a:cxn ang="0">
                  <a:pos x="141" y="37"/>
                </a:cxn>
                <a:cxn ang="0">
                  <a:pos x="37" y="61"/>
                </a:cxn>
              </a:cxnLst>
              <a:rect l="0" t="0" r="r" b="b"/>
              <a:pathLst>
                <a:path w="236" h="170">
                  <a:moveTo>
                    <a:pt x="32" y="131"/>
                  </a:moveTo>
                  <a:cubicBezTo>
                    <a:pt x="61" y="144"/>
                    <a:pt x="154" y="156"/>
                    <a:pt x="170" y="141"/>
                  </a:cubicBezTo>
                  <a:cubicBezTo>
                    <a:pt x="171" y="124"/>
                    <a:pt x="186" y="58"/>
                    <a:pt x="184" y="39"/>
                  </a:cubicBezTo>
                  <a:cubicBezTo>
                    <a:pt x="164" y="29"/>
                    <a:pt x="137" y="52"/>
                    <a:pt x="137" y="26"/>
                  </a:cubicBezTo>
                  <a:cubicBezTo>
                    <a:pt x="137" y="2"/>
                    <a:pt x="198" y="20"/>
                    <a:pt x="206" y="20"/>
                  </a:cubicBezTo>
                  <a:cubicBezTo>
                    <a:pt x="236" y="20"/>
                    <a:pt x="202" y="124"/>
                    <a:pt x="198" y="152"/>
                  </a:cubicBezTo>
                  <a:cubicBezTo>
                    <a:pt x="195" y="170"/>
                    <a:pt x="180" y="166"/>
                    <a:pt x="156" y="168"/>
                  </a:cubicBezTo>
                  <a:cubicBezTo>
                    <a:pt x="123" y="169"/>
                    <a:pt x="46" y="162"/>
                    <a:pt x="13" y="151"/>
                  </a:cubicBezTo>
                  <a:cubicBezTo>
                    <a:pt x="0" y="147"/>
                    <a:pt x="2" y="88"/>
                    <a:pt x="12" y="40"/>
                  </a:cubicBezTo>
                  <a:cubicBezTo>
                    <a:pt x="20" y="0"/>
                    <a:pt x="123" y="20"/>
                    <a:pt x="156" y="13"/>
                  </a:cubicBezTo>
                  <a:cubicBezTo>
                    <a:pt x="172" y="10"/>
                    <a:pt x="143" y="23"/>
                    <a:pt x="141" y="37"/>
                  </a:cubicBezTo>
                  <a:cubicBezTo>
                    <a:pt x="124" y="38"/>
                    <a:pt x="30" y="30"/>
                    <a:pt x="37" y="6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00" name="Freeform 101"/>
            <p:cNvSpPr>
              <a:spLocks/>
            </p:cNvSpPr>
            <p:nvPr/>
          </p:nvSpPr>
          <p:spPr bwMode="gray">
            <a:xfrm>
              <a:off x="6949362" y="3881344"/>
              <a:ext cx="207393" cy="186682"/>
            </a:xfrm>
            <a:custGeom>
              <a:avLst/>
              <a:gdLst/>
              <a:ahLst/>
              <a:cxnLst>
                <a:cxn ang="0">
                  <a:pos x="111" y="540"/>
                </a:cxn>
                <a:cxn ang="0">
                  <a:pos x="94" y="541"/>
                </a:cxn>
                <a:cxn ang="0">
                  <a:pos x="81" y="432"/>
                </a:cxn>
                <a:cxn ang="0">
                  <a:pos x="67" y="390"/>
                </a:cxn>
                <a:cxn ang="0">
                  <a:pos x="33" y="348"/>
                </a:cxn>
                <a:cxn ang="0">
                  <a:pos x="81" y="145"/>
                </a:cxn>
                <a:cxn ang="0">
                  <a:pos x="48" y="144"/>
                </a:cxn>
                <a:cxn ang="0">
                  <a:pos x="131" y="76"/>
                </a:cxn>
                <a:cxn ang="0">
                  <a:pos x="115" y="57"/>
                </a:cxn>
                <a:cxn ang="0">
                  <a:pos x="190" y="34"/>
                </a:cxn>
                <a:cxn ang="0">
                  <a:pos x="263" y="1"/>
                </a:cxn>
                <a:cxn ang="0">
                  <a:pos x="426" y="51"/>
                </a:cxn>
                <a:cxn ang="0">
                  <a:pos x="428" y="27"/>
                </a:cxn>
                <a:cxn ang="0">
                  <a:pos x="469" y="77"/>
                </a:cxn>
                <a:cxn ang="0">
                  <a:pos x="530" y="110"/>
                </a:cxn>
                <a:cxn ang="0">
                  <a:pos x="596" y="229"/>
                </a:cxn>
                <a:cxn ang="0">
                  <a:pos x="608" y="388"/>
                </a:cxn>
                <a:cxn ang="0">
                  <a:pos x="572" y="557"/>
                </a:cxn>
                <a:cxn ang="0">
                  <a:pos x="546" y="457"/>
                </a:cxn>
                <a:cxn ang="0">
                  <a:pos x="550" y="313"/>
                </a:cxn>
                <a:cxn ang="0">
                  <a:pos x="482" y="216"/>
                </a:cxn>
                <a:cxn ang="0">
                  <a:pos x="348" y="216"/>
                </a:cxn>
                <a:cxn ang="0">
                  <a:pos x="327" y="191"/>
                </a:cxn>
                <a:cxn ang="0">
                  <a:pos x="334" y="228"/>
                </a:cxn>
                <a:cxn ang="0">
                  <a:pos x="250" y="188"/>
                </a:cxn>
                <a:cxn ang="0">
                  <a:pos x="179" y="230"/>
                </a:cxn>
                <a:cxn ang="0">
                  <a:pos x="127" y="322"/>
                </a:cxn>
                <a:cxn ang="0">
                  <a:pos x="123" y="377"/>
                </a:cxn>
                <a:cxn ang="0">
                  <a:pos x="111" y="426"/>
                </a:cxn>
                <a:cxn ang="0">
                  <a:pos x="111" y="540"/>
                </a:cxn>
              </a:cxnLst>
              <a:rect l="0" t="0" r="r" b="b"/>
              <a:pathLst>
                <a:path w="619" h="557">
                  <a:moveTo>
                    <a:pt x="111" y="540"/>
                  </a:moveTo>
                  <a:cubicBezTo>
                    <a:pt x="85" y="549"/>
                    <a:pt x="102" y="543"/>
                    <a:pt x="94" y="541"/>
                  </a:cubicBezTo>
                  <a:cubicBezTo>
                    <a:pt x="82" y="499"/>
                    <a:pt x="79" y="474"/>
                    <a:pt x="81" y="432"/>
                  </a:cubicBezTo>
                  <a:cubicBezTo>
                    <a:pt x="82" y="415"/>
                    <a:pt x="95" y="378"/>
                    <a:pt x="67" y="390"/>
                  </a:cubicBezTo>
                  <a:cubicBezTo>
                    <a:pt x="56" y="395"/>
                    <a:pt x="44" y="366"/>
                    <a:pt x="33" y="348"/>
                  </a:cubicBezTo>
                  <a:cubicBezTo>
                    <a:pt x="0" y="293"/>
                    <a:pt x="48" y="189"/>
                    <a:pt x="81" y="145"/>
                  </a:cubicBezTo>
                  <a:cubicBezTo>
                    <a:pt x="71" y="147"/>
                    <a:pt x="58" y="142"/>
                    <a:pt x="48" y="144"/>
                  </a:cubicBezTo>
                  <a:cubicBezTo>
                    <a:pt x="52" y="107"/>
                    <a:pt x="97" y="82"/>
                    <a:pt x="131" y="76"/>
                  </a:cubicBezTo>
                  <a:cubicBezTo>
                    <a:pt x="125" y="71"/>
                    <a:pt x="121" y="61"/>
                    <a:pt x="115" y="57"/>
                  </a:cubicBezTo>
                  <a:cubicBezTo>
                    <a:pt x="142" y="51"/>
                    <a:pt x="168" y="47"/>
                    <a:pt x="190" y="34"/>
                  </a:cubicBezTo>
                  <a:cubicBezTo>
                    <a:pt x="220" y="15"/>
                    <a:pt x="222" y="1"/>
                    <a:pt x="263" y="1"/>
                  </a:cubicBezTo>
                  <a:cubicBezTo>
                    <a:pt x="327" y="0"/>
                    <a:pt x="377" y="13"/>
                    <a:pt x="426" y="51"/>
                  </a:cubicBezTo>
                  <a:cubicBezTo>
                    <a:pt x="426" y="44"/>
                    <a:pt x="429" y="34"/>
                    <a:pt x="428" y="27"/>
                  </a:cubicBezTo>
                  <a:cubicBezTo>
                    <a:pt x="443" y="40"/>
                    <a:pt x="453" y="63"/>
                    <a:pt x="469" y="77"/>
                  </a:cubicBezTo>
                  <a:cubicBezTo>
                    <a:pt x="489" y="96"/>
                    <a:pt x="509" y="94"/>
                    <a:pt x="530" y="110"/>
                  </a:cubicBezTo>
                  <a:cubicBezTo>
                    <a:pt x="558" y="130"/>
                    <a:pt x="581" y="197"/>
                    <a:pt x="596" y="229"/>
                  </a:cubicBezTo>
                  <a:cubicBezTo>
                    <a:pt x="617" y="274"/>
                    <a:pt x="619" y="337"/>
                    <a:pt x="608" y="388"/>
                  </a:cubicBezTo>
                  <a:cubicBezTo>
                    <a:pt x="599" y="429"/>
                    <a:pt x="611" y="534"/>
                    <a:pt x="572" y="557"/>
                  </a:cubicBezTo>
                  <a:cubicBezTo>
                    <a:pt x="575" y="530"/>
                    <a:pt x="547" y="490"/>
                    <a:pt x="546" y="457"/>
                  </a:cubicBezTo>
                  <a:cubicBezTo>
                    <a:pt x="544" y="409"/>
                    <a:pt x="556" y="362"/>
                    <a:pt x="550" y="313"/>
                  </a:cubicBezTo>
                  <a:cubicBezTo>
                    <a:pt x="545" y="273"/>
                    <a:pt x="525" y="227"/>
                    <a:pt x="482" y="216"/>
                  </a:cubicBezTo>
                  <a:cubicBezTo>
                    <a:pt x="438" y="205"/>
                    <a:pt x="391" y="230"/>
                    <a:pt x="348" y="216"/>
                  </a:cubicBezTo>
                  <a:cubicBezTo>
                    <a:pt x="343" y="205"/>
                    <a:pt x="333" y="200"/>
                    <a:pt x="327" y="191"/>
                  </a:cubicBezTo>
                  <a:cubicBezTo>
                    <a:pt x="328" y="206"/>
                    <a:pt x="326" y="217"/>
                    <a:pt x="334" y="228"/>
                  </a:cubicBezTo>
                  <a:cubicBezTo>
                    <a:pt x="306" y="232"/>
                    <a:pt x="273" y="204"/>
                    <a:pt x="250" y="188"/>
                  </a:cubicBezTo>
                  <a:cubicBezTo>
                    <a:pt x="267" y="225"/>
                    <a:pt x="201" y="212"/>
                    <a:pt x="179" y="230"/>
                  </a:cubicBezTo>
                  <a:cubicBezTo>
                    <a:pt x="152" y="252"/>
                    <a:pt x="134" y="290"/>
                    <a:pt x="127" y="322"/>
                  </a:cubicBezTo>
                  <a:cubicBezTo>
                    <a:pt x="124" y="339"/>
                    <a:pt x="130" y="360"/>
                    <a:pt x="123" y="377"/>
                  </a:cubicBezTo>
                  <a:cubicBezTo>
                    <a:pt x="116" y="396"/>
                    <a:pt x="116" y="408"/>
                    <a:pt x="111" y="426"/>
                  </a:cubicBezTo>
                  <a:cubicBezTo>
                    <a:pt x="102" y="466"/>
                    <a:pt x="123" y="521"/>
                    <a:pt x="111" y="54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01" name="Freeform 102"/>
            <p:cNvSpPr>
              <a:spLocks/>
            </p:cNvSpPr>
            <p:nvPr/>
          </p:nvSpPr>
          <p:spPr bwMode="gray">
            <a:xfrm>
              <a:off x="6886803" y="4549627"/>
              <a:ext cx="379322" cy="108804"/>
            </a:xfrm>
            <a:custGeom>
              <a:avLst/>
              <a:gdLst/>
              <a:ahLst/>
              <a:cxnLst>
                <a:cxn ang="0">
                  <a:pos x="638" y="9"/>
                </a:cxn>
                <a:cxn ang="0">
                  <a:pos x="47" y="123"/>
                </a:cxn>
                <a:cxn ang="0">
                  <a:pos x="2" y="190"/>
                </a:cxn>
                <a:cxn ang="0">
                  <a:pos x="70" y="218"/>
                </a:cxn>
                <a:cxn ang="0">
                  <a:pos x="146" y="221"/>
                </a:cxn>
                <a:cxn ang="0">
                  <a:pos x="208" y="208"/>
                </a:cxn>
                <a:cxn ang="0">
                  <a:pos x="275" y="196"/>
                </a:cxn>
                <a:cxn ang="0">
                  <a:pos x="319" y="164"/>
                </a:cxn>
                <a:cxn ang="0">
                  <a:pos x="408" y="142"/>
                </a:cxn>
                <a:cxn ang="0">
                  <a:pos x="552" y="92"/>
                </a:cxn>
                <a:cxn ang="0">
                  <a:pos x="630" y="77"/>
                </a:cxn>
                <a:cxn ang="0">
                  <a:pos x="645" y="122"/>
                </a:cxn>
                <a:cxn ang="0">
                  <a:pos x="794" y="120"/>
                </a:cxn>
                <a:cxn ang="0">
                  <a:pos x="785" y="229"/>
                </a:cxn>
                <a:cxn ang="0">
                  <a:pos x="869" y="199"/>
                </a:cxn>
                <a:cxn ang="0">
                  <a:pos x="943" y="241"/>
                </a:cxn>
                <a:cxn ang="0">
                  <a:pos x="1008" y="325"/>
                </a:cxn>
                <a:cxn ang="0">
                  <a:pos x="1077" y="230"/>
                </a:cxn>
                <a:cxn ang="0">
                  <a:pos x="1107" y="121"/>
                </a:cxn>
                <a:cxn ang="0">
                  <a:pos x="661" y="15"/>
                </a:cxn>
              </a:cxnLst>
              <a:rect l="0" t="0" r="r" b="b"/>
              <a:pathLst>
                <a:path w="1132" h="325">
                  <a:moveTo>
                    <a:pt x="638" y="9"/>
                  </a:moveTo>
                  <a:cubicBezTo>
                    <a:pt x="608" y="0"/>
                    <a:pt x="87" y="112"/>
                    <a:pt x="47" y="123"/>
                  </a:cubicBezTo>
                  <a:cubicBezTo>
                    <a:pt x="1" y="135"/>
                    <a:pt x="0" y="143"/>
                    <a:pt x="2" y="190"/>
                  </a:cubicBezTo>
                  <a:cubicBezTo>
                    <a:pt x="27" y="195"/>
                    <a:pt x="45" y="213"/>
                    <a:pt x="70" y="218"/>
                  </a:cubicBezTo>
                  <a:cubicBezTo>
                    <a:pt x="93" y="222"/>
                    <a:pt x="120" y="221"/>
                    <a:pt x="146" y="221"/>
                  </a:cubicBezTo>
                  <a:cubicBezTo>
                    <a:pt x="172" y="221"/>
                    <a:pt x="185" y="215"/>
                    <a:pt x="208" y="208"/>
                  </a:cubicBezTo>
                  <a:cubicBezTo>
                    <a:pt x="230" y="201"/>
                    <a:pt x="254" y="205"/>
                    <a:pt x="275" y="196"/>
                  </a:cubicBezTo>
                  <a:cubicBezTo>
                    <a:pt x="291" y="189"/>
                    <a:pt x="304" y="174"/>
                    <a:pt x="319" y="164"/>
                  </a:cubicBezTo>
                  <a:cubicBezTo>
                    <a:pt x="348" y="144"/>
                    <a:pt x="372" y="145"/>
                    <a:pt x="408" y="142"/>
                  </a:cubicBezTo>
                  <a:cubicBezTo>
                    <a:pt x="462" y="139"/>
                    <a:pt x="503" y="113"/>
                    <a:pt x="552" y="92"/>
                  </a:cubicBezTo>
                  <a:cubicBezTo>
                    <a:pt x="576" y="82"/>
                    <a:pt x="598" y="73"/>
                    <a:pt x="630" y="77"/>
                  </a:cubicBezTo>
                  <a:cubicBezTo>
                    <a:pt x="667" y="83"/>
                    <a:pt x="672" y="100"/>
                    <a:pt x="645" y="122"/>
                  </a:cubicBezTo>
                  <a:cubicBezTo>
                    <a:pt x="695" y="127"/>
                    <a:pt x="744" y="83"/>
                    <a:pt x="794" y="120"/>
                  </a:cubicBezTo>
                  <a:cubicBezTo>
                    <a:pt x="850" y="162"/>
                    <a:pt x="786" y="184"/>
                    <a:pt x="785" y="229"/>
                  </a:cubicBezTo>
                  <a:cubicBezTo>
                    <a:pt x="815" y="220"/>
                    <a:pt x="835" y="204"/>
                    <a:pt x="869" y="199"/>
                  </a:cubicBezTo>
                  <a:cubicBezTo>
                    <a:pt x="898" y="195"/>
                    <a:pt x="958" y="201"/>
                    <a:pt x="943" y="241"/>
                  </a:cubicBezTo>
                  <a:cubicBezTo>
                    <a:pt x="987" y="214"/>
                    <a:pt x="1045" y="292"/>
                    <a:pt x="1008" y="325"/>
                  </a:cubicBezTo>
                  <a:cubicBezTo>
                    <a:pt x="1040" y="304"/>
                    <a:pt x="1072" y="267"/>
                    <a:pt x="1077" y="230"/>
                  </a:cubicBezTo>
                  <a:cubicBezTo>
                    <a:pt x="1080" y="207"/>
                    <a:pt x="1132" y="121"/>
                    <a:pt x="1107" y="121"/>
                  </a:cubicBezTo>
                  <a:cubicBezTo>
                    <a:pt x="931" y="121"/>
                    <a:pt x="680" y="24"/>
                    <a:pt x="661" y="1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02" name="Freeform 103"/>
            <p:cNvSpPr>
              <a:spLocks/>
            </p:cNvSpPr>
            <p:nvPr/>
          </p:nvSpPr>
          <p:spPr bwMode="gray">
            <a:xfrm>
              <a:off x="7236620" y="4401530"/>
              <a:ext cx="62984" cy="174483"/>
            </a:xfrm>
            <a:custGeom>
              <a:avLst/>
              <a:gdLst/>
              <a:ahLst/>
              <a:cxnLst>
                <a:cxn ang="0">
                  <a:pos x="0" y="387"/>
                </a:cxn>
                <a:cxn ang="0">
                  <a:pos x="27" y="416"/>
                </a:cxn>
                <a:cxn ang="0">
                  <a:pos x="159" y="275"/>
                </a:cxn>
                <a:cxn ang="0">
                  <a:pos x="185" y="0"/>
                </a:cxn>
                <a:cxn ang="0">
                  <a:pos x="184" y="32"/>
                </a:cxn>
                <a:cxn ang="0">
                  <a:pos x="79" y="45"/>
                </a:cxn>
                <a:cxn ang="0">
                  <a:pos x="145" y="101"/>
                </a:cxn>
                <a:cxn ang="0">
                  <a:pos x="79" y="167"/>
                </a:cxn>
                <a:cxn ang="0">
                  <a:pos x="78" y="147"/>
                </a:cxn>
                <a:cxn ang="0">
                  <a:pos x="123" y="229"/>
                </a:cxn>
                <a:cxn ang="0">
                  <a:pos x="45" y="208"/>
                </a:cxn>
                <a:cxn ang="0">
                  <a:pos x="57" y="310"/>
                </a:cxn>
                <a:cxn ang="0">
                  <a:pos x="39" y="415"/>
                </a:cxn>
              </a:cxnLst>
              <a:rect l="0" t="0" r="r" b="b"/>
              <a:pathLst>
                <a:path w="188" h="521">
                  <a:moveTo>
                    <a:pt x="0" y="387"/>
                  </a:moveTo>
                  <a:cubicBezTo>
                    <a:pt x="3" y="405"/>
                    <a:pt x="5" y="416"/>
                    <a:pt x="27" y="416"/>
                  </a:cubicBezTo>
                  <a:cubicBezTo>
                    <a:pt x="65" y="521"/>
                    <a:pt x="154" y="307"/>
                    <a:pt x="159" y="275"/>
                  </a:cubicBezTo>
                  <a:cubicBezTo>
                    <a:pt x="172" y="182"/>
                    <a:pt x="185" y="98"/>
                    <a:pt x="185" y="0"/>
                  </a:cubicBezTo>
                  <a:cubicBezTo>
                    <a:pt x="188" y="10"/>
                    <a:pt x="185" y="22"/>
                    <a:pt x="184" y="32"/>
                  </a:cubicBezTo>
                  <a:cubicBezTo>
                    <a:pt x="152" y="49"/>
                    <a:pt x="115" y="43"/>
                    <a:pt x="79" y="45"/>
                  </a:cubicBezTo>
                  <a:cubicBezTo>
                    <a:pt x="72" y="81"/>
                    <a:pt x="114" y="101"/>
                    <a:pt x="145" y="101"/>
                  </a:cubicBezTo>
                  <a:cubicBezTo>
                    <a:pt x="156" y="149"/>
                    <a:pt x="126" y="176"/>
                    <a:pt x="79" y="167"/>
                  </a:cubicBezTo>
                  <a:cubicBezTo>
                    <a:pt x="78" y="160"/>
                    <a:pt x="78" y="154"/>
                    <a:pt x="78" y="147"/>
                  </a:cubicBezTo>
                  <a:cubicBezTo>
                    <a:pt x="84" y="180"/>
                    <a:pt x="120" y="198"/>
                    <a:pt x="123" y="229"/>
                  </a:cubicBezTo>
                  <a:cubicBezTo>
                    <a:pt x="86" y="236"/>
                    <a:pt x="82" y="201"/>
                    <a:pt x="45" y="208"/>
                  </a:cubicBezTo>
                  <a:cubicBezTo>
                    <a:pt x="72" y="270"/>
                    <a:pt x="99" y="239"/>
                    <a:pt x="57" y="310"/>
                  </a:cubicBezTo>
                  <a:cubicBezTo>
                    <a:pt x="37" y="345"/>
                    <a:pt x="24" y="373"/>
                    <a:pt x="39" y="41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03" name="Freeform 104"/>
            <p:cNvSpPr>
              <a:spLocks/>
            </p:cNvSpPr>
            <p:nvPr/>
          </p:nvSpPr>
          <p:spPr bwMode="gray">
            <a:xfrm>
              <a:off x="6813748" y="4572750"/>
              <a:ext cx="63977" cy="40855"/>
            </a:xfrm>
            <a:custGeom>
              <a:avLst/>
              <a:gdLst/>
              <a:ahLst/>
              <a:cxnLst>
                <a:cxn ang="0">
                  <a:pos x="0" y="6"/>
                </a:cxn>
                <a:cxn ang="0">
                  <a:pos x="191" y="83"/>
                </a:cxn>
                <a:cxn ang="0">
                  <a:pos x="0" y="0"/>
                </a:cxn>
              </a:cxnLst>
              <a:rect l="0" t="0" r="r" b="b"/>
              <a:pathLst>
                <a:path w="191" h="122">
                  <a:moveTo>
                    <a:pt x="0" y="6"/>
                  </a:moveTo>
                  <a:cubicBezTo>
                    <a:pt x="46" y="112"/>
                    <a:pt x="71" y="122"/>
                    <a:pt x="191" y="83"/>
                  </a:cubicBezTo>
                  <a:cubicBezTo>
                    <a:pt x="131" y="41"/>
                    <a:pt x="34" y="99"/>
                    <a:pt x="0"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04" name="Freeform 105"/>
            <p:cNvSpPr>
              <a:spLocks/>
            </p:cNvSpPr>
            <p:nvPr/>
          </p:nvSpPr>
          <p:spPr bwMode="gray">
            <a:xfrm>
              <a:off x="7219881" y="4217117"/>
              <a:ext cx="99157" cy="144126"/>
            </a:xfrm>
            <a:custGeom>
              <a:avLst/>
              <a:gdLst/>
              <a:ahLst/>
              <a:cxnLst>
                <a:cxn ang="0">
                  <a:pos x="241" y="346"/>
                </a:cxn>
                <a:cxn ang="0">
                  <a:pos x="101" y="430"/>
                </a:cxn>
                <a:cxn ang="0">
                  <a:pos x="180" y="359"/>
                </a:cxn>
                <a:cxn ang="0">
                  <a:pos x="223" y="257"/>
                </a:cxn>
                <a:cxn ang="0">
                  <a:pos x="140" y="316"/>
                </a:cxn>
                <a:cxn ang="0">
                  <a:pos x="39" y="356"/>
                </a:cxn>
                <a:cxn ang="0">
                  <a:pos x="207" y="194"/>
                </a:cxn>
                <a:cxn ang="0">
                  <a:pos x="0" y="272"/>
                </a:cxn>
                <a:cxn ang="0">
                  <a:pos x="151" y="156"/>
                </a:cxn>
                <a:cxn ang="0">
                  <a:pos x="169" y="20"/>
                </a:cxn>
                <a:cxn ang="0">
                  <a:pos x="235" y="352"/>
                </a:cxn>
              </a:cxnLst>
              <a:rect l="0" t="0" r="r" b="b"/>
              <a:pathLst>
                <a:path w="296" h="430">
                  <a:moveTo>
                    <a:pt x="241" y="346"/>
                  </a:moveTo>
                  <a:cubicBezTo>
                    <a:pt x="189" y="354"/>
                    <a:pt x="151" y="409"/>
                    <a:pt x="101" y="430"/>
                  </a:cubicBezTo>
                  <a:cubicBezTo>
                    <a:pt x="111" y="403"/>
                    <a:pt x="157" y="381"/>
                    <a:pt x="180" y="359"/>
                  </a:cubicBezTo>
                  <a:cubicBezTo>
                    <a:pt x="218" y="323"/>
                    <a:pt x="217" y="308"/>
                    <a:pt x="223" y="257"/>
                  </a:cubicBezTo>
                  <a:cubicBezTo>
                    <a:pt x="184" y="250"/>
                    <a:pt x="168" y="297"/>
                    <a:pt x="140" y="316"/>
                  </a:cubicBezTo>
                  <a:cubicBezTo>
                    <a:pt x="111" y="337"/>
                    <a:pt x="72" y="351"/>
                    <a:pt x="39" y="356"/>
                  </a:cubicBezTo>
                  <a:cubicBezTo>
                    <a:pt x="74" y="291"/>
                    <a:pt x="247" y="304"/>
                    <a:pt x="207" y="194"/>
                  </a:cubicBezTo>
                  <a:cubicBezTo>
                    <a:pt x="179" y="117"/>
                    <a:pt x="51" y="243"/>
                    <a:pt x="0" y="272"/>
                  </a:cubicBezTo>
                  <a:cubicBezTo>
                    <a:pt x="44" y="228"/>
                    <a:pt x="97" y="189"/>
                    <a:pt x="151" y="156"/>
                  </a:cubicBezTo>
                  <a:cubicBezTo>
                    <a:pt x="234" y="106"/>
                    <a:pt x="185" y="93"/>
                    <a:pt x="169" y="20"/>
                  </a:cubicBezTo>
                  <a:cubicBezTo>
                    <a:pt x="266" y="0"/>
                    <a:pt x="296" y="307"/>
                    <a:pt x="235" y="35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05" name="Freeform 106"/>
            <p:cNvSpPr>
              <a:spLocks/>
            </p:cNvSpPr>
            <p:nvPr/>
          </p:nvSpPr>
          <p:spPr bwMode="gray">
            <a:xfrm>
              <a:off x="6949787" y="4492601"/>
              <a:ext cx="171220" cy="88093"/>
            </a:xfrm>
            <a:custGeom>
              <a:avLst/>
              <a:gdLst/>
              <a:ahLst/>
              <a:cxnLst>
                <a:cxn ang="0">
                  <a:pos x="45" y="8"/>
                </a:cxn>
                <a:cxn ang="0">
                  <a:pos x="249" y="97"/>
                </a:cxn>
                <a:cxn ang="0">
                  <a:pos x="511" y="195"/>
                </a:cxn>
                <a:cxn ang="0">
                  <a:pos x="394" y="176"/>
                </a:cxn>
                <a:cxn ang="0">
                  <a:pos x="252" y="117"/>
                </a:cxn>
                <a:cxn ang="0">
                  <a:pos x="0" y="3"/>
                </a:cxn>
              </a:cxnLst>
              <a:rect l="0" t="0" r="r" b="b"/>
              <a:pathLst>
                <a:path w="511" h="263">
                  <a:moveTo>
                    <a:pt x="45" y="8"/>
                  </a:moveTo>
                  <a:cubicBezTo>
                    <a:pt x="120" y="0"/>
                    <a:pt x="186" y="70"/>
                    <a:pt x="249" y="97"/>
                  </a:cubicBezTo>
                  <a:cubicBezTo>
                    <a:pt x="327" y="130"/>
                    <a:pt x="427" y="177"/>
                    <a:pt x="511" y="195"/>
                  </a:cubicBezTo>
                  <a:cubicBezTo>
                    <a:pt x="494" y="263"/>
                    <a:pt x="420" y="190"/>
                    <a:pt x="394" y="176"/>
                  </a:cubicBezTo>
                  <a:cubicBezTo>
                    <a:pt x="349" y="152"/>
                    <a:pt x="299" y="136"/>
                    <a:pt x="252" y="117"/>
                  </a:cubicBezTo>
                  <a:cubicBezTo>
                    <a:pt x="166" y="82"/>
                    <a:pt x="61" y="69"/>
                    <a:pt x="0" y="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06" name="Freeform 107"/>
            <p:cNvSpPr>
              <a:spLocks/>
            </p:cNvSpPr>
            <p:nvPr/>
          </p:nvSpPr>
          <p:spPr bwMode="gray">
            <a:xfrm>
              <a:off x="6997593" y="4192008"/>
              <a:ext cx="143842" cy="70077"/>
            </a:xfrm>
            <a:custGeom>
              <a:avLst/>
              <a:gdLst/>
              <a:ahLst/>
              <a:cxnLst>
                <a:cxn ang="0">
                  <a:pos x="51" y="147"/>
                </a:cxn>
                <a:cxn ang="0">
                  <a:pos x="46" y="209"/>
                </a:cxn>
                <a:cxn ang="0">
                  <a:pos x="103" y="160"/>
                </a:cxn>
                <a:cxn ang="0">
                  <a:pos x="178" y="177"/>
                </a:cxn>
                <a:cxn ang="0">
                  <a:pos x="220" y="172"/>
                </a:cxn>
                <a:cxn ang="0">
                  <a:pos x="254" y="161"/>
                </a:cxn>
                <a:cxn ang="0">
                  <a:pos x="309" y="192"/>
                </a:cxn>
                <a:cxn ang="0">
                  <a:pos x="309" y="122"/>
                </a:cxn>
                <a:cxn ang="0">
                  <a:pos x="394" y="23"/>
                </a:cxn>
                <a:cxn ang="0">
                  <a:pos x="262" y="71"/>
                </a:cxn>
                <a:cxn ang="0">
                  <a:pos x="106" y="63"/>
                </a:cxn>
                <a:cxn ang="0">
                  <a:pos x="14" y="54"/>
                </a:cxn>
                <a:cxn ang="0">
                  <a:pos x="47" y="109"/>
                </a:cxn>
              </a:cxnLst>
              <a:rect l="0" t="0" r="r" b="b"/>
              <a:pathLst>
                <a:path w="429" h="209">
                  <a:moveTo>
                    <a:pt x="51" y="147"/>
                  </a:moveTo>
                  <a:cubicBezTo>
                    <a:pt x="51" y="168"/>
                    <a:pt x="52" y="189"/>
                    <a:pt x="46" y="209"/>
                  </a:cubicBezTo>
                  <a:cubicBezTo>
                    <a:pt x="56" y="199"/>
                    <a:pt x="91" y="163"/>
                    <a:pt x="103" y="160"/>
                  </a:cubicBezTo>
                  <a:cubicBezTo>
                    <a:pt x="123" y="156"/>
                    <a:pt x="152" y="177"/>
                    <a:pt x="178" y="177"/>
                  </a:cubicBezTo>
                  <a:cubicBezTo>
                    <a:pt x="193" y="177"/>
                    <a:pt x="206" y="175"/>
                    <a:pt x="220" y="172"/>
                  </a:cubicBezTo>
                  <a:cubicBezTo>
                    <a:pt x="224" y="172"/>
                    <a:pt x="260" y="161"/>
                    <a:pt x="254" y="161"/>
                  </a:cubicBezTo>
                  <a:cubicBezTo>
                    <a:pt x="281" y="162"/>
                    <a:pt x="280" y="184"/>
                    <a:pt x="309" y="192"/>
                  </a:cubicBezTo>
                  <a:cubicBezTo>
                    <a:pt x="308" y="169"/>
                    <a:pt x="308" y="145"/>
                    <a:pt x="309" y="122"/>
                  </a:cubicBezTo>
                  <a:cubicBezTo>
                    <a:pt x="341" y="127"/>
                    <a:pt x="429" y="56"/>
                    <a:pt x="394" y="23"/>
                  </a:cubicBezTo>
                  <a:cubicBezTo>
                    <a:pt x="369" y="0"/>
                    <a:pt x="289" y="64"/>
                    <a:pt x="262" y="71"/>
                  </a:cubicBezTo>
                  <a:cubicBezTo>
                    <a:pt x="212" y="84"/>
                    <a:pt x="153" y="86"/>
                    <a:pt x="106" y="63"/>
                  </a:cubicBezTo>
                  <a:cubicBezTo>
                    <a:pt x="86" y="53"/>
                    <a:pt x="32" y="18"/>
                    <a:pt x="14" y="54"/>
                  </a:cubicBezTo>
                  <a:cubicBezTo>
                    <a:pt x="0" y="81"/>
                    <a:pt x="33" y="99"/>
                    <a:pt x="47" y="109"/>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07" name="Freeform 108"/>
            <p:cNvSpPr>
              <a:spLocks/>
            </p:cNvSpPr>
            <p:nvPr/>
          </p:nvSpPr>
          <p:spPr bwMode="gray">
            <a:xfrm>
              <a:off x="7017736" y="4238679"/>
              <a:ext cx="68658" cy="207393"/>
            </a:xfrm>
            <a:custGeom>
              <a:avLst/>
              <a:gdLst/>
              <a:ahLst/>
              <a:cxnLst>
                <a:cxn ang="0">
                  <a:pos x="181" y="8"/>
                </a:cxn>
                <a:cxn ang="0">
                  <a:pos x="160" y="135"/>
                </a:cxn>
                <a:cxn ang="0">
                  <a:pos x="184" y="283"/>
                </a:cxn>
                <a:cxn ang="0">
                  <a:pos x="177" y="607"/>
                </a:cxn>
                <a:cxn ang="0">
                  <a:pos x="89" y="578"/>
                </a:cxn>
                <a:cxn ang="0">
                  <a:pos x="80" y="359"/>
                </a:cxn>
                <a:cxn ang="0">
                  <a:pos x="89" y="142"/>
                </a:cxn>
                <a:cxn ang="0">
                  <a:pos x="160" y="0"/>
                </a:cxn>
              </a:cxnLst>
              <a:rect l="0" t="0" r="r" b="b"/>
              <a:pathLst>
                <a:path w="205" h="619">
                  <a:moveTo>
                    <a:pt x="181" y="8"/>
                  </a:moveTo>
                  <a:cubicBezTo>
                    <a:pt x="205" y="54"/>
                    <a:pt x="155" y="85"/>
                    <a:pt x="160" y="135"/>
                  </a:cubicBezTo>
                  <a:cubicBezTo>
                    <a:pt x="164" y="182"/>
                    <a:pt x="179" y="232"/>
                    <a:pt x="184" y="283"/>
                  </a:cubicBezTo>
                  <a:cubicBezTo>
                    <a:pt x="194" y="382"/>
                    <a:pt x="205" y="514"/>
                    <a:pt x="177" y="607"/>
                  </a:cubicBezTo>
                  <a:cubicBezTo>
                    <a:pt x="200" y="619"/>
                    <a:pt x="122" y="584"/>
                    <a:pt x="89" y="578"/>
                  </a:cubicBezTo>
                  <a:cubicBezTo>
                    <a:pt x="0" y="563"/>
                    <a:pt x="72" y="442"/>
                    <a:pt x="80" y="359"/>
                  </a:cubicBezTo>
                  <a:cubicBezTo>
                    <a:pt x="86" y="286"/>
                    <a:pt x="78" y="214"/>
                    <a:pt x="89" y="142"/>
                  </a:cubicBezTo>
                  <a:cubicBezTo>
                    <a:pt x="96" y="92"/>
                    <a:pt x="103" y="15"/>
                    <a:pt x="160"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08" name="Freeform 109"/>
            <p:cNvSpPr>
              <a:spLocks/>
            </p:cNvSpPr>
            <p:nvPr/>
          </p:nvSpPr>
          <p:spPr bwMode="gray">
            <a:xfrm>
              <a:off x="6999011" y="4569629"/>
              <a:ext cx="85397" cy="108662"/>
            </a:xfrm>
            <a:custGeom>
              <a:avLst/>
              <a:gdLst/>
              <a:ahLst/>
              <a:cxnLst>
                <a:cxn ang="0">
                  <a:pos x="26" y="291"/>
                </a:cxn>
                <a:cxn ang="0">
                  <a:pos x="22" y="324"/>
                </a:cxn>
                <a:cxn ang="0">
                  <a:pos x="203" y="218"/>
                </a:cxn>
                <a:cxn ang="0">
                  <a:pos x="241" y="118"/>
                </a:cxn>
                <a:cxn ang="0">
                  <a:pos x="249" y="1"/>
                </a:cxn>
                <a:cxn ang="0">
                  <a:pos x="119" y="151"/>
                </a:cxn>
                <a:cxn ang="0">
                  <a:pos x="0" y="308"/>
                </a:cxn>
              </a:cxnLst>
              <a:rect l="0" t="0" r="r" b="b"/>
              <a:pathLst>
                <a:path w="255" h="324">
                  <a:moveTo>
                    <a:pt x="26" y="291"/>
                  </a:moveTo>
                  <a:cubicBezTo>
                    <a:pt x="22" y="301"/>
                    <a:pt x="23" y="314"/>
                    <a:pt x="22" y="324"/>
                  </a:cubicBezTo>
                  <a:cubicBezTo>
                    <a:pt x="74" y="321"/>
                    <a:pt x="165" y="255"/>
                    <a:pt x="203" y="218"/>
                  </a:cubicBezTo>
                  <a:cubicBezTo>
                    <a:pt x="237" y="187"/>
                    <a:pt x="239" y="163"/>
                    <a:pt x="241" y="118"/>
                  </a:cubicBezTo>
                  <a:cubicBezTo>
                    <a:pt x="243" y="81"/>
                    <a:pt x="255" y="36"/>
                    <a:pt x="249" y="1"/>
                  </a:cubicBezTo>
                  <a:cubicBezTo>
                    <a:pt x="195" y="0"/>
                    <a:pt x="144" y="111"/>
                    <a:pt x="119" y="151"/>
                  </a:cubicBezTo>
                  <a:cubicBezTo>
                    <a:pt x="83" y="207"/>
                    <a:pt x="30" y="254"/>
                    <a:pt x="0" y="30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09" name="Freeform 110"/>
            <p:cNvSpPr>
              <a:spLocks/>
            </p:cNvSpPr>
            <p:nvPr/>
          </p:nvSpPr>
          <p:spPr bwMode="gray">
            <a:xfrm>
              <a:off x="7095473" y="4331737"/>
              <a:ext cx="51352" cy="113910"/>
            </a:xfrm>
            <a:custGeom>
              <a:avLst/>
              <a:gdLst/>
              <a:ahLst/>
              <a:cxnLst>
                <a:cxn ang="0">
                  <a:pos x="101" y="300"/>
                </a:cxn>
                <a:cxn ang="0">
                  <a:pos x="152" y="103"/>
                </a:cxn>
                <a:cxn ang="0">
                  <a:pos x="59" y="250"/>
                </a:cxn>
                <a:cxn ang="0">
                  <a:pos x="84" y="0"/>
                </a:cxn>
                <a:cxn ang="0">
                  <a:pos x="5" y="332"/>
                </a:cxn>
                <a:cxn ang="0">
                  <a:pos x="93" y="334"/>
                </a:cxn>
              </a:cxnLst>
              <a:rect l="0" t="0" r="r" b="b"/>
              <a:pathLst>
                <a:path w="153" h="340">
                  <a:moveTo>
                    <a:pt x="101" y="300"/>
                  </a:moveTo>
                  <a:cubicBezTo>
                    <a:pt x="98" y="233"/>
                    <a:pt x="153" y="169"/>
                    <a:pt x="152" y="103"/>
                  </a:cubicBezTo>
                  <a:cubicBezTo>
                    <a:pt x="119" y="151"/>
                    <a:pt x="76" y="194"/>
                    <a:pt x="59" y="250"/>
                  </a:cubicBezTo>
                  <a:cubicBezTo>
                    <a:pt x="59" y="196"/>
                    <a:pt x="68" y="55"/>
                    <a:pt x="84" y="0"/>
                  </a:cubicBezTo>
                  <a:cubicBezTo>
                    <a:pt x="43" y="50"/>
                    <a:pt x="0" y="290"/>
                    <a:pt x="5" y="332"/>
                  </a:cubicBezTo>
                  <a:cubicBezTo>
                    <a:pt x="52" y="340"/>
                    <a:pt x="44" y="336"/>
                    <a:pt x="93" y="33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10" name="Freeform 111"/>
            <p:cNvSpPr>
              <a:spLocks/>
            </p:cNvSpPr>
            <p:nvPr/>
          </p:nvSpPr>
          <p:spPr bwMode="gray">
            <a:xfrm>
              <a:off x="6985961" y="4204066"/>
              <a:ext cx="112492" cy="241013"/>
            </a:xfrm>
            <a:custGeom>
              <a:avLst/>
              <a:gdLst/>
              <a:ahLst/>
              <a:cxnLst>
                <a:cxn ang="0">
                  <a:pos x="173" y="120"/>
                </a:cxn>
                <a:cxn ang="0">
                  <a:pos x="146" y="37"/>
                </a:cxn>
                <a:cxn ang="0">
                  <a:pos x="287" y="110"/>
                </a:cxn>
                <a:cxn ang="0">
                  <a:pos x="246" y="222"/>
                </a:cxn>
                <a:cxn ang="0">
                  <a:pos x="263" y="351"/>
                </a:cxn>
                <a:cxn ang="0">
                  <a:pos x="269" y="650"/>
                </a:cxn>
                <a:cxn ang="0">
                  <a:pos x="207" y="701"/>
                </a:cxn>
                <a:cxn ang="0">
                  <a:pos x="89" y="672"/>
                </a:cxn>
                <a:cxn ang="0">
                  <a:pos x="5" y="660"/>
                </a:cxn>
                <a:cxn ang="0">
                  <a:pos x="44" y="362"/>
                </a:cxn>
                <a:cxn ang="0">
                  <a:pos x="173" y="120"/>
                </a:cxn>
              </a:cxnLst>
              <a:rect l="0" t="0" r="r" b="b"/>
              <a:pathLst>
                <a:path w="336" h="719">
                  <a:moveTo>
                    <a:pt x="173" y="120"/>
                  </a:moveTo>
                  <a:cubicBezTo>
                    <a:pt x="153" y="99"/>
                    <a:pt x="142" y="70"/>
                    <a:pt x="146" y="37"/>
                  </a:cubicBezTo>
                  <a:cubicBezTo>
                    <a:pt x="218" y="0"/>
                    <a:pt x="336" y="3"/>
                    <a:pt x="287" y="110"/>
                  </a:cubicBezTo>
                  <a:cubicBezTo>
                    <a:pt x="268" y="154"/>
                    <a:pt x="242" y="168"/>
                    <a:pt x="246" y="222"/>
                  </a:cubicBezTo>
                  <a:cubicBezTo>
                    <a:pt x="249" y="265"/>
                    <a:pt x="263" y="304"/>
                    <a:pt x="263" y="351"/>
                  </a:cubicBezTo>
                  <a:cubicBezTo>
                    <a:pt x="263" y="452"/>
                    <a:pt x="269" y="550"/>
                    <a:pt x="269" y="650"/>
                  </a:cubicBezTo>
                  <a:cubicBezTo>
                    <a:pt x="269" y="716"/>
                    <a:pt x="265" y="719"/>
                    <a:pt x="207" y="701"/>
                  </a:cubicBezTo>
                  <a:cubicBezTo>
                    <a:pt x="168" y="688"/>
                    <a:pt x="130" y="681"/>
                    <a:pt x="89" y="672"/>
                  </a:cubicBezTo>
                  <a:cubicBezTo>
                    <a:pt x="61" y="666"/>
                    <a:pt x="34" y="663"/>
                    <a:pt x="5" y="660"/>
                  </a:cubicBezTo>
                  <a:cubicBezTo>
                    <a:pt x="0" y="563"/>
                    <a:pt x="10" y="449"/>
                    <a:pt x="44" y="362"/>
                  </a:cubicBezTo>
                  <a:cubicBezTo>
                    <a:pt x="72" y="289"/>
                    <a:pt x="189" y="204"/>
                    <a:pt x="173" y="12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11" name="Freeform 112"/>
            <p:cNvSpPr>
              <a:spLocks/>
            </p:cNvSpPr>
            <p:nvPr/>
          </p:nvSpPr>
          <p:spPr bwMode="gray">
            <a:xfrm>
              <a:off x="6958724" y="4555585"/>
              <a:ext cx="119726" cy="121996"/>
            </a:xfrm>
            <a:custGeom>
              <a:avLst/>
              <a:gdLst/>
              <a:ahLst/>
              <a:cxnLst>
                <a:cxn ang="0">
                  <a:pos x="66" y="53"/>
                </a:cxn>
                <a:cxn ang="0">
                  <a:pos x="28" y="270"/>
                </a:cxn>
                <a:cxn ang="0">
                  <a:pos x="121" y="364"/>
                </a:cxn>
                <a:cxn ang="0">
                  <a:pos x="323" y="227"/>
                </a:cxn>
                <a:cxn ang="0">
                  <a:pos x="343" y="0"/>
                </a:cxn>
                <a:cxn ang="0">
                  <a:pos x="66" y="53"/>
                </a:cxn>
              </a:cxnLst>
              <a:rect l="0" t="0" r="r" b="b"/>
              <a:pathLst>
                <a:path w="357" h="364">
                  <a:moveTo>
                    <a:pt x="66" y="53"/>
                  </a:moveTo>
                  <a:cubicBezTo>
                    <a:pt x="73" y="113"/>
                    <a:pt x="0" y="234"/>
                    <a:pt x="28" y="270"/>
                  </a:cubicBezTo>
                  <a:cubicBezTo>
                    <a:pt x="56" y="307"/>
                    <a:pt x="103" y="349"/>
                    <a:pt x="121" y="364"/>
                  </a:cubicBezTo>
                  <a:cubicBezTo>
                    <a:pt x="121" y="364"/>
                    <a:pt x="302" y="256"/>
                    <a:pt x="323" y="227"/>
                  </a:cubicBezTo>
                  <a:cubicBezTo>
                    <a:pt x="357" y="182"/>
                    <a:pt x="346" y="58"/>
                    <a:pt x="343" y="0"/>
                  </a:cubicBezTo>
                  <a:cubicBezTo>
                    <a:pt x="241" y="17"/>
                    <a:pt x="183" y="36"/>
                    <a:pt x="66" y="5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12" name="Freeform 113"/>
            <p:cNvSpPr>
              <a:spLocks/>
            </p:cNvSpPr>
            <p:nvPr/>
          </p:nvSpPr>
          <p:spPr bwMode="gray">
            <a:xfrm>
              <a:off x="6991635" y="4152147"/>
              <a:ext cx="56600" cy="108945"/>
            </a:xfrm>
            <a:custGeom>
              <a:avLst/>
              <a:gdLst/>
              <a:ahLst/>
              <a:cxnLst>
                <a:cxn ang="0">
                  <a:pos x="62" y="0"/>
                </a:cxn>
                <a:cxn ang="0">
                  <a:pos x="95" y="84"/>
                </a:cxn>
                <a:cxn ang="0">
                  <a:pos x="167" y="164"/>
                </a:cxn>
                <a:cxn ang="0">
                  <a:pos x="42" y="325"/>
                </a:cxn>
                <a:cxn ang="0">
                  <a:pos x="62" y="0"/>
                </a:cxn>
              </a:cxnLst>
              <a:rect l="0" t="0" r="r" b="b"/>
              <a:pathLst>
                <a:path w="169" h="325">
                  <a:moveTo>
                    <a:pt x="62" y="0"/>
                  </a:moveTo>
                  <a:cubicBezTo>
                    <a:pt x="66" y="35"/>
                    <a:pt x="73" y="58"/>
                    <a:pt x="95" y="84"/>
                  </a:cubicBezTo>
                  <a:cubicBezTo>
                    <a:pt x="105" y="97"/>
                    <a:pt x="169" y="155"/>
                    <a:pt x="167" y="164"/>
                  </a:cubicBezTo>
                  <a:cubicBezTo>
                    <a:pt x="161" y="183"/>
                    <a:pt x="63" y="289"/>
                    <a:pt x="42" y="325"/>
                  </a:cubicBezTo>
                  <a:cubicBezTo>
                    <a:pt x="0" y="295"/>
                    <a:pt x="10" y="21"/>
                    <a:pt x="62"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13" name="Freeform 114"/>
            <p:cNvSpPr>
              <a:spLocks/>
            </p:cNvSpPr>
            <p:nvPr/>
          </p:nvSpPr>
          <p:spPr bwMode="gray">
            <a:xfrm>
              <a:off x="7057314" y="4137678"/>
              <a:ext cx="91781" cy="106676"/>
            </a:xfrm>
            <a:custGeom>
              <a:avLst/>
              <a:gdLst/>
              <a:ahLst/>
              <a:cxnLst>
                <a:cxn ang="0">
                  <a:pos x="0" y="206"/>
                </a:cxn>
                <a:cxn ang="0">
                  <a:pos x="152" y="318"/>
                </a:cxn>
                <a:cxn ang="0">
                  <a:pos x="246" y="132"/>
                </a:cxn>
                <a:cxn ang="0">
                  <a:pos x="206" y="0"/>
                </a:cxn>
                <a:cxn ang="0">
                  <a:pos x="0" y="206"/>
                </a:cxn>
              </a:cxnLst>
              <a:rect l="0" t="0" r="r" b="b"/>
              <a:pathLst>
                <a:path w="274" h="318">
                  <a:moveTo>
                    <a:pt x="0" y="206"/>
                  </a:moveTo>
                  <a:cubicBezTo>
                    <a:pt x="43" y="235"/>
                    <a:pt x="108" y="288"/>
                    <a:pt x="152" y="318"/>
                  </a:cubicBezTo>
                  <a:cubicBezTo>
                    <a:pt x="181" y="255"/>
                    <a:pt x="222" y="196"/>
                    <a:pt x="246" y="132"/>
                  </a:cubicBezTo>
                  <a:cubicBezTo>
                    <a:pt x="273" y="61"/>
                    <a:pt x="274" y="51"/>
                    <a:pt x="206" y="0"/>
                  </a:cubicBezTo>
                  <a:cubicBezTo>
                    <a:pt x="166" y="79"/>
                    <a:pt x="89" y="176"/>
                    <a:pt x="0" y="20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14" name="Freeform 115"/>
            <p:cNvSpPr>
              <a:spLocks/>
            </p:cNvSpPr>
            <p:nvPr/>
          </p:nvSpPr>
          <p:spPr bwMode="gray">
            <a:xfrm>
              <a:off x="6908224" y="4308614"/>
              <a:ext cx="28797" cy="165262"/>
            </a:xfrm>
            <a:custGeom>
              <a:avLst/>
              <a:gdLst/>
              <a:ahLst/>
              <a:cxnLst>
                <a:cxn ang="0">
                  <a:pos x="84" y="355"/>
                </a:cxn>
                <a:cxn ang="0">
                  <a:pos x="62" y="283"/>
                </a:cxn>
                <a:cxn ang="0">
                  <a:pos x="56" y="186"/>
                </a:cxn>
                <a:cxn ang="0">
                  <a:pos x="39" y="0"/>
                </a:cxn>
                <a:cxn ang="0">
                  <a:pos x="28" y="298"/>
                </a:cxn>
                <a:cxn ang="0">
                  <a:pos x="22" y="446"/>
                </a:cxn>
                <a:cxn ang="0">
                  <a:pos x="79" y="349"/>
                </a:cxn>
              </a:cxnLst>
              <a:rect l="0" t="0" r="r" b="b"/>
              <a:pathLst>
                <a:path w="86" h="493">
                  <a:moveTo>
                    <a:pt x="84" y="355"/>
                  </a:moveTo>
                  <a:cubicBezTo>
                    <a:pt x="86" y="322"/>
                    <a:pt x="68" y="310"/>
                    <a:pt x="62" y="283"/>
                  </a:cubicBezTo>
                  <a:cubicBezTo>
                    <a:pt x="57" y="259"/>
                    <a:pt x="58" y="217"/>
                    <a:pt x="56" y="186"/>
                  </a:cubicBezTo>
                  <a:cubicBezTo>
                    <a:pt x="54" y="132"/>
                    <a:pt x="72" y="37"/>
                    <a:pt x="39" y="0"/>
                  </a:cubicBezTo>
                  <a:cubicBezTo>
                    <a:pt x="6" y="91"/>
                    <a:pt x="23" y="203"/>
                    <a:pt x="28" y="298"/>
                  </a:cubicBezTo>
                  <a:cubicBezTo>
                    <a:pt x="30" y="331"/>
                    <a:pt x="0" y="422"/>
                    <a:pt x="22" y="446"/>
                  </a:cubicBezTo>
                  <a:cubicBezTo>
                    <a:pt x="64" y="493"/>
                    <a:pt x="83" y="381"/>
                    <a:pt x="79" y="349"/>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15" name="Freeform 116"/>
            <p:cNvSpPr>
              <a:spLocks/>
            </p:cNvSpPr>
            <p:nvPr/>
          </p:nvSpPr>
          <p:spPr bwMode="gray">
            <a:xfrm>
              <a:off x="7153492" y="4265774"/>
              <a:ext cx="66388" cy="157744"/>
            </a:xfrm>
            <a:custGeom>
              <a:avLst/>
              <a:gdLst/>
              <a:ahLst/>
              <a:cxnLst>
                <a:cxn ang="0">
                  <a:pos x="51" y="415"/>
                </a:cxn>
                <a:cxn ang="0">
                  <a:pos x="101" y="195"/>
                </a:cxn>
                <a:cxn ang="0">
                  <a:pos x="198" y="0"/>
                </a:cxn>
                <a:cxn ang="0">
                  <a:pos x="84" y="201"/>
                </a:cxn>
                <a:cxn ang="0">
                  <a:pos x="12" y="420"/>
                </a:cxn>
                <a:cxn ang="0">
                  <a:pos x="73" y="426"/>
                </a:cxn>
              </a:cxnLst>
              <a:rect l="0" t="0" r="r" b="b"/>
              <a:pathLst>
                <a:path w="198" h="471">
                  <a:moveTo>
                    <a:pt x="51" y="415"/>
                  </a:moveTo>
                  <a:cubicBezTo>
                    <a:pt x="95" y="346"/>
                    <a:pt x="66" y="265"/>
                    <a:pt x="101" y="195"/>
                  </a:cubicBezTo>
                  <a:cubicBezTo>
                    <a:pt x="135" y="128"/>
                    <a:pt x="176" y="73"/>
                    <a:pt x="198" y="0"/>
                  </a:cubicBezTo>
                  <a:cubicBezTo>
                    <a:pt x="139" y="59"/>
                    <a:pt x="110" y="125"/>
                    <a:pt x="84" y="201"/>
                  </a:cubicBezTo>
                  <a:cubicBezTo>
                    <a:pt x="64" y="262"/>
                    <a:pt x="0" y="357"/>
                    <a:pt x="12" y="420"/>
                  </a:cubicBezTo>
                  <a:cubicBezTo>
                    <a:pt x="34" y="430"/>
                    <a:pt x="65" y="471"/>
                    <a:pt x="73" y="42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16" name="Freeform 117"/>
            <p:cNvSpPr>
              <a:spLocks/>
            </p:cNvSpPr>
            <p:nvPr/>
          </p:nvSpPr>
          <p:spPr bwMode="gray">
            <a:xfrm>
              <a:off x="6895173" y="4419545"/>
              <a:ext cx="82418" cy="76744"/>
            </a:xfrm>
            <a:custGeom>
              <a:avLst/>
              <a:gdLst/>
              <a:ahLst/>
              <a:cxnLst>
                <a:cxn ang="0">
                  <a:pos x="191" y="226"/>
                </a:cxn>
                <a:cxn ang="0">
                  <a:pos x="246" y="45"/>
                </a:cxn>
                <a:cxn ang="0">
                  <a:pos x="94" y="51"/>
                </a:cxn>
                <a:cxn ang="0">
                  <a:pos x="55" y="135"/>
                </a:cxn>
                <a:cxn ang="0">
                  <a:pos x="60" y="211"/>
                </a:cxn>
                <a:cxn ang="0">
                  <a:pos x="197" y="221"/>
                </a:cxn>
              </a:cxnLst>
              <a:rect l="0" t="0" r="r" b="b"/>
              <a:pathLst>
                <a:path w="246" h="229">
                  <a:moveTo>
                    <a:pt x="191" y="226"/>
                  </a:moveTo>
                  <a:cubicBezTo>
                    <a:pt x="186" y="181"/>
                    <a:pt x="206" y="61"/>
                    <a:pt x="246" y="45"/>
                  </a:cubicBezTo>
                  <a:cubicBezTo>
                    <a:pt x="243" y="3"/>
                    <a:pt x="105" y="0"/>
                    <a:pt x="94" y="51"/>
                  </a:cubicBezTo>
                  <a:cubicBezTo>
                    <a:pt x="29" y="52"/>
                    <a:pt x="54" y="92"/>
                    <a:pt x="55" y="135"/>
                  </a:cubicBezTo>
                  <a:cubicBezTo>
                    <a:pt x="0" y="149"/>
                    <a:pt x="26" y="194"/>
                    <a:pt x="60" y="211"/>
                  </a:cubicBezTo>
                  <a:cubicBezTo>
                    <a:pt x="97" y="229"/>
                    <a:pt x="153" y="221"/>
                    <a:pt x="197" y="22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17" name="Freeform 118"/>
            <p:cNvSpPr>
              <a:spLocks/>
            </p:cNvSpPr>
            <p:nvPr/>
          </p:nvSpPr>
          <p:spPr bwMode="gray">
            <a:xfrm>
              <a:off x="7113914" y="4404509"/>
              <a:ext cx="58019" cy="40145"/>
            </a:xfrm>
            <a:custGeom>
              <a:avLst/>
              <a:gdLst/>
              <a:ahLst/>
              <a:cxnLst>
                <a:cxn ang="0">
                  <a:pos x="17" y="119"/>
                </a:cxn>
                <a:cxn ang="0">
                  <a:pos x="173" y="102"/>
                </a:cxn>
                <a:cxn ang="0">
                  <a:pos x="162" y="7"/>
                </a:cxn>
                <a:cxn ang="0">
                  <a:pos x="74" y="36"/>
                </a:cxn>
                <a:cxn ang="0">
                  <a:pos x="0" y="114"/>
                </a:cxn>
              </a:cxnLst>
              <a:rect l="0" t="0" r="r" b="b"/>
              <a:pathLst>
                <a:path w="173" h="120">
                  <a:moveTo>
                    <a:pt x="17" y="119"/>
                  </a:moveTo>
                  <a:cubicBezTo>
                    <a:pt x="67" y="120"/>
                    <a:pt x="119" y="104"/>
                    <a:pt x="173" y="102"/>
                  </a:cubicBezTo>
                  <a:cubicBezTo>
                    <a:pt x="170" y="72"/>
                    <a:pt x="171" y="37"/>
                    <a:pt x="162" y="7"/>
                  </a:cubicBezTo>
                  <a:cubicBezTo>
                    <a:pt x="108" y="3"/>
                    <a:pt x="110" y="0"/>
                    <a:pt x="74" y="36"/>
                  </a:cubicBezTo>
                  <a:cubicBezTo>
                    <a:pt x="53" y="57"/>
                    <a:pt x="19" y="88"/>
                    <a:pt x="0" y="11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18" name="Freeform 119"/>
            <p:cNvSpPr>
              <a:spLocks/>
            </p:cNvSpPr>
            <p:nvPr/>
          </p:nvSpPr>
          <p:spPr bwMode="gray">
            <a:xfrm>
              <a:off x="6898436" y="4467209"/>
              <a:ext cx="66388" cy="31776"/>
            </a:xfrm>
            <a:custGeom>
              <a:avLst/>
              <a:gdLst/>
              <a:ahLst/>
              <a:cxnLst>
                <a:cxn ang="0">
                  <a:pos x="27" y="0"/>
                </a:cxn>
                <a:cxn ang="0">
                  <a:pos x="95" y="65"/>
                </a:cxn>
                <a:cxn ang="0">
                  <a:pos x="162" y="65"/>
                </a:cxn>
                <a:cxn ang="0">
                  <a:pos x="183" y="26"/>
                </a:cxn>
                <a:cxn ang="0">
                  <a:pos x="177" y="86"/>
                </a:cxn>
                <a:cxn ang="0">
                  <a:pos x="32" y="59"/>
                </a:cxn>
                <a:cxn ang="0">
                  <a:pos x="27" y="0"/>
                </a:cxn>
              </a:cxnLst>
              <a:rect l="0" t="0" r="r" b="b"/>
              <a:pathLst>
                <a:path w="198" h="95">
                  <a:moveTo>
                    <a:pt x="27" y="0"/>
                  </a:moveTo>
                  <a:cubicBezTo>
                    <a:pt x="14" y="38"/>
                    <a:pt x="64" y="59"/>
                    <a:pt x="95" y="65"/>
                  </a:cubicBezTo>
                  <a:cubicBezTo>
                    <a:pt x="111" y="67"/>
                    <a:pt x="147" y="70"/>
                    <a:pt x="162" y="65"/>
                  </a:cubicBezTo>
                  <a:cubicBezTo>
                    <a:pt x="179" y="58"/>
                    <a:pt x="180" y="41"/>
                    <a:pt x="183" y="26"/>
                  </a:cubicBezTo>
                  <a:cubicBezTo>
                    <a:pt x="185" y="52"/>
                    <a:pt x="198" y="77"/>
                    <a:pt x="177" y="86"/>
                  </a:cubicBezTo>
                  <a:cubicBezTo>
                    <a:pt x="157" y="95"/>
                    <a:pt x="55" y="79"/>
                    <a:pt x="32" y="59"/>
                  </a:cubicBezTo>
                  <a:cubicBezTo>
                    <a:pt x="18" y="45"/>
                    <a:pt x="0" y="16"/>
                    <a:pt x="27"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19" name="Freeform 120"/>
            <p:cNvSpPr>
              <a:spLocks/>
            </p:cNvSpPr>
            <p:nvPr/>
          </p:nvSpPr>
          <p:spPr bwMode="gray">
            <a:xfrm>
              <a:off x="7121291" y="4409899"/>
              <a:ext cx="51919" cy="39862"/>
            </a:xfrm>
            <a:custGeom>
              <a:avLst/>
              <a:gdLst/>
              <a:ahLst/>
              <a:cxnLst>
                <a:cxn ang="0">
                  <a:pos x="134" y="0"/>
                </a:cxn>
                <a:cxn ang="0">
                  <a:pos x="97" y="79"/>
                </a:cxn>
                <a:cxn ang="0">
                  <a:pos x="0" y="106"/>
                </a:cxn>
                <a:cxn ang="0">
                  <a:pos x="66" y="107"/>
                </a:cxn>
                <a:cxn ang="0">
                  <a:pos x="125" y="95"/>
                </a:cxn>
                <a:cxn ang="0">
                  <a:pos x="151" y="56"/>
                </a:cxn>
                <a:cxn ang="0">
                  <a:pos x="139" y="0"/>
                </a:cxn>
              </a:cxnLst>
              <a:rect l="0" t="0" r="r" b="b"/>
              <a:pathLst>
                <a:path w="155" h="119">
                  <a:moveTo>
                    <a:pt x="134" y="0"/>
                  </a:moveTo>
                  <a:cubicBezTo>
                    <a:pt x="134" y="41"/>
                    <a:pt x="139" y="64"/>
                    <a:pt x="97" y="79"/>
                  </a:cubicBezTo>
                  <a:cubicBezTo>
                    <a:pt x="68" y="88"/>
                    <a:pt x="23" y="82"/>
                    <a:pt x="0" y="106"/>
                  </a:cubicBezTo>
                  <a:cubicBezTo>
                    <a:pt x="16" y="119"/>
                    <a:pt x="48" y="113"/>
                    <a:pt x="66" y="107"/>
                  </a:cubicBezTo>
                  <a:cubicBezTo>
                    <a:pt x="88" y="101"/>
                    <a:pt x="102" y="99"/>
                    <a:pt x="125" y="95"/>
                  </a:cubicBezTo>
                  <a:cubicBezTo>
                    <a:pt x="155" y="91"/>
                    <a:pt x="154" y="85"/>
                    <a:pt x="151" y="56"/>
                  </a:cubicBezTo>
                  <a:cubicBezTo>
                    <a:pt x="149" y="37"/>
                    <a:pt x="149" y="13"/>
                    <a:pt x="139"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20" name="Freeform 121"/>
            <p:cNvSpPr>
              <a:spLocks/>
            </p:cNvSpPr>
            <p:nvPr/>
          </p:nvSpPr>
          <p:spPr bwMode="gray">
            <a:xfrm>
              <a:off x="6980286" y="4555585"/>
              <a:ext cx="93483" cy="28797"/>
            </a:xfrm>
            <a:custGeom>
              <a:avLst/>
              <a:gdLst/>
              <a:ahLst/>
              <a:cxnLst>
                <a:cxn ang="0">
                  <a:pos x="3" y="53"/>
                </a:cxn>
                <a:cxn ang="0">
                  <a:pos x="0" y="84"/>
                </a:cxn>
                <a:cxn ang="0">
                  <a:pos x="160" y="64"/>
                </a:cxn>
                <a:cxn ang="0">
                  <a:pos x="239" y="50"/>
                </a:cxn>
                <a:cxn ang="0">
                  <a:pos x="278" y="3"/>
                </a:cxn>
                <a:cxn ang="0">
                  <a:pos x="141" y="22"/>
                </a:cxn>
                <a:cxn ang="0">
                  <a:pos x="0" y="48"/>
                </a:cxn>
              </a:cxnLst>
              <a:rect l="0" t="0" r="r" b="b"/>
              <a:pathLst>
                <a:path w="279" h="86">
                  <a:moveTo>
                    <a:pt x="3" y="53"/>
                  </a:moveTo>
                  <a:cubicBezTo>
                    <a:pt x="4" y="64"/>
                    <a:pt x="2" y="75"/>
                    <a:pt x="0" y="84"/>
                  </a:cubicBezTo>
                  <a:cubicBezTo>
                    <a:pt x="53" y="86"/>
                    <a:pt x="113" y="82"/>
                    <a:pt x="160" y="64"/>
                  </a:cubicBezTo>
                  <a:cubicBezTo>
                    <a:pt x="187" y="53"/>
                    <a:pt x="208" y="55"/>
                    <a:pt x="239" y="50"/>
                  </a:cubicBezTo>
                  <a:cubicBezTo>
                    <a:pt x="274" y="45"/>
                    <a:pt x="279" y="39"/>
                    <a:pt x="278" y="3"/>
                  </a:cubicBezTo>
                  <a:cubicBezTo>
                    <a:pt x="229" y="0"/>
                    <a:pt x="186" y="13"/>
                    <a:pt x="141" y="22"/>
                  </a:cubicBezTo>
                  <a:cubicBezTo>
                    <a:pt x="95" y="32"/>
                    <a:pt x="46" y="37"/>
                    <a:pt x="0" y="4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21" name="Freeform 122"/>
            <p:cNvSpPr>
              <a:spLocks/>
            </p:cNvSpPr>
            <p:nvPr/>
          </p:nvSpPr>
          <p:spPr bwMode="gray">
            <a:xfrm>
              <a:off x="6997025" y="4931929"/>
              <a:ext cx="190229" cy="302579"/>
            </a:xfrm>
            <a:custGeom>
              <a:avLst/>
              <a:gdLst/>
              <a:ahLst/>
              <a:cxnLst>
                <a:cxn ang="0">
                  <a:pos x="133" y="38"/>
                </a:cxn>
                <a:cxn ang="0">
                  <a:pos x="301" y="292"/>
                </a:cxn>
                <a:cxn ang="0">
                  <a:pos x="568" y="540"/>
                </a:cxn>
                <a:cxn ang="0">
                  <a:pos x="508" y="490"/>
                </a:cxn>
                <a:cxn ang="0">
                  <a:pos x="430" y="429"/>
                </a:cxn>
                <a:cxn ang="0">
                  <a:pos x="319" y="372"/>
                </a:cxn>
                <a:cxn ang="0">
                  <a:pos x="373" y="448"/>
                </a:cxn>
                <a:cxn ang="0">
                  <a:pos x="415" y="515"/>
                </a:cxn>
                <a:cxn ang="0">
                  <a:pos x="513" y="648"/>
                </a:cxn>
                <a:cxn ang="0">
                  <a:pos x="375" y="524"/>
                </a:cxn>
                <a:cxn ang="0">
                  <a:pos x="430" y="653"/>
                </a:cxn>
                <a:cxn ang="0">
                  <a:pos x="478" y="768"/>
                </a:cxn>
                <a:cxn ang="0">
                  <a:pos x="388" y="646"/>
                </a:cxn>
                <a:cxn ang="0">
                  <a:pos x="332" y="541"/>
                </a:cxn>
                <a:cxn ang="0">
                  <a:pos x="252" y="296"/>
                </a:cxn>
                <a:cxn ang="0">
                  <a:pos x="257" y="642"/>
                </a:cxn>
                <a:cxn ang="0">
                  <a:pos x="208" y="718"/>
                </a:cxn>
                <a:cxn ang="0">
                  <a:pos x="175" y="781"/>
                </a:cxn>
                <a:cxn ang="0">
                  <a:pos x="41" y="903"/>
                </a:cxn>
                <a:cxn ang="0">
                  <a:pos x="99" y="803"/>
                </a:cxn>
                <a:cxn ang="0">
                  <a:pos x="10" y="736"/>
                </a:cxn>
                <a:cxn ang="0">
                  <a:pos x="87" y="642"/>
                </a:cxn>
                <a:cxn ang="0">
                  <a:pos x="71" y="498"/>
                </a:cxn>
                <a:cxn ang="0">
                  <a:pos x="54" y="334"/>
                </a:cxn>
                <a:cxn ang="0">
                  <a:pos x="112" y="489"/>
                </a:cxn>
                <a:cxn ang="0">
                  <a:pos x="167" y="363"/>
                </a:cxn>
                <a:cxn ang="0">
                  <a:pos x="151" y="172"/>
                </a:cxn>
                <a:cxn ang="0">
                  <a:pos x="117" y="0"/>
                </a:cxn>
                <a:cxn ang="0">
                  <a:pos x="129" y="42"/>
                </a:cxn>
              </a:cxnLst>
              <a:rect l="0" t="0" r="r" b="b"/>
              <a:pathLst>
                <a:path w="568" h="903">
                  <a:moveTo>
                    <a:pt x="133" y="38"/>
                  </a:moveTo>
                  <a:cubicBezTo>
                    <a:pt x="146" y="122"/>
                    <a:pt x="232" y="241"/>
                    <a:pt x="301" y="292"/>
                  </a:cubicBezTo>
                  <a:cubicBezTo>
                    <a:pt x="401" y="367"/>
                    <a:pt x="496" y="440"/>
                    <a:pt x="568" y="540"/>
                  </a:cubicBezTo>
                  <a:cubicBezTo>
                    <a:pt x="537" y="529"/>
                    <a:pt x="530" y="512"/>
                    <a:pt x="508" y="490"/>
                  </a:cubicBezTo>
                  <a:cubicBezTo>
                    <a:pt x="486" y="467"/>
                    <a:pt x="454" y="454"/>
                    <a:pt x="430" y="429"/>
                  </a:cubicBezTo>
                  <a:cubicBezTo>
                    <a:pt x="415" y="414"/>
                    <a:pt x="325" y="293"/>
                    <a:pt x="319" y="372"/>
                  </a:cubicBezTo>
                  <a:cubicBezTo>
                    <a:pt x="316" y="408"/>
                    <a:pt x="352" y="428"/>
                    <a:pt x="373" y="448"/>
                  </a:cubicBezTo>
                  <a:cubicBezTo>
                    <a:pt x="394" y="468"/>
                    <a:pt x="400" y="487"/>
                    <a:pt x="415" y="515"/>
                  </a:cubicBezTo>
                  <a:cubicBezTo>
                    <a:pt x="439" y="560"/>
                    <a:pt x="478" y="604"/>
                    <a:pt x="513" y="648"/>
                  </a:cubicBezTo>
                  <a:cubicBezTo>
                    <a:pt x="464" y="628"/>
                    <a:pt x="411" y="567"/>
                    <a:pt x="375" y="524"/>
                  </a:cubicBezTo>
                  <a:cubicBezTo>
                    <a:pt x="370" y="573"/>
                    <a:pt x="407" y="615"/>
                    <a:pt x="430" y="653"/>
                  </a:cubicBezTo>
                  <a:cubicBezTo>
                    <a:pt x="452" y="690"/>
                    <a:pt x="456" y="733"/>
                    <a:pt x="478" y="768"/>
                  </a:cubicBezTo>
                  <a:cubicBezTo>
                    <a:pt x="430" y="762"/>
                    <a:pt x="407" y="682"/>
                    <a:pt x="388" y="646"/>
                  </a:cubicBezTo>
                  <a:cubicBezTo>
                    <a:pt x="365" y="606"/>
                    <a:pt x="341" y="586"/>
                    <a:pt x="332" y="541"/>
                  </a:cubicBezTo>
                  <a:cubicBezTo>
                    <a:pt x="313" y="451"/>
                    <a:pt x="310" y="365"/>
                    <a:pt x="252" y="296"/>
                  </a:cubicBezTo>
                  <a:cubicBezTo>
                    <a:pt x="268" y="402"/>
                    <a:pt x="308" y="535"/>
                    <a:pt x="257" y="642"/>
                  </a:cubicBezTo>
                  <a:cubicBezTo>
                    <a:pt x="242" y="672"/>
                    <a:pt x="229" y="692"/>
                    <a:pt x="208" y="718"/>
                  </a:cubicBezTo>
                  <a:cubicBezTo>
                    <a:pt x="189" y="742"/>
                    <a:pt x="189" y="756"/>
                    <a:pt x="175" y="781"/>
                  </a:cubicBezTo>
                  <a:cubicBezTo>
                    <a:pt x="156" y="818"/>
                    <a:pt x="83" y="902"/>
                    <a:pt x="41" y="903"/>
                  </a:cubicBezTo>
                  <a:cubicBezTo>
                    <a:pt x="55" y="863"/>
                    <a:pt x="107" y="862"/>
                    <a:pt x="99" y="803"/>
                  </a:cubicBezTo>
                  <a:cubicBezTo>
                    <a:pt x="61" y="803"/>
                    <a:pt x="17" y="776"/>
                    <a:pt x="10" y="736"/>
                  </a:cubicBezTo>
                  <a:cubicBezTo>
                    <a:pt x="0" y="684"/>
                    <a:pt x="63" y="680"/>
                    <a:pt x="87" y="642"/>
                  </a:cubicBezTo>
                  <a:cubicBezTo>
                    <a:pt x="115" y="596"/>
                    <a:pt x="88" y="545"/>
                    <a:pt x="71" y="498"/>
                  </a:cubicBezTo>
                  <a:cubicBezTo>
                    <a:pt x="51" y="445"/>
                    <a:pt x="50" y="392"/>
                    <a:pt x="54" y="334"/>
                  </a:cubicBezTo>
                  <a:cubicBezTo>
                    <a:pt x="95" y="325"/>
                    <a:pt x="87" y="460"/>
                    <a:pt x="112" y="489"/>
                  </a:cubicBezTo>
                  <a:cubicBezTo>
                    <a:pt x="166" y="551"/>
                    <a:pt x="167" y="403"/>
                    <a:pt x="167" y="363"/>
                  </a:cubicBezTo>
                  <a:cubicBezTo>
                    <a:pt x="168" y="296"/>
                    <a:pt x="170" y="232"/>
                    <a:pt x="151" y="172"/>
                  </a:cubicBezTo>
                  <a:cubicBezTo>
                    <a:pt x="134" y="120"/>
                    <a:pt x="115" y="56"/>
                    <a:pt x="117" y="0"/>
                  </a:cubicBezTo>
                  <a:cubicBezTo>
                    <a:pt x="121" y="11"/>
                    <a:pt x="126" y="29"/>
                    <a:pt x="129" y="4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22" name="Freeform 123"/>
            <p:cNvSpPr>
              <a:spLocks/>
            </p:cNvSpPr>
            <p:nvPr/>
          </p:nvSpPr>
          <p:spPr bwMode="gray">
            <a:xfrm>
              <a:off x="6995039" y="5542477"/>
              <a:ext cx="76318" cy="58587"/>
            </a:xfrm>
            <a:custGeom>
              <a:avLst/>
              <a:gdLst/>
              <a:ahLst/>
              <a:cxnLst>
                <a:cxn ang="0">
                  <a:pos x="228" y="175"/>
                </a:cxn>
                <a:cxn ang="0">
                  <a:pos x="130" y="75"/>
                </a:cxn>
                <a:cxn ang="0">
                  <a:pos x="0" y="0"/>
                </a:cxn>
                <a:cxn ang="0">
                  <a:pos x="54" y="54"/>
                </a:cxn>
                <a:cxn ang="0">
                  <a:pos x="60" y="137"/>
                </a:cxn>
                <a:cxn ang="0">
                  <a:pos x="152" y="137"/>
                </a:cxn>
                <a:cxn ang="0">
                  <a:pos x="228" y="167"/>
                </a:cxn>
              </a:cxnLst>
              <a:rect l="0" t="0" r="r" b="b"/>
              <a:pathLst>
                <a:path w="228" h="175">
                  <a:moveTo>
                    <a:pt x="228" y="175"/>
                  </a:moveTo>
                  <a:cubicBezTo>
                    <a:pt x="209" y="136"/>
                    <a:pt x="165" y="105"/>
                    <a:pt x="130" y="75"/>
                  </a:cubicBezTo>
                  <a:cubicBezTo>
                    <a:pt x="90" y="42"/>
                    <a:pt x="34" y="30"/>
                    <a:pt x="0" y="0"/>
                  </a:cubicBezTo>
                  <a:cubicBezTo>
                    <a:pt x="4" y="32"/>
                    <a:pt x="37" y="32"/>
                    <a:pt x="54" y="54"/>
                  </a:cubicBezTo>
                  <a:cubicBezTo>
                    <a:pt x="72" y="77"/>
                    <a:pt x="70" y="113"/>
                    <a:pt x="60" y="137"/>
                  </a:cubicBezTo>
                  <a:cubicBezTo>
                    <a:pt x="90" y="149"/>
                    <a:pt x="120" y="134"/>
                    <a:pt x="152" y="137"/>
                  </a:cubicBezTo>
                  <a:cubicBezTo>
                    <a:pt x="180" y="141"/>
                    <a:pt x="203" y="157"/>
                    <a:pt x="228" y="167"/>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23" name="Freeform 124"/>
            <p:cNvSpPr>
              <a:spLocks/>
            </p:cNvSpPr>
            <p:nvPr/>
          </p:nvSpPr>
          <p:spPr bwMode="gray">
            <a:xfrm>
              <a:off x="7140725" y="5585601"/>
              <a:ext cx="116889" cy="51068"/>
            </a:xfrm>
            <a:custGeom>
              <a:avLst/>
              <a:gdLst/>
              <a:ahLst/>
              <a:cxnLst>
                <a:cxn ang="0">
                  <a:pos x="42" y="122"/>
                </a:cxn>
                <a:cxn ang="0">
                  <a:pos x="232" y="0"/>
                </a:cxn>
                <a:cxn ang="0">
                  <a:pos x="324" y="43"/>
                </a:cxn>
                <a:cxn ang="0">
                  <a:pos x="309" y="147"/>
                </a:cxn>
                <a:cxn ang="0">
                  <a:pos x="271" y="66"/>
                </a:cxn>
                <a:cxn ang="0">
                  <a:pos x="186" y="56"/>
                </a:cxn>
                <a:cxn ang="0">
                  <a:pos x="93" y="89"/>
                </a:cxn>
                <a:cxn ang="0">
                  <a:pos x="0" y="152"/>
                </a:cxn>
              </a:cxnLst>
              <a:rect l="0" t="0" r="r" b="b"/>
              <a:pathLst>
                <a:path w="349" h="152">
                  <a:moveTo>
                    <a:pt x="42" y="122"/>
                  </a:moveTo>
                  <a:cubicBezTo>
                    <a:pt x="99" y="79"/>
                    <a:pt x="159" y="0"/>
                    <a:pt x="232" y="0"/>
                  </a:cubicBezTo>
                  <a:cubicBezTo>
                    <a:pt x="263" y="0"/>
                    <a:pt x="304" y="17"/>
                    <a:pt x="324" y="43"/>
                  </a:cubicBezTo>
                  <a:cubicBezTo>
                    <a:pt x="344" y="70"/>
                    <a:pt x="349" y="138"/>
                    <a:pt x="309" y="147"/>
                  </a:cubicBezTo>
                  <a:cubicBezTo>
                    <a:pt x="303" y="117"/>
                    <a:pt x="295" y="86"/>
                    <a:pt x="271" y="66"/>
                  </a:cubicBezTo>
                  <a:cubicBezTo>
                    <a:pt x="239" y="41"/>
                    <a:pt x="220" y="47"/>
                    <a:pt x="186" y="56"/>
                  </a:cubicBezTo>
                  <a:cubicBezTo>
                    <a:pt x="152" y="65"/>
                    <a:pt x="122" y="71"/>
                    <a:pt x="93" y="89"/>
                  </a:cubicBezTo>
                  <a:cubicBezTo>
                    <a:pt x="62" y="107"/>
                    <a:pt x="34" y="141"/>
                    <a:pt x="0" y="15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24" name="Freeform 125"/>
            <p:cNvSpPr>
              <a:spLocks/>
            </p:cNvSpPr>
            <p:nvPr/>
          </p:nvSpPr>
          <p:spPr bwMode="gray">
            <a:xfrm>
              <a:off x="6924963" y="5067969"/>
              <a:ext cx="186966" cy="442590"/>
            </a:xfrm>
            <a:custGeom>
              <a:avLst/>
              <a:gdLst/>
              <a:ahLst/>
              <a:cxnLst>
                <a:cxn ang="0">
                  <a:pos x="542" y="1169"/>
                </a:cxn>
                <a:cxn ang="0">
                  <a:pos x="541" y="1266"/>
                </a:cxn>
                <a:cxn ang="0">
                  <a:pos x="455" y="1312"/>
                </a:cxn>
                <a:cxn ang="0">
                  <a:pos x="398" y="1245"/>
                </a:cxn>
                <a:cxn ang="0">
                  <a:pos x="336" y="1160"/>
                </a:cxn>
                <a:cxn ang="0">
                  <a:pos x="233" y="990"/>
                </a:cxn>
                <a:cxn ang="0">
                  <a:pos x="155" y="793"/>
                </a:cxn>
                <a:cxn ang="0">
                  <a:pos x="27" y="404"/>
                </a:cxn>
                <a:cxn ang="0">
                  <a:pos x="23" y="185"/>
                </a:cxn>
                <a:cxn ang="0">
                  <a:pos x="6" y="0"/>
                </a:cxn>
                <a:cxn ang="0">
                  <a:pos x="10" y="170"/>
                </a:cxn>
                <a:cxn ang="0">
                  <a:pos x="44" y="346"/>
                </a:cxn>
                <a:cxn ang="0">
                  <a:pos x="106" y="591"/>
                </a:cxn>
                <a:cxn ang="0">
                  <a:pos x="276" y="1025"/>
                </a:cxn>
                <a:cxn ang="0">
                  <a:pos x="386" y="1213"/>
                </a:cxn>
                <a:cxn ang="0">
                  <a:pos x="482" y="1240"/>
                </a:cxn>
                <a:cxn ang="0">
                  <a:pos x="530" y="1148"/>
                </a:cxn>
              </a:cxnLst>
              <a:rect l="0" t="0" r="r" b="b"/>
              <a:pathLst>
                <a:path w="558" h="1321">
                  <a:moveTo>
                    <a:pt x="542" y="1169"/>
                  </a:moveTo>
                  <a:cubicBezTo>
                    <a:pt x="558" y="1191"/>
                    <a:pt x="555" y="1242"/>
                    <a:pt x="541" y="1266"/>
                  </a:cubicBezTo>
                  <a:cubicBezTo>
                    <a:pt x="530" y="1287"/>
                    <a:pt x="479" y="1321"/>
                    <a:pt x="455" y="1312"/>
                  </a:cubicBezTo>
                  <a:cubicBezTo>
                    <a:pt x="444" y="1308"/>
                    <a:pt x="405" y="1254"/>
                    <a:pt x="398" y="1245"/>
                  </a:cubicBezTo>
                  <a:cubicBezTo>
                    <a:pt x="377" y="1220"/>
                    <a:pt x="353" y="1189"/>
                    <a:pt x="336" y="1160"/>
                  </a:cubicBezTo>
                  <a:cubicBezTo>
                    <a:pt x="303" y="1104"/>
                    <a:pt x="260" y="1050"/>
                    <a:pt x="233" y="990"/>
                  </a:cubicBezTo>
                  <a:cubicBezTo>
                    <a:pt x="205" y="927"/>
                    <a:pt x="177" y="855"/>
                    <a:pt x="155" y="793"/>
                  </a:cubicBezTo>
                  <a:cubicBezTo>
                    <a:pt x="111" y="667"/>
                    <a:pt x="41" y="541"/>
                    <a:pt x="27" y="404"/>
                  </a:cubicBezTo>
                  <a:cubicBezTo>
                    <a:pt x="20" y="326"/>
                    <a:pt x="43" y="261"/>
                    <a:pt x="23" y="185"/>
                  </a:cubicBezTo>
                  <a:cubicBezTo>
                    <a:pt x="6" y="123"/>
                    <a:pt x="0" y="66"/>
                    <a:pt x="6" y="0"/>
                  </a:cubicBezTo>
                  <a:cubicBezTo>
                    <a:pt x="6" y="58"/>
                    <a:pt x="11" y="114"/>
                    <a:pt x="10" y="170"/>
                  </a:cubicBezTo>
                  <a:cubicBezTo>
                    <a:pt x="10" y="236"/>
                    <a:pt x="29" y="286"/>
                    <a:pt x="44" y="346"/>
                  </a:cubicBezTo>
                  <a:cubicBezTo>
                    <a:pt x="65" y="427"/>
                    <a:pt x="79" y="511"/>
                    <a:pt x="106" y="591"/>
                  </a:cubicBezTo>
                  <a:cubicBezTo>
                    <a:pt x="157" y="739"/>
                    <a:pt x="225" y="885"/>
                    <a:pt x="276" y="1025"/>
                  </a:cubicBezTo>
                  <a:cubicBezTo>
                    <a:pt x="306" y="1106"/>
                    <a:pt x="317" y="1165"/>
                    <a:pt x="386" y="1213"/>
                  </a:cubicBezTo>
                  <a:cubicBezTo>
                    <a:pt x="412" y="1230"/>
                    <a:pt x="449" y="1254"/>
                    <a:pt x="482" y="1240"/>
                  </a:cubicBezTo>
                  <a:cubicBezTo>
                    <a:pt x="523" y="1224"/>
                    <a:pt x="518" y="1182"/>
                    <a:pt x="530" y="114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25" name="Freeform 126"/>
            <p:cNvSpPr>
              <a:spLocks/>
            </p:cNvSpPr>
            <p:nvPr/>
          </p:nvSpPr>
          <p:spPr bwMode="gray">
            <a:xfrm>
              <a:off x="7017453" y="5510559"/>
              <a:ext cx="76318" cy="61991"/>
            </a:xfrm>
            <a:custGeom>
              <a:avLst/>
              <a:gdLst/>
              <a:ahLst/>
              <a:cxnLst>
                <a:cxn ang="0">
                  <a:pos x="13" y="30"/>
                </a:cxn>
                <a:cxn ang="0">
                  <a:pos x="228" y="181"/>
                </a:cxn>
                <a:cxn ang="0">
                  <a:pos x="0" y="0"/>
                </a:cxn>
              </a:cxnLst>
              <a:rect l="0" t="0" r="r" b="b"/>
              <a:pathLst>
                <a:path w="228" h="185">
                  <a:moveTo>
                    <a:pt x="13" y="30"/>
                  </a:moveTo>
                  <a:cubicBezTo>
                    <a:pt x="80" y="65"/>
                    <a:pt x="145" y="185"/>
                    <a:pt x="228" y="181"/>
                  </a:cubicBezTo>
                  <a:cubicBezTo>
                    <a:pt x="216" y="68"/>
                    <a:pt x="79" y="39"/>
                    <a:pt x="0"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26" name="Freeform 127"/>
            <p:cNvSpPr>
              <a:spLocks/>
            </p:cNvSpPr>
            <p:nvPr/>
          </p:nvSpPr>
          <p:spPr bwMode="gray">
            <a:xfrm>
              <a:off x="7052916" y="4934624"/>
              <a:ext cx="117598" cy="57877"/>
            </a:xfrm>
            <a:custGeom>
              <a:avLst/>
              <a:gdLst/>
              <a:ahLst/>
              <a:cxnLst>
                <a:cxn ang="0">
                  <a:pos x="4" y="0"/>
                </a:cxn>
                <a:cxn ang="0">
                  <a:pos x="156" y="77"/>
                </a:cxn>
                <a:cxn ang="0">
                  <a:pos x="351" y="123"/>
                </a:cxn>
                <a:cxn ang="0">
                  <a:pos x="0" y="0"/>
                </a:cxn>
              </a:cxnLst>
              <a:rect l="0" t="0" r="r" b="b"/>
              <a:pathLst>
                <a:path w="351" h="173">
                  <a:moveTo>
                    <a:pt x="4" y="0"/>
                  </a:moveTo>
                  <a:cubicBezTo>
                    <a:pt x="61" y="17"/>
                    <a:pt x="98" y="62"/>
                    <a:pt x="156" y="77"/>
                  </a:cubicBezTo>
                  <a:cubicBezTo>
                    <a:pt x="212" y="92"/>
                    <a:pt x="304" y="90"/>
                    <a:pt x="351" y="123"/>
                  </a:cubicBezTo>
                  <a:cubicBezTo>
                    <a:pt x="231" y="173"/>
                    <a:pt x="90" y="60"/>
                    <a:pt x="0"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27" name="Freeform 128"/>
            <p:cNvSpPr>
              <a:spLocks/>
            </p:cNvSpPr>
            <p:nvPr/>
          </p:nvSpPr>
          <p:spPr bwMode="gray">
            <a:xfrm>
              <a:off x="7150513" y="5481053"/>
              <a:ext cx="39436" cy="56033"/>
            </a:xfrm>
            <a:custGeom>
              <a:avLst/>
              <a:gdLst/>
              <a:ahLst/>
              <a:cxnLst>
                <a:cxn ang="0">
                  <a:pos x="5" y="71"/>
                </a:cxn>
                <a:cxn ang="0">
                  <a:pos x="97" y="4"/>
                </a:cxn>
                <a:cxn ang="0">
                  <a:pos x="25" y="167"/>
                </a:cxn>
                <a:cxn ang="0">
                  <a:pos x="46" y="64"/>
                </a:cxn>
                <a:cxn ang="0">
                  <a:pos x="0" y="80"/>
                </a:cxn>
              </a:cxnLst>
              <a:rect l="0" t="0" r="r" b="b"/>
              <a:pathLst>
                <a:path w="118" h="167">
                  <a:moveTo>
                    <a:pt x="5" y="71"/>
                  </a:moveTo>
                  <a:cubicBezTo>
                    <a:pt x="22" y="46"/>
                    <a:pt x="63" y="0"/>
                    <a:pt x="97" y="4"/>
                  </a:cubicBezTo>
                  <a:cubicBezTo>
                    <a:pt x="118" y="70"/>
                    <a:pt x="64" y="119"/>
                    <a:pt x="25" y="167"/>
                  </a:cubicBezTo>
                  <a:cubicBezTo>
                    <a:pt x="38" y="136"/>
                    <a:pt x="85" y="96"/>
                    <a:pt x="46" y="64"/>
                  </a:cubicBezTo>
                  <a:cubicBezTo>
                    <a:pt x="27" y="58"/>
                    <a:pt x="9" y="63"/>
                    <a:pt x="0" y="8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28" name="Freeform 129"/>
            <p:cNvSpPr>
              <a:spLocks/>
            </p:cNvSpPr>
            <p:nvPr/>
          </p:nvSpPr>
          <p:spPr bwMode="gray">
            <a:xfrm>
              <a:off x="7235201" y="5278767"/>
              <a:ext cx="27236" cy="200301"/>
            </a:xfrm>
            <a:custGeom>
              <a:avLst/>
              <a:gdLst/>
              <a:ahLst/>
              <a:cxnLst>
                <a:cxn ang="0">
                  <a:pos x="26" y="17"/>
                </a:cxn>
                <a:cxn ang="0">
                  <a:pos x="5" y="295"/>
                </a:cxn>
                <a:cxn ang="0">
                  <a:pos x="9" y="460"/>
                </a:cxn>
                <a:cxn ang="0">
                  <a:pos x="18" y="598"/>
                </a:cxn>
                <a:cxn ang="0">
                  <a:pos x="64" y="309"/>
                </a:cxn>
                <a:cxn ang="0">
                  <a:pos x="26" y="0"/>
                </a:cxn>
              </a:cxnLst>
              <a:rect l="0" t="0" r="r" b="b"/>
              <a:pathLst>
                <a:path w="81" h="598">
                  <a:moveTo>
                    <a:pt x="26" y="17"/>
                  </a:moveTo>
                  <a:cubicBezTo>
                    <a:pt x="26" y="112"/>
                    <a:pt x="0" y="198"/>
                    <a:pt x="5" y="295"/>
                  </a:cubicBezTo>
                  <a:cubicBezTo>
                    <a:pt x="8" y="348"/>
                    <a:pt x="4" y="406"/>
                    <a:pt x="9" y="460"/>
                  </a:cubicBezTo>
                  <a:cubicBezTo>
                    <a:pt x="13" y="505"/>
                    <a:pt x="31" y="551"/>
                    <a:pt x="18" y="598"/>
                  </a:cubicBezTo>
                  <a:cubicBezTo>
                    <a:pt x="81" y="529"/>
                    <a:pt x="65" y="399"/>
                    <a:pt x="64" y="309"/>
                  </a:cubicBezTo>
                  <a:cubicBezTo>
                    <a:pt x="63" y="204"/>
                    <a:pt x="15" y="103"/>
                    <a:pt x="26"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29" name="Freeform 130"/>
            <p:cNvSpPr>
              <a:spLocks/>
            </p:cNvSpPr>
            <p:nvPr/>
          </p:nvSpPr>
          <p:spPr bwMode="gray">
            <a:xfrm>
              <a:off x="7211795" y="4910792"/>
              <a:ext cx="44826" cy="315346"/>
            </a:xfrm>
            <a:custGeom>
              <a:avLst/>
              <a:gdLst/>
              <a:ahLst/>
              <a:cxnLst>
                <a:cxn ang="0">
                  <a:pos x="134" y="67"/>
                </a:cxn>
                <a:cxn ang="0">
                  <a:pos x="0" y="182"/>
                </a:cxn>
                <a:cxn ang="0">
                  <a:pos x="104" y="333"/>
                </a:cxn>
                <a:cxn ang="0">
                  <a:pos x="66" y="544"/>
                </a:cxn>
                <a:cxn ang="0">
                  <a:pos x="92" y="760"/>
                </a:cxn>
                <a:cxn ang="0">
                  <a:pos x="100" y="857"/>
                </a:cxn>
                <a:cxn ang="0">
                  <a:pos x="46" y="941"/>
                </a:cxn>
                <a:cxn ang="0">
                  <a:pos x="130" y="751"/>
                </a:cxn>
                <a:cxn ang="0">
                  <a:pos x="126" y="498"/>
                </a:cxn>
                <a:cxn ang="0">
                  <a:pos x="126" y="0"/>
                </a:cxn>
              </a:cxnLst>
              <a:rect l="0" t="0" r="r" b="b"/>
              <a:pathLst>
                <a:path w="134" h="941">
                  <a:moveTo>
                    <a:pt x="134" y="67"/>
                  </a:moveTo>
                  <a:cubicBezTo>
                    <a:pt x="99" y="118"/>
                    <a:pt x="41" y="139"/>
                    <a:pt x="0" y="182"/>
                  </a:cubicBezTo>
                  <a:cubicBezTo>
                    <a:pt x="74" y="171"/>
                    <a:pt x="105" y="277"/>
                    <a:pt x="104" y="333"/>
                  </a:cubicBezTo>
                  <a:cubicBezTo>
                    <a:pt x="104" y="412"/>
                    <a:pt x="83" y="473"/>
                    <a:pt x="66" y="544"/>
                  </a:cubicBezTo>
                  <a:cubicBezTo>
                    <a:pt x="49" y="619"/>
                    <a:pt x="82" y="689"/>
                    <a:pt x="92" y="760"/>
                  </a:cubicBezTo>
                  <a:cubicBezTo>
                    <a:pt x="96" y="789"/>
                    <a:pt x="103" y="828"/>
                    <a:pt x="100" y="857"/>
                  </a:cubicBezTo>
                  <a:cubicBezTo>
                    <a:pt x="96" y="902"/>
                    <a:pt x="66" y="902"/>
                    <a:pt x="46" y="941"/>
                  </a:cubicBezTo>
                  <a:cubicBezTo>
                    <a:pt x="123" y="926"/>
                    <a:pt x="133" y="817"/>
                    <a:pt x="130" y="751"/>
                  </a:cubicBezTo>
                  <a:cubicBezTo>
                    <a:pt x="126" y="669"/>
                    <a:pt x="126" y="582"/>
                    <a:pt x="126" y="498"/>
                  </a:cubicBezTo>
                  <a:cubicBezTo>
                    <a:pt x="126" y="332"/>
                    <a:pt x="126" y="166"/>
                    <a:pt x="126"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30" name="Freeform 131"/>
            <p:cNvSpPr>
              <a:spLocks/>
            </p:cNvSpPr>
            <p:nvPr/>
          </p:nvSpPr>
          <p:spPr bwMode="gray">
            <a:xfrm>
              <a:off x="7166259" y="4716734"/>
              <a:ext cx="93483" cy="162283"/>
            </a:xfrm>
            <a:custGeom>
              <a:avLst/>
              <a:gdLst/>
              <a:ahLst/>
              <a:cxnLst>
                <a:cxn ang="0">
                  <a:pos x="160" y="42"/>
                </a:cxn>
                <a:cxn ang="0">
                  <a:pos x="98" y="97"/>
                </a:cxn>
                <a:cxn ang="0">
                  <a:pos x="0" y="135"/>
                </a:cxn>
                <a:cxn ang="0">
                  <a:pos x="113" y="136"/>
                </a:cxn>
                <a:cxn ang="0">
                  <a:pos x="38" y="244"/>
                </a:cxn>
                <a:cxn ang="0">
                  <a:pos x="152" y="244"/>
                </a:cxn>
                <a:cxn ang="0">
                  <a:pos x="173" y="358"/>
                </a:cxn>
                <a:cxn ang="0">
                  <a:pos x="106" y="430"/>
                </a:cxn>
                <a:cxn ang="0">
                  <a:pos x="186" y="448"/>
                </a:cxn>
                <a:cxn ang="0">
                  <a:pos x="207" y="477"/>
                </a:cxn>
                <a:cxn ang="0">
                  <a:pos x="257" y="481"/>
                </a:cxn>
                <a:cxn ang="0">
                  <a:pos x="236" y="233"/>
                </a:cxn>
                <a:cxn ang="0">
                  <a:pos x="194" y="131"/>
                </a:cxn>
                <a:cxn ang="0">
                  <a:pos x="173" y="0"/>
                </a:cxn>
              </a:cxnLst>
              <a:rect l="0" t="0" r="r" b="b"/>
              <a:pathLst>
                <a:path w="279" h="484">
                  <a:moveTo>
                    <a:pt x="160" y="42"/>
                  </a:moveTo>
                  <a:cubicBezTo>
                    <a:pt x="137" y="59"/>
                    <a:pt x="123" y="82"/>
                    <a:pt x="98" y="97"/>
                  </a:cubicBezTo>
                  <a:cubicBezTo>
                    <a:pt x="67" y="115"/>
                    <a:pt x="23" y="110"/>
                    <a:pt x="0" y="135"/>
                  </a:cubicBezTo>
                  <a:cubicBezTo>
                    <a:pt x="27" y="146"/>
                    <a:pt x="84" y="151"/>
                    <a:pt x="113" y="136"/>
                  </a:cubicBezTo>
                  <a:cubicBezTo>
                    <a:pt x="109" y="175"/>
                    <a:pt x="67" y="217"/>
                    <a:pt x="38" y="244"/>
                  </a:cubicBezTo>
                  <a:cubicBezTo>
                    <a:pt x="71" y="268"/>
                    <a:pt x="117" y="259"/>
                    <a:pt x="152" y="244"/>
                  </a:cubicBezTo>
                  <a:cubicBezTo>
                    <a:pt x="168" y="277"/>
                    <a:pt x="184" y="320"/>
                    <a:pt x="173" y="358"/>
                  </a:cubicBezTo>
                  <a:cubicBezTo>
                    <a:pt x="163" y="391"/>
                    <a:pt x="129" y="404"/>
                    <a:pt x="106" y="430"/>
                  </a:cubicBezTo>
                  <a:cubicBezTo>
                    <a:pt x="142" y="433"/>
                    <a:pt x="162" y="428"/>
                    <a:pt x="186" y="448"/>
                  </a:cubicBezTo>
                  <a:cubicBezTo>
                    <a:pt x="197" y="457"/>
                    <a:pt x="188" y="467"/>
                    <a:pt x="207" y="477"/>
                  </a:cubicBezTo>
                  <a:cubicBezTo>
                    <a:pt x="220" y="484"/>
                    <a:pt x="242" y="483"/>
                    <a:pt x="257" y="481"/>
                  </a:cubicBezTo>
                  <a:cubicBezTo>
                    <a:pt x="279" y="401"/>
                    <a:pt x="265" y="309"/>
                    <a:pt x="236" y="233"/>
                  </a:cubicBezTo>
                  <a:cubicBezTo>
                    <a:pt x="223" y="198"/>
                    <a:pt x="203" y="165"/>
                    <a:pt x="194" y="131"/>
                  </a:cubicBezTo>
                  <a:cubicBezTo>
                    <a:pt x="183" y="88"/>
                    <a:pt x="190" y="41"/>
                    <a:pt x="173"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31" name="Freeform 132"/>
            <p:cNvSpPr>
              <a:spLocks/>
            </p:cNvSpPr>
            <p:nvPr/>
          </p:nvSpPr>
          <p:spPr bwMode="gray">
            <a:xfrm>
              <a:off x="6976172" y="4746665"/>
              <a:ext cx="61707" cy="176469"/>
            </a:xfrm>
            <a:custGeom>
              <a:avLst/>
              <a:gdLst/>
              <a:ahLst/>
              <a:cxnLst>
                <a:cxn ang="0">
                  <a:pos x="153" y="21"/>
                </a:cxn>
                <a:cxn ang="0">
                  <a:pos x="149" y="307"/>
                </a:cxn>
                <a:cxn ang="0">
                  <a:pos x="148" y="423"/>
                </a:cxn>
                <a:cxn ang="0">
                  <a:pos x="173" y="527"/>
                </a:cxn>
                <a:cxn ang="0">
                  <a:pos x="127" y="334"/>
                </a:cxn>
                <a:cxn ang="0">
                  <a:pos x="0" y="219"/>
                </a:cxn>
                <a:cxn ang="0">
                  <a:pos x="111" y="219"/>
                </a:cxn>
                <a:cxn ang="0">
                  <a:pos x="128" y="159"/>
                </a:cxn>
                <a:cxn ang="0">
                  <a:pos x="76" y="118"/>
                </a:cxn>
                <a:cxn ang="0">
                  <a:pos x="146" y="89"/>
                </a:cxn>
                <a:cxn ang="0">
                  <a:pos x="166" y="0"/>
                </a:cxn>
              </a:cxnLst>
              <a:rect l="0" t="0" r="r" b="b"/>
              <a:pathLst>
                <a:path w="184" h="527">
                  <a:moveTo>
                    <a:pt x="153" y="21"/>
                  </a:moveTo>
                  <a:cubicBezTo>
                    <a:pt x="184" y="90"/>
                    <a:pt x="153" y="230"/>
                    <a:pt x="149" y="307"/>
                  </a:cubicBezTo>
                  <a:cubicBezTo>
                    <a:pt x="147" y="346"/>
                    <a:pt x="141" y="385"/>
                    <a:pt x="148" y="423"/>
                  </a:cubicBezTo>
                  <a:cubicBezTo>
                    <a:pt x="156" y="460"/>
                    <a:pt x="180" y="487"/>
                    <a:pt x="173" y="527"/>
                  </a:cubicBezTo>
                  <a:cubicBezTo>
                    <a:pt x="136" y="491"/>
                    <a:pt x="143" y="384"/>
                    <a:pt x="127" y="334"/>
                  </a:cubicBezTo>
                  <a:cubicBezTo>
                    <a:pt x="112" y="284"/>
                    <a:pt x="51" y="241"/>
                    <a:pt x="0" y="219"/>
                  </a:cubicBezTo>
                  <a:cubicBezTo>
                    <a:pt x="34" y="218"/>
                    <a:pt x="84" y="248"/>
                    <a:pt x="111" y="219"/>
                  </a:cubicBezTo>
                  <a:cubicBezTo>
                    <a:pt x="121" y="208"/>
                    <a:pt x="131" y="174"/>
                    <a:pt x="128" y="159"/>
                  </a:cubicBezTo>
                  <a:cubicBezTo>
                    <a:pt x="120" y="128"/>
                    <a:pt x="97" y="140"/>
                    <a:pt x="76" y="118"/>
                  </a:cubicBezTo>
                  <a:cubicBezTo>
                    <a:pt x="93" y="93"/>
                    <a:pt x="125" y="108"/>
                    <a:pt x="146" y="89"/>
                  </a:cubicBezTo>
                  <a:cubicBezTo>
                    <a:pt x="165" y="70"/>
                    <a:pt x="168" y="25"/>
                    <a:pt x="166"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32" name="Freeform 133"/>
            <p:cNvSpPr>
              <a:spLocks/>
            </p:cNvSpPr>
            <p:nvPr/>
          </p:nvSpPr>
          <p:spPr bwMode="gray">
            <a:xfrm>
              <a:off x="6879427" y="4732480"/>
              <a:ext cx="43124" cy="45252"/>
            </a:xfrm>
            <a:custGeom>
              <a:avLst/>
              <a:gdLst/>
              <a:ahLst/>
              <a:cxnLst>
                <a:cxn ang="0">
                  <a:pos x="53" y="0"/>
                </a:cxn>
                <a:cxn ang="0">
                  <a:pos x="129" y="34"/>
                </a:cxn>
                <a:cxn ang="0">
                  <a:pos x="67" y="59"/>
                </a:cxn>
                <a:cxn ang="0">
                  <a:pos x="101" y="105"/>
                </a:cxn>
                <a:cxn ang="0">
                  <a:pos x="8" y="130"/>
                </a:cxn>
                <a:cxn ang="0">
                  <a:pos x="49" y="4"/>
                </a:cxn>
              </a:cxnLst>
              <a:rect l="0" t="0" r="r" b="b"/>
              <a:pathLst>
                <a:path w="129" h="135">
                  <a:moveTo>
                    <a:pt x="53" y="0"/>
                  </a:moveTo>
                  <a:cubicBezTo>
                    <a:pt x="72" y="15"/>
                    <a:pt x="106" y="33"/>
                    <a:pt x="129" y="34"/>
                  </a:cubicBezTo>
                  <a:cubicBezTo>
                    <a:pt x="125" y="56"/>
                    <a:pt x="88" y="55"/>
                    <a:pt x="67" y="59"/>
                  </a:cubicBezTo>
                  <a:cubicBezTo>
                    <a:pt x="59" y="85"/>
                    <a:pt x="72" y="107"/>
                    <a:pt x="101" y="105"/>
                  </a:cubicBezTo>
                  <a:cubicBezTo>
                    <a:pt x="76" y="109"/>
                    <a:pt x="36" y="135"/>
                    <a:pt x="8" y="130"/>
                  </a:cubicBezTo>
                  <a:cubicBezTo>
                    <a:pt x="0" y="92"/>
                    <a:pt x="19" y="27"/>
                    <a:pt x="49" y="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33" name="Freeform 134"/>
            <p:cNvSpPr>
              <a:spLocks/>
            </p:cNvSpPr>
            <p:nvPr/>
          </p:nvSpPr>
          <p:spPr bwMode="gray">
            <a:xfrm>
              <a:off x="7088806" y="5551556"/>
              <a:ext cx="46245" cy="118592"/>
            </a:xfrm>
            <a:custGeom>
              <a:avLst/>
              <a:gdLst/>
              <a:ahLst/>
              <a:cxnLst>
                <a:cxn ang="0">
                  <a:pos x="113" y="220"/>
                </a:cxn>
                <a:cxn ang="0">
                  <a:pos x="83" y="0"/>
                </a:cxn>
                <a:cxn ang="0">
                  <a:pos x="29" y="190"/>
                </a:cxn>
                <a:cxn ang="0">
                  <a:pos x="20" y="250"/>
                </a:cxn>
                <a:cxn ang="0">
                  <a:pos x="27" y="300"/>
                </a:cxn>
                <a:cxn ang="0">
                  <a:pos x="8" y="305"/>
                </a:cxn>
                <a:cxn ang="0">
                  <a:pos x="112" y="351"/>
                </a:cxn>
                <a:cxn ang="0">
                  <a:pos x="121" y="203"/>
                </a:cxn>
              </a:cxnLst>
              <a:rect l="0" t="0" r="r" b="b"/>
              <a:pathLst>
                <a:path w="138" h="354">
                  <a:moveTo>
                    <a:pt x="113" y="220"/>
                  </a:moveTo>
                  <a:cubicBezTo>
                    <a:pt x="84" y="153"/>
                    <a:pt x="83" y="76"/>
                    <a:pt x="83" y="0"/>
                  </a:cubicBezTo>
                  <a:cubicBezTo>
                    <a:pt x="71" y="48"/>
                    <a:pt x="22" y="132"/>
                    <a:pt x="29" y="190"/>
                  </a:cubicBezTo>
                  <a:cubicBezTo>
                    <a:pt x="67" y="202"/>
                    <a:pt x="68" y="259"/>
                    <a:pt x="20" y="250"/>
                  </a:cubicBezTo>
                  <a:cubicBezTo>
                    <a:pt x="18" y="269"/>
                    <a:pt x="25" y="283"/>
                    <a:pt x="27" y="300"/>
                  </a:cubicBezTo>
                  <a:cubicBezTo>
                    <a:pt x="20" y="301"/>
                    <a:pt x="16" y="305"/>
                    <a:pt x="8" y="305"/>
                  </a:cubicBezTo>
                  <a:cubicBezTo>
                    <a:pt x="0" y="345"/>
                    <a:pt x="83" y="354"/>
                    <a:pt x="112" y="351"/>
                  </a:cubicBezTo>
                  <a:cubicBezTo>
                    <a:pt x="114" y="306"/>
                    <a:pt x="138" y="244"/>
                    <a:pt x="121" y="20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34" name="Freeform 135"/>
            <p:cNvSpPr>
              <a:spLocks/>
            </p:cNvSpPr>
            <p:nvPr/>
          </p:nvSpPr>
          <p:spPr bwMode="gray">
            <a:xfrm>
              <a:off x="7094480" y="5462754"/>
              <a:ext cx="42840" cy="128663"/>
            </a:xfrm>
            <a:custGeom>
              <a:avLst/>
              <a:gdLst/>
              <a:ahLst/>
              <a:cxnLst>
                <a:cxn ang="0">
                  <a:pos x="24" y="4"/>
                </a:cxn>
                <a:cxn ang="0">
                  <a:pos x="44" y="237"/>
                </a:cxn>
                <a:cxn ang="0">
                  <a:pos x="104" y="313"/>
                </a:cxn>
                <a:cxn ang="0">
                  <a:pos x="87" y="122"/>
                </a:cxn>
                <a:cxn ang="0">
                  <a:pos x="28" y="0"/>
                </a:cxn>
              </a:cxnLst>
              <a:rect l="0" t="0" r="r" b="b"/>
              <a:pathLst>
                <a:path w="128" h="384">
                  <a:moveTo>
                    <a:pt x="24" y="4"/>
                  </a:moveTo>
                  <a:cubicBezTo>
                    <a:pt x="0" y="68"/>
                    <a:pt x="31" y="173"/>
                    <a:pt x="44" y="237"/>
                  </a:cubicBezTo>
                  <a:cubicBezTo>
                    <a:pt x="49" y="263"/>
                    <a:pt x="60" y="384"/>
                    <a:pt x="104" y="313"/>
                  </a:cubicBezTo>
                  <a:cubicBezTo>
                    <a:pt x="128" y="274"/>
                    <a:pt x="104" y="160"/>
                    <a:pt x="87" y="122"/>
                  </a:cubicBezTo>
                  <a:cubicBezTo>
                    <a:pt x="67" y="76"/>
                    <a:pt x="36" y="50"/>
                    <a:pt x="28"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35" name="Freeform 136"/>
            <p:cNvSpPr>
              <a:spLocks/>
            </p:cNvSpPr>
            <p:nvPr/>
          </p:nvSpPr>
          <p:spPr bwMode="gray">
            <a:xfrm>
              <a:off x="6919856" y="4551613"/>
              <a:ext cx="93483" cy="27804"/>
            </a:xfrm>
            <a:custGeom>
              <a:avLst/>
              <a:gdLst/>
              <a:ahLst/>
              <a:cxnLst>
                <a:cxn ang="0">
                  <a:pos x="258" y="20"/>
                </a:cxn>
                <a:cxn ang="0">
                  <a:pos x="110" y="7"/>
                </a:cxn>
                <a:cxn ang="0">
                  <a:pos x="0" y="83"/>
                </a:cxn>
                <a:cxn ang="0">
                  <a:pos x="122" y="41"/>
                </a:cxn>
                <a:cxn ang="0">
                  <a:pos x="279" y="20"/>
                </a:cxn>
              </a:cxnLst>
              <a:rect l="0" t="0" r="r" b="b"/>
              <a:pathLst>
                <a:path w="279" h="83">
                  <a:moveTo>
                    <a:pt x="258" y="20"/>
                  </a:moveTo>
                  <a:cubicBezTo>
                    <a:pt x="206" y="20"/>
                    <a:pt x="162" y="0"/>
                    <a:pt x="110" y="7"/>
                  </a:cubicBezTo>
                  <a:cubicBezTo>
                    <a:pt x="77" y="12"/>
                    <a:pt x="7" y="47"/>
                    <a:pt x="0" y="83"/>
                  </a:cubicBezTo>
                  <a:cubicBezTo>
                    <a:pt x="44" y="75"/>
                    <a:pt x="78" y="45"/>
                    <a:pt x="122" y="41"/>
                  </a:cubicBezTo>
                  <a:cubicBezTo>
                    <a:pt x="168" y="37"/>
                    <a:pt x="243" y="51"/>
                    <a:pt x="279" y="2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36" name="Freeform 137"/>
            <p:cNvSpPr>
              <a:spLocks/>
            </p:cNvSpPr>
            <p:nvPr/>
          </p:nvSpPr>
          <p:spPr bwMode="gray">
            <a:xfrm>
              <a:off x="6856304" y="4533456"/>
              <a:ext cx="53621" cy="40571"/>
            </a:xfrm>
            <a:custGeom>
              <a:avLst/>
              <a:gdLst/>
              <a:ahLst/>
              <a:cxnLst>
                <a:cxn ang="0">
                  <a:pos x="4" y="116"/>
                </a:cxn>
                <a:cxn ang="0">
                  <a:pos x="160" y="0"/>
                </a:cxn>
                <a:cxn ang="0">
                  <a:pos x="0" y="121"/>
                </a:cxn>
              </a:cxnLst>
              <a:rect l="0" t="0" r="r" b="b"/>
              <a:pathLst>
                <a:path w="160" h="121">
                  <a:moveTo>
                    <a:pt x="4" y="116"/>
                  </a:moveTo>
                  <a:cubicBezTo>
                    <a:pt x="36" y="75"/>
                    <a:pt x="109" y="19"/>
                    <a:pt x="160" y="0"/>
                  </a:cubicBezTo>
                  <a:cubicBezTo>
                    <a:pt x="136" y="36"/>
                    <a:pt x="44" y="115"/>
                    <a:pt x="0" y="12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37" name="Freeform 138"/>
            <p:cNvSpPr>
              <a:spLocks/>
            </p:cNvSpPr>
            <p:nvPr/>
          </p:nvSpPr>
          <p:spPr bwMode="gray">
            <a:xfrm>
              <a:off x="6816727" y="4446640"/>
              <a:ext cx="84404" cy="66672"/>
            </a:xfrm>
            <a:custGeom>
              <a:avLst/>
              <a:gdLst/>
              <a:ahLst/>
              <a:cxnLst>
                <a:cxn ang="0">
                  <a:pos x="207" y="101"/>
                </a:cxn>
                <a:cxn ang="0">
                  <a:pos x="30" y="0"/>
                </a:cxn>
                <a:cxn ang="0">
                  <a:pos x="101" y="114"/>
                </a:cxn>
                <a:cxn ang="0">
                  <a:pos x="0" y="152"/>
                </a:cxn>
                <a:cxn ang="0">
                  <a:pos x="126" y="138"/>
                </a:cxn>
                <a:cxn ang="0">
                  <a:pos x="252" y="126"/>
                </a:cxn>
                <a:cxn ang="0">
                  <a:pos x="223" y="92"/>
                </a:cxn>
              </a:cxnLst>
              <a:rect l="0" t="0" r="r" b="b"/>
              <a:pathLst>
                <a:path w="252" h="199">
                  <a:moveTo>
                    <a:pt x="207" y="101"/>
                  </a:moveTo>
                  <a:cubicBezTo>
                    <a:pt x="131" y="101"/>
                    <a:pt x="92" y="34"/>
                    <a:pt x="30" y="0"/>
                  </a:cubicBezTo>
                  <a:cubicBezTo>
                    <a:pt x="40" y="43"/>
                    <a:pt x="84" y="73"/>
                    <a:pt x="101" y="114"/>
                  </a:cubicBezTo>
                  <a:cubicBezTo>
                    <a:pt x="70" y="130"/>
                    <a:pt x="38" y="157"/>
                    <a:pt x="0" y="152"/>
                  </a:cubicBezTo>
                  <a:cubicBezTo>
                    <a:pt x="11" y="199"/>
                    <a:pt x="102" y="157"/>
                    <a:pt x="126" y="138"/>
                  </a:cubicBezTo>
                  <a:cubicBezTo>
                    <a:pt x="175" y="100"/>
                    <a:pt x="199" y="115"/>
                    <a:pt x="252" y="126"/>
                  </a:cubicBezTo>
                  <a:cubicBezTo>
                    <a:pt x="250" y="111"/>
                    <a:pt x="236" y="100"/>
                    <a:pt x="223" y="9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38" name="Freeform 139"/>
            <p:cNvSpPr>
              <a:spLocks/>
            </p:cNvSpPr>
            <p:nvPr/>
          </p:nvSpPr>
          <p:spPr bwMode="gray">
            <a:xfrm>
              <a:off x="6849212" y="4292159"/>
              <a:ext cx="44543" cy="44259"/>
            </a:xfrm>
            <a:custGeom>
              <a:avLst/>
              <a:gdLst/>
              <a:ahLst/>
              <a:cxnLst>
                <a:cxn ang="0">
                  <a:pos x="0" y="13"/>
                </a:cxn>
                <a:cxn ang="0">
                  <a:pos x="126" y="126"/>
                </a:cxn>
                <a:cxn ang="0">
                  <a:pos x="66" y="77"/>
                </a:cxn>
                <a:cxn ang="0">
                  <a:pos x="12" y="0"/>
                </a:cxn>
              </a:cxnLst>
              <a:rect l="0" t="0" r="r" b="b"/>
              <a:pathLst>
                <a:path w="133" h="132">
                  <a:moveTo>
                    <a:pt x="0" y="13"/>
                  </a:moveTo>
                  <a:cubicBezTo>
                    <a:pt x="26" y="71"/>
                    <a:pt x="52" y="132"/>
                    <a:pt x="126" y="126"/>
                  </a:cubicBezTo>
                  <a:cubicBezTo>
                    <a:pt x="133" y="95"/>
                    <a:pt x="87" y="89"/>
                    <a:pt x="66" y="77"/>
                  </a:cubicBezTo>
                  <a:cubicBezTo>
                    <a:pt x="34" y="59"/>
                    <a:pt x="12" y="43"/>
                    <a:pt x="12"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39" name="Freeform 140"/>
            <p:cNvSpPr>
              <a:spLocks/>
            </p:cNvSpPr>
            <p:nvPr/>
          </p:nvSpPr>
          <p:spPr bwMode="gray">
            <a:xfrm>
              <a:off x="6877299" y="4609207"/>
              <a:ext cx="27236" cy="53622"/>
            </a:xfrm>
            <a:custGeom>
              <a:avLst/>
              <a:gdLst/>
              <a:ahLst/>
              <a:cxnLst>
                <a:cxn ang="0">
                  <a:pos x="72" y="55"/>
                </a:cxn>
                <a:cxn ang="0">
                  <a:pos x="76" y="151"/>
                </a:cxn>
                <a:cxn ang="0">
                  <a:pos x="4" y="80"/>
                </a:cxn>
                <a:cxn ang="0">
                  <a:pos x="68" y="68"/>
                </a:cxn>
              </a:cxnLst>
              <a:rect l="0" t="0" r="r" b="b"/>
              <a:pathLst>
                <a:path w="81" h="160">
                  <a:moveTo>
                    <a:pt x="72" y="55"/>
                  </a:moveTo>
                  <a:cubicBezTo>
                    <a:pt x="61" y="108"/>
                    <a:pt x="27" y="104"/>
                    <a:pt x="76" y="151"/>
                  </a:cubicBezTo>
                  <a:cubicBezTo>
                    <a:pt x="37" y="160"/>
                    <a:pt x="0" y="117"/>
                    <a:pt x="4" y="80"/>
                  </a:cubicBezTo>
                  <a:cubicBezTo>
                    <a:pt x="10" y="31"/>
                    <a:pt x="81" y="0"/>
                    <a:pt x="68" y="6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40" name="Freeform 141"/>
            <p:cNvSpPr>
              <a:spLocks/>
            </p:cNvSpPr>
            <p:nvPr/>
          </p:nvSpPr>
          <p:spPr bwMode="gray">
            <a:xfrm>
              <a:off x="7043554" y="4240949"/>
              <a:ext cx="37876" cy="15462"/>
            </a:xfrm>
            <a:custGeom>
              <a:avLst/>
              <a:gdLst/>
              <a:ahLst/>
              <a:cxnLst>
                <a:cxn ang="0">
                  <a:pos x="5" y="13"/>
                </a:cxn>
                <a:cxn ang="0">
                  <a:pos x="113" y="0"/>
                </a:cxn>
                <a:cxn ang="0">
                  <a:pos x="92" y="32"/>
                </a:cxn>
                <a:cxn ang="0">
                  <a:pos x="56" y="45"/>
                </a:cxn>
                <a:cxn ang="0">
                  <a:pos x="42" y="40"/>
                </a:cxn>
                <a:cxn ang="0">
                  <a:pos x="20" y="37"/>
                </a:cxn>
                <a:cxn ang="0">
                  <a:pos x="0" y="12"/>
                </a:cxn>
              </a:cxnLst>
              <a:rect l="0" t="0" r="r" b="b"/>
              <a:pathLst>
                <a:path w="113" h="46">
                  <a:moveTo>
                    <a:pt x="5" y="13"/>
                  </a:moveTo>
                  <a:cubicBezTo>
                    <a:pt x="41" y="29"/>
                    <a:pt x="80" y="18"/>
                    <a:pt x="113" y="0"/>
                  </a:cubicBezTo>
                  <a:cubicBezTo>
                    <a:pt x="107" y="10"/>
                    <a:pt x="102" y="26"/>
                    <a:pt x="92" y="32"/>
                  </a:cubicBezTo>
                  <a:cubicBezTo>
                    <a:pt x="84" y="37"/>
                    <a:pt x="66" y="46"/>
                    <a:pt x="56" y="45"/>
                  </a:cubicBezTo>
                  <a:cubicBezTo>
                    <a:pt x="50" y="45"/>
                    <a:pt x="47" y="42"/>
                    <a:pt x="42" y="40"/>
                  </a:cubicBezTo>
                  <a:cubicBezTo>
                    <a:pt x="35" y="38"/>
                    <a:pt x="27" y="39"/>
                    <a:pt x="20" y="37"/>
                  </a:cubicBezTo>
                  <a:cubicBezTo>
                    <a:pt x="11" y="34"/>
                    <a:pt x="3" y="21"/>
                    <a:pt x="0" y="1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41" name="Freeform 142"/>
            <p:cNvSpPr>
              <a:spLocks/>
            </p:cNvSpPr>
            <p:nvPr/>
          </p:nvSpPr>
          <p:spPr bwMode="gray">
            <a:xfrm>
              <a:off x="7037170" y="4638429"/>
              <a:ext cx="169518" cy="54898"/>
            </a:xfrm>
            <a:custGeom>
              <a:avLst/>
              <a:gdLst/>
              <a:ahLst/>
              <a:cxnLst>
                <a:cxn ang="0">
                  <a:pos x="433" y="0"/>
                </a:cxn>
                <a:cxn ang="0">
                  <a:pos x="331" y="121"/>
                </a:cxn>
                <a:cxn ang="0">
                  <a:pos x="135" y="122"/>
                </a:cxn>
                <a:cxn ang="0">
                  <a:pos x="17" y="73"/>
                </a:cxn>
                <a:cxn ang="0">
                  <a:pos x="95" y="95"/>
                </a:cxn>
              </a:cxnLst>
              <a:rect l="0" t="0" r="r" b="b"/>
              <a:pathLst>
                <a:path w="506" h="164">
                  <a:moveTo>
                    <a:pt x="433" y="0"/>
                  </a:moveTo>
                  <a:cubicBezTo>
                    <a:pt x="506" y="50"/>
                    <a:pt x="358" y="108"/>
                    <a:pt x="331" y="121"/>
                  </a:cubicBezTo>
                  <a:cubicBezTo>
                    <a:pt x="253" y="160"/>
                    <a:pt x="212" y="126"/>
                    <a:pt x="135" y="122"/>
                  </a:cubicBezTo>
                  <a:cubicBezTo>
                    <a:pt x="91" y="119"/>
                    <a:pt x="0" y="164"/>
                    <a:pt x="17" y="73"/>
                  </a:cubicBezTo>
                  <a:cubicBezTo>
                    <a:pt x="48" y="50"/>
                    <a:pt x="76" y="69"/>
                    <a:pt x="95" y="9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42" name="Freeform 143"/>
            <p:cNvSpPr>
              <a:spLocks/>
            </p:cNvSpPr>
            <p:nvPr/>
          </p:nvSpPr>
          <p:spPr bwMode="gray">
            <a:xfrm>
              <a:off x="7074762" y="4646373"/>
              <a:ext cx="52912" cy="18158"/>
            </a:xfrm>
            <a:custGeom>
              <a:avLst/>
              <a:gdLst/>
              <a:ahLst/>
              <a:cxnLst>
                <a:cxn ang="0">
                  <a:pos x="0" y="54"/>
                </a:cxn>
                <a:cxn ang="0">
                  <a:pos x="106" y="0"/>
                </a:cxn>
                <a:cxn ang="0">
                  <a:pos x="90" y="42"/>
                </a:cxn>
                <a:cxn ang="0">
                  <a:pos x="156" y="5"/>
                </a:cxn>
                <a:cxn ang="0">
                  <a:pos x="158" y="25"/>
                </a:cxn>
              </a:cxnLst>
              <a:rect l="0" t="0" r="r" b="b"/>
              <a:pathLst>
                <a:path w="158" h="54">
                  <a:moveTo>
                    <a:pt x="0" y="54"/>
                  </a:moveTo>
                  <a:cubicBezTo>
                    <a:pt x="44" y="50"/>
                    <a:pt x="68" y="17"/>
                    <a:pt x="106" y="0"/>
                  </a:cubicBezTo>
                  <a:cubicBezTo>
                    <a:pt x="100" y="16"/>
                    <a:pt x="103" y="28"/>
                    <a:pt x="90" y="42"/>
                  </a:cubicBezTo>
                  <a:cubicBezTo>
                    <a:pt x="115" y="37"/>
                    <a:pt x="136" y="19"/>
                    <a:pt x="156" y="5"/>
                  </a:cubicBezTo>
                  <a:cubicBezTo>
                    <a:pt x="157" y="11"/>
                    <a:pt x="158" y="18"/>
                    <a:pt x="158" y="2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43" name="Freeform 144"/>
            <p:cNvSpPr>
              <a:spLocks/>
            </p:cNvSpPr>
            <p:nvPr/>
          </p:nvSpPr>
          <p:spPr bwMode="gray">
            <a:xfrm>
              <a:off x="7111219" y="3912836"/>
              <a:ext cx="16172" cy="43692"/>
            </a:xfrm>
            <a:custGeom>
              <a:avLst/>
              <a:gdLst/>
              <a:ahLst/>
              <a:cxnLst>
                <a:cxn ang="0">
                  <a:pos x="12" y="0"/>
                </a:cxn>
                <a:cxn ang="0">
                  <a:pos x="21" y="30"/>
                </a:cxn>
                <a:cxn ang="0">
                  <a:pos x="15" y="26"/>
                </a:cxn>
                <a:cxn ang="0">
                  <a:pos x="6" y="53"/>
                </a:cxn>
                <a:cxn ang="0">
                  <a:pos x="12" y="75"/>
                </a:cxn>
                <a:cxn ang="0">
                  <a:pos x="4" y="72"/>
                </a:cxn>
                <a:cxn ang="0">
                  <a:pos x="7" y="108"/>
                </a:cxn>
                <a:cxn ang="0">
                  <a:pos x="3" y="105"/>
                </a:cxn>
                <a:cxn ang="0">
                  <a:pos x="1" y="122"/>
                </a:cxn>
                <a:cxn ang="0">
                  <a:pos x="16" y="130"/>
                </a:cxn>
                <a:cxn ang="0">
                  <a:pos x="16" y="114"/>
                </a:cxn>
                <a:cxn ang="0">
                  <a:pos x="26" y="121"/>
                </a:cxn>
                <a:cxn ang="0">
                  <a:pos x="27" y="100"/>
                </a:cxn>
                <a:cxn ang="0">
                  <a:pos x="34" y="105"/>
                </a:cxn>
                <a:cxn ang="0">
                  <a:pos x="34" y="69"/>
                </a:cxn>
                <a:cxn ang="0">
                  <a:pos x="48" y="78"/>
                </a:cxn>
                <a:cxn ang="0">
                  <a:pos x="39" y="48"/>
                </a:cxn>
                <a:cxn ang="0">
                  <a:pos x="37" y="23"/>
                </a:cxn>
                <a:cxn ang="0">
                  <a:pos x="42" y="23"/>
                </a:cxn>
                <a:cxn ang="0">
                  <a:pos x="40" y="13"/>
                </a:cxn>
                <a:cxn ang="0">
                  <a:pos x="33" y="8"/>
                </a:cxn>
                <a:cxn ang="0">
                  <a:pos x="12" y="0"/>
                </a:cxn>
              </a:cxnLst>
              <a:rect l="0" t="0" r="r" b="b"/>
              <a:pathLst>
                <a:path w="48" h="130">
                  <a:moveTo>
                    <a:pt x="12" y="0"/>
                  </a:moveTo>
                  <a:cubicBezTo>
                    <a:pt x="22" y="7"/>
                    <a:pt x="21" y="18"/>
                    <a:pt x="21" y="30"/>
                  </a:cubicBezTo>
                  <a:cubicBezTo>
                    <a:pt x="19" y="29"/>
                    <a:pt x="17" y="28"/>
                    <a:pt x="15" y="26"/>
                  </a:cubicBezTo>
                  <a:cubicBezTo>
                    <a:pt x="14" y="30"/>
                    <a:pt x="20" y="66"/>
                    <a:pt x="6" y="53"/>
                  </a:cubicBezTo>
                  <a:cubicBezTo>
                    <a:pt x="6" y="61"/>
                    <a:pt x="8" y="68"/>
                    <a:pt x="12" y="75"/>
                  </a:cubicBezTo>
                  <a:cubicBezTo>
                    <a:pt x="9" y="76"/>
                    <a:pt x="7" y="74"/>
                    <a:pt x="4" y="72"/>
                  </a:cubicBezTo>
                  <a:cubicBezTo>
                    <a:pt x="3" y="84"/>
                    <a:pt x="5" y="97"/>
                    <a:pt x="7" y="108"/>
                  </a:cubicBezTo>
                  <a:cubicBezTo>
                    <a:pt x="6" y="107"/>
                    <a:pt x="5" y="107"/>
                    <a:pt x="3" y="105"/>
                  </a:cubicBezTo>
                  <a:cubicBezTo>
                    <a:pt x="3" y="113"/>
                    <a:pt x="0" y="115"/>
                    <a:pt x="1" y="122"/>
                  </a:cubicBezTo>
                  <a:cubicBezTo>
                    <a:pt x="5" y="124"/>
                    <a:pt x="11" y="127"/>
                    <a:pt x="16" y="130"/>
                  </a:cubicBezTo>
                  <a:cubicBezTo>
                    <a:pt x="16" y="125"/>
                    <a:pt x="16" y="120"/>
                    <a:pt x="16" y="114"/>
                  </a:cubicBezTo>
                  <a:cubicBezTo>
                    <a:pt x="19" y="116"/>
                    <a:pt x="22" y="119"/>
                    <a:pt x="26" y="121"/>
                  </a:cubicBezTo>
                  <a:cubicBezTo>
                    <a:pt x="26" y="114"/>
                    <a:pt x="27" y="107"/>
                    <a:pt x="27" y="100"/>
                  </a:cubicBezTo>
                  <a:cubicBezTo>
                    <a:pt x="30" y="101"/>
                    <a:pt x="32" y="103"/>
                    <a:pt x="34" y="105"/>
                  </a:cubicBezTo>
                  <a:cubicBezTo>
                    <a:pt x="39" y="97"/>
                    <a:pt x="35" y="78"/>
                    <a:pt x="34" y="69"/>
                  </a:cubicBezTo>
                  <a:cubicBezTo>
                    <a:pt x="35" y="73"/>
                    <a:pt x="44" y="76"/>
                    <a:pt x="48" y="78"/>
                  </a:cubicBezTo>
                  <a:cubicBezTo>
                    <a:pt x="48" y="68"/>
                    <a:pt x="40" y="59"/>
                    <a:pt x="39" y="48"/>
                  </a:cubicBezTo>
                  <a:cubicBezTo>
                    <a:pt x="46" y="47"/>
                    <a:pt x="38" y="28"/>
                    <a:pt x="37" y="23"/>
                  </a:cubicBezTo>
                  <a:cubicBezTo>
                    <a:pt x="38" y="23"/>
                    <a:pt x="40" y="23"/>
                    <a:pt x="42" y="23"/>
                  </a:cubicBezTo>
                  <a:cubicBezTo>
                    <a:pt x="42" y="23"/>
                    <a:pt x="40" y="14"/>
                    <a:pt x="40" y="13"/>
                  </a:cubicBezTo>
                  <a:cubicBezTo>
                    <a:pt x="38" y="11"/>
                    <a:pt x="36" y="9"/>
                    <a:pt x="33" y="8"/>
                  </a:cubicBezTo>
                  <a:cubicBezTo>
                    <a:pt x="28" y="5"/>
                    <a:pt x="17" y="1"/>
                    <a:pt x="12"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44" name="Freeform 145"/>
            <p:cNvSpPr>
              <a:spLocks/>
            </p:cNvSpPr>
            <p:nvPr/>
          </p:nvSpPr>
          <p:spPr bwMode="gray">
            <a:xfrm>
              <a:off x="7140016" y="3938370"/>
              <a:ext cx="16455" cy="129656"/>
            </a:xfrm>
            <a:custGeom>
              <a:avLst/>
              <a:gdLst/>
              <a:ahLst/>
              <a:cxnLst>
                <a:cxn ang="0">
                  <a:pos x="1" y="0"/>
                </a:cxn>
                <a:cxn ang="0">
                  <a:pos x="9" y="38"/>
                </a:cxn>
                <a:cxn ang="0">
                  <a:pos x="22" y="74"/>
                </a:cxn>
                <a:cxn ang="0">
                  <a:pos x="32" y="176"/>
                </a:cxn>
                <a:cxn ang="0">
                  <a:pos x="26" y="162"/>
                </a:cxn>
                <a:cxn ang="0">
                  <a:pos x="25" y="188"/>
                </a:cxn>
                <a:cxn ang="0">
                  <a:pos x="25" y="222"/>
                </a:cxn>
                <a:cxn ang="0">
                  <a:pos x="15" y="250"/>
                </a:cxn>
                <a:cxn ang="0">
                  <a:pos x="19" y="273"/>
                </a:cxn>
                <a:cxn ang="0">
                  <a:pos x="14" y="252"/>
                </a:cxn>
                <a:cxn ang="0">
                  <a:pos x="11" y="328"/>
                </a:cxn>
                <a:cxn ang="0">
                  <a:pos x="8" y="362"/>
                </a:cxn>
                <a:cxn ang="0">
                  <a:pos x="2" y="387"/>
                </a:cxn>
                <a:cxn ang="0">
                  <a:pos x="21" y="363"/>
                </a:cxn>
                <a:cxn ang="0">
                  <a:pos x="31" y="328"/>
                </a:cxn>
                <a:cxn ang="0">
                  <a:pos x="34" y="285"/>
                </a:cxn>
                <a:cxn ang="0">
                  <a:pos x="38" y="241"/>
                </a:cxn>
                <a:cxn ang="0">
                  <a:pos x="45" y="196"/>
                </a:cxn>
                <a:cxn ang="0">
                  <a:pos x="46" y="157"/>
                </a:cxn>
                <a:cxn ang="0">
                  <a:pos x="43" y="117"/>
                </a:cxn>
                <a:cxn ang="0">
                  <a:pos x="36" y="81"/>
                </a:cxn>
                <a:cxn ang="0">
                  <a:pos x="1" y="0"/>
                </a:cxn>
              </a:cxnLst>
              <a:rect l="0" t="0" r="r" b="b"/>
              <a:pathLst>
                <a:path w="49" h="387">
                  <a:moveTo>
                    <a:pt x="1" y="0"/>
                  </a:moveTo>
                  <a:cubicBezTo>
                    <a:pt x="0" y="12"/>
                    <a:pt x="8" y="27"/>
                    <a:pt x="9" y="38"/>
                  </a:cubicBezTo>
                  <a:cubicBezTo>
                    <a:pt x="11" y="50"/>
                    <a:pt x="18" y="62"/>
                    <a:pt x="22" y="74"/>
                  </a:cubicBezTo>
                  <a:cubicBezTo>
                    <a:pt x="33" y="104"/>
                    <a:pt x="38" y="143"/>
                    <a:pt x="32" y="176"/>
                  </a:cubicBezTo>
                  <a:cubicBezTo>
                    <a:pt x="31" y="171"/>
                    <a:pt x="26" y="168"/>
                    <a:pt x="26" y="162"/>
                  </a:cubicBezTo>
                  <a:cubicBezTo>
                    <a:pt x="27" y="171"/>
                    <a:pt x="25" y="180"/>
                    <a:pt x="25" y="188"/>
                  </a:cubicBezTo>
                  <a:cubicBezTo>
                    <a:pt x="25" y="199"/>
                    <a:pt x="27" y="212"/>
                    <a:pt x="25" y="222"/>
                  </a:cubicBezTo>
                  <a:cubicBezTo>
                    <a:pt x="23" y="231"/>
                    <a:pt x="16" y="241"/>
                    <a:pt x="15" y="250"/>
                  </a:cubicBezTo>
                  <a:cubicBezTo>
                    <a:pt x="14" y="258"/>
                    <a:pt x="17" y="266"/>
                    <a:pt x="19" y="273"/>
                  </a:cubicBezTo>
                  <a:cubicBezTo>
                    <a:pt x="19" y="267"/>
                    <a:pt x="16" y="258"/>
                    <a:pt x="14" y="252"/>
                  </a:cubicBezTo>
                  <a:cubicBezTo>
                    <a:pt x="2" y="276"/>
                    <a:pt x="11" y="303"/>
                    <a:pt x="11" y="328"/>
                  </a:cubicBezTo>
                  <a:cubicBezTo>
                    <a:pt x="11" y="340"/>
                    <a:pt x="10" y="351"/>
                    <a:pt x="8" y="362"/>
                  </a:cubicBezTo>
                  <a:cubicBezTo>
                    <a:pt x="7" y="370"/>
                    <a:pt x="6" y="380"/>
                    <a:pt x="2" y="387"/>
                  </a:cubicBezTo>
                  <a:cubicBezTo>
                    <a:pt x="7" y="378"/>
                    <a:pt x="17" y="373"/>
                    <a:pt x="21" y="363"/>
                  </a:cubicBezTo>
                  <a:cubicBezTo>
                    <a:pt x="26" y="351"/>
                    <a:pt x="29" y="340"/>
                    <a:pt x="31" y="328"/>
                  </a:cubicBezTo>
                  <a:cubicBezTo>
                    <a:pt x="33" y="314"/>
                    <a:pt x="32" y="299"/>
                    <a:pt x="34" y="285"/>
                  </a:cubicBezTo>
                  <a:cubicBezTo>
                    <a:pt x="35" y="270"/>
                    <a:pt x="38" y="256"/>
                    <a:pt x="38" y="241"/>
                  </a:cubicBezTo>
                  <a:cubicBezTo>
                    <a:pt x="39" y="226"/>
                    <a:pt x="41" y="210"/>
                    <a:pt x="45" y="196"/>
                  </a:cubicBezTo>
                  <a:cubicBezTo>
                    <a:pt x="49" y="182"/>
                    <a:pt x="46" y="172"/>
                    <a:pt x="46" y="157"/>
                  </a:cubicBezTo>
                  <a:cubicBezTo>
                    <a:pt x="46" y="143"/>
                    <a:pt x="46" y="131"/>
                    <a:pt x="43" y="117"/>
                  </a:cubicBezTo>
                  <a:cubicBezTo>
                    <a:pt x="42" y="106"/>
                    <a:pt x="40" y="92"/>
                    <a:pt x="36" y="81"/>
                  </a:cubicBezTo>
                  <a:cubicBezTo>
                    <a:pt x="30" y="67"/>
                    <a:pt x="9" y="10"/>
                    <a:pt x="1"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45" name="Freeform 146"/>
            <p:cNvSpPr>
              <a:spLocks/>
            </p:cNvSpPr>
            <p:nvPr/>
          </p:nvSpPr>
          <p:spPr bwMode="gray">
            <a:xfrm>
              <a:off x="6955462" y="3963904"/>
              <a:ext cx="19718" cy="49791"/>
            </a:xfrm>
            <a:custGeom>
              <a:avLst/>
              <a:gdLst/>
              <a:ahLst/>
              <a:cxnLst>
                <a:cxn ang="0">
                  <a:pos x="59" y="142"/>
                </a:cxn>
                <a:cxn ang="0">
                  <a:pos x="50" y="113"/>
                </a:cxn>
                <a:cxn ang="0">
                  <a:pos x="54" y="79"/>
                </a:cxn>
                <a:cxn ang="0">
                  <a:pos x="39" y="97"/>
                </a:cxn>
                <a:cxn ang="0">
                  <a:pos x="38" y="63"/>
                </a:cxn>
                <a:cxn ang="0">
                  <a:pos x="18" y="73"/>
                </a:cxn>
                <a:cxn ang="0">
                  <a:pos x="21" y="0"/>
                </a:cxn>
                <a:cxn ang="0">
                  <a:pos x="2" y="34"/>
                </a:cxn>
                <a:cxn ang="0">
                  <a:pos x="1" y="72"/>
                </a:cxn>
                <a:cxn ang="0">
                  <a:pos x="14" y="106"/>
                </a:cxn>
                <a:cxn ang="0">
                  <a:pos x="22" y="122"/>
                </a:cxn>
                <a:cxn ang="0">
                  <a:pos x="29" y="140"/>
                </a:cxn>
                <a:cxn ang="0">
                  <a:pos x="38" y="147"/>
                </a:cxn>
                <a:cxn ang="0">
                  <a:pos x="38" y="149"/>
                </a:cxn>
                <a:cxn ang="0">
                  <a:pos x="49" y="144"/>
                </a:cxn>
                <a:cxn ang="0">
                  <a:pos x="59" y="142"/>
                </a:cxn>
              </a:cxnLst>
              <a:rect l="0" t="0" r="r" b="b"/>
              <a:pathLst>
                <a:path w="59" h="149">
                  <a:moveTo>
                    <a:pt x="59" y="142"/>
                  </a:moveTo>
                  <a:cubicBezTo>
                    <a:pt x="57" y="132"/>
                    <a:pt x="50" y="124"/>
                    <a:pt x="50" y="113"/>
                  </a:cubicBezTo>
                  <a:cubicBezTo>
                    <a:pt x="49" y="101"/>
                    <a:pt x="52" y="90"/>
                    <a:pt x="54" y="79"/>
                  </a:cubicBezTo>
                  <a:cubicBezTo>
                    <a:pt x="46" y="78"/>
                    <a:pt x="38" y="90"/>
                    <a:pt x="39" y="97"/>
                  </a:cubicBezTo>
                  <a:cubicBezTo>
                    <a:pt x="34" y="86"/>
                    <a:pt x="31" y="73"/>
                    <a:pt x="38" y="63"/>
                  </a:cubicBezTo>
                  <a:cubicBezTo>
                    <a:pt x="29" y="59"/>
                    <a:pt x="23" y="68"/>
                    <a:pt x="18" y="73"/>
                  </a:cubicBezTo>
                  <a:cubicBezTo>
                    <a:pt x="11" y="49"/>
                    <a:pt x="16" y="24"/>
                    <a:pt x="21" y="0"/>
                  </a:cubicBezTo>
                  <a:cubicBezTo>
                    <a:pt x="9" y="4"/>
                    <a:pt x="3" y="23"/>
                    <a:pt x="2" y="34"/>
                  </a:cubicBezTo>
                  <a:cubicBezTo>
                    <a:pt x="1" y="46"/>
                    <a:pt x="0" y="61"/>
                    <a:pt x="1" y="72"/>
                  </a:cubicBezTo>
                  <a:cubicBezTo>
                    <a:pt x="3" y="85"/>
                    <a:pt x="7" y="95"/>
                    <a:pt x="14" y="106"/>
                  </a:cubicBezTo>
                  <a:cubicBezTo>
                    <a:pt x="17" y="111"/>
                    <a:pt x="20" y="117"/>
                    <a:pt x="22" y="122"/>
                  </a:cubicBezTo>
                  <a:cubicBezTo>
                    <a:pt x="25" y="127"/>
                    <a:pt x="26" y="135"/>
                    <a:pt x="29" y="140"/>
                  </a:cubicBezTo>
                  <a:cubicBezTo>
                    <a:pt x="31" y="144"/>
                    <a:pt x="34" y="146"/>
                    <a:pt x="38" y="147"/>
                  </a:cubicBezTo>
                  <a:cubicBezTo>
                    <a:pt x="38" y="148"/>
                    <a:pt x="38" y="148"/>
                    <a:pt x="38" y="149"/>
                  </a:cubicBezTo>
                  <a:cubicBezTo>
                    <a:pt x="43" y="149"/>
                    <a:pt x="45" y="146"/>
                    <a:pt x="49" y="144"/>
                  </a:cubicBezTo>
                  <a:cubicBezTo>
                    <a:pt x="52" y="143"/>
                    <a:pt x="57" y="142"/>
                    <a:pt x="59" y="14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46" name="Freeform 147"/>
            <p:cNvSpPr>
              <a:spLocks/>
            </p:cNvSpPr>
            <p:nvPr/>
          </p:nvSpPr>
          <p:spPr bwMode="gray">
            <a:xfrm>
              <a:off x="6965817" y="3916524"/>
              <a:ext cx="25109" cy="15746"/>
            </a:xfrm>
            <a:custGeom>
              <a:avLst/>
              <a:gdLst/>
              <a:ahLst/>
              <a:cxnLst>
                <a:cxn ang="0">
                  <a:pos x="0" y="38"/>
                </a:cxn>
                <a:cxn ang="0">
                  <a:pos x="75" y="1"/>
                </a:cxn>
                <a:cxn ang="0">
                  <a:pos x="58" y="18"/>
                </a:cxn>
                <a:cxn ang="0">
                  <a:pos x="40" y="34"/>
                </a:cxn>
                <a:cxn ang="0">
                  <a:pos x="0" y="38"/>
                </a:cxn>
              </a:cxnLst>
              <a:rect l="0" t="0" r="r" b="b"/>
              <a:pathLst>
                <a:path w="75" h="47">
                  <a:moveTo>
                    <a:pt x="0" y="38"/>
                  </a:moveTo>
                  <a:cubicBezTo>
                    <a:pt x="20" y="17"/>
                    <a:pt x="45" y="0"/>
                    <a:pt x="75" y="1"/>
                  </a:cubicBezTo>
                  <a:cubicBezTo>
                    <a:pt x="75" y="7"/>
                    <a:pt x="62" y="15"/>
                    <a:pt x="58" y="18"/>
                  </a:cubicBezTo>
                  <a:cubicBezTo>
                    <a:pt x="52" y="23"/>
                    <a:pt x="46" y="28"/>
                    <a:pt x="40" y="34"/>
                  </a:cubicBezTo>
                  <a:cubicBezTo>
                    <a:pt x="27" y="47"/>
                    <a:pt x="16" y="38"/>
                    <a:pt x="0" y="3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47" name="Freeform 148"/>
            <p:cNvSpPr>
              <a:spLocks/>
            </p:cNvSpPr>
            <p:nvPr/>
          </p:nvSpPr>
          <p:spPr bwMode="gray">
            <a:xfrm>
              <a:off x="6988656" y="3897090"/>
              <a:ext cx="26385" cy="10497"/>
            </a:xfrm>
            <a:custGeom>
              <a:avLst/>
              <a:gdLst/>
              <a:ahLst/>
              <a:cxnLst>
                <a:cxn ang="0">
                  <a:pos x="0" y="10"/>
                </a:cxn>
                <a:cxn ang="0">
                  <a:pos x="39" y="16"/>
                </a:cxn>
                <a:cxn ang="0">
                  <a:pos x="79" y="0"/>
                </a:cxn>
                <a:cxn ang="0">
                  <a:pos x="55" y="14"/>
                </a:cxn>
                <a:cxn ang="0">
                  <a:pos x="41" y="20"/>
                </a:cxn>
                <a:cxn ang="0">
                  <a:pos x="13" y="29"/>
                </a:cxn>
                <a:cxn ang="0">
                  <a:pos x="0" y="11"/>
                </a:cxn>
              </a:cxnLst>
              <a:rect l="0" t="0" r="r" b="b"/>
              <a:pathLst>
                <a:path w="79" h="31">
                  <a:moveTo>
                    <a:pt x="0" y="10"/>
                  </a:moveTo>
                  <a:cubicBezTo>
                    <a:pt x="5" y="19"/>
                    <a:pt x="31" y="17"/>
                    <a:pt x="39" y="16"/>
                  </a:cubicBezTo>
                  <a:cubicBezTo>
                    <a:pt x="53" y="13"/>
                    <a:pt x="66" y="4"/>
                    <a:pt x="79" y="0"/>
                  </a:cubicBezTo>
                  <a:cubicBezTo>
                    <a:pt x="77" y="5"/>
                    <a:pt x="61" y="11"/>
                    <a:pt x="55" y="14"/>
                  </a:cubicBezTo>
                  <a:cubicBezTo>
                    <a:pt x="51" y="17"/>
                    <a:pt x="46" y="18"/>
                    <a:pt x="41" y="20"/>
                  </a:cubicBezTo>
                  <a:cubicBezTo>
                    <a:pt x="33" y="24"/>
                    <a:pt x="23" y="31"/>
                    <a:pt x="13" y="29"/>
                  </a:cubicBezTo>
                  <a:cubicBezTo>
                    <a:pt x="10" y="22"/>
                    <a:pt x="7" y="14"/>
                    <a:pt x="0" y="1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48" name="Freeform 149"/>
            <p:cNvSpPr>
              <a:spLocks/>
            </p:cNvSpPr>
            <p:nvPr/>
          </p:nvSpPr>
          <p:spPr bwMode="gray">
            <a:xfrm>
              <a:off x="6965108" y="3914964"/>
              <a:ext cx="58303" cy="62984"/>
            </a:xfrm>
            <a:custGeom>
              <a:avLst/>
              <a:gdLst/>
              <a:ahLst/>
              <a:cxnLst>
                <a:cxn ang="0">
                  <a:pos x="42" y="93"/>
                </a:cxn>
                <a:cxn ang="0">
                  <a:pos x="94" y="38"/>
                </a:cxn>
                <a:cxn ang="0">
                  <a:pos x="174" y="20"/>
                </a:cxn>
                <a:cxn ang="0">
                  <a:pos x="117" y="11"/>
                </a:cxn>
                <a:cxn ang="0">
                  <a:pos x="152" y="7"/>
                </a:cxn>
                <a:cxn ang="0">
                  <a:pos x="0" y="160"/>
                </a:cxn>
                <a:cxn ang="0">
                  <a:pos x="11" y="142"/>
                </a:cxn>
                <a:cxn ang="0">
                  <a:pos x="14" y="188"/>
                </a:cxn>
                <a:cxn ang="0">
                  <a:pos x="76" y="74"/>
                </a:cxn>
              </a:cxnLst>
              <a:rect l="0" t="0" r="r" b="b"/>
              <a:pathLst>
                <a:path w="174" h="188">
                  <a:moveTo>
                    <a:pt x="42" y="93"/>
                  </a:moveTo>
                  <a:cubicBezTo>
                    <a:pt x="64" y="80"/>
                    <a:pt x="71" y="52"/>
                    <a:pt x="94" y="38"/>
                  </a:cubicBezTo>
                  <a:cubicBezTo>
                    <a:pt x="120" y="21"/>
                    <a:pt x="148" y="30"/>
                    <a:pt x="174" y="20"/>
                  </a:cubicBezTo>
                  <a:cubicBezTo>
                    <a:pt x="164" y="5"/>
                    <a:pt x="134" y="6"/>
                    <a:pt x="117" y="11"/>
                  </a:cubicBezTo>
                  <a:cubicBezTo>
                    <a:pt x="128" y="11"/>
                    <a:pt x="140" y="9"/>
                    <a:pt x="152" y="7"/>
                  </a:cubicBezTo>
                  <a:cubicBezTo>
                    <a:pt x="65" y="0"/>
                    <a:pt x="0" y="79"/>
                    <a:pt x="0" y="160"/>
                  </a:cubicBezTo>
                  <a:cubicBezTo>
                    <a:pt x="2" y="148"/>
                    <a:pt x="3" y="151"/>
                    <a:pt x="11" y="142"/>
                  </a:cubicBezTo>
                  <a:cubicBezTo>
                    <a:pt x="12" y="158"/>
                    <a:pt x="4" y="174"/>
                    <a:pt x="14" y="188"/>
                  </a:cubicBezTo>
                  <a:cubicBezTo>
                    <a:pt x="24" y="154"/>
                    <a:pt x="39" y="86"/>
                    <a:pt x="76" y="7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39" name="Freeform 226"/>
            <p:cNvSpPr>
              <a:spLocks/>
            </p:cNvSpPr>
            <p:nvPr/>
          </p:nvSpPr>
          <p:spPr bwMode="gray">
            <a:xfrm>
              <a:off x="7052476" y="4920062"/>
              <a:ext cx="428475" cy="913020"/>
            </a:xfrm>
            <a:custGeom>
              <a:avLst/>
              <a:gdLst/>
              <a:ahLst/>
              <a:cxnLst>
                <a:cxn ang="0">
                  <a:pos x="603" y="921"/>
                </a:cxn>
                <a:cxn ang="0">
                  <a:pos x="573" y="1072"/>
                </a:cxn>
                <a:cxn ang="0">
                  <a:pos x="535" y="1247"/>
                </a:cxn>
                <a:cxn ang="0">
                  <a:pos x="467" y="1567"/>
                </a:cxn>
                <a:cxn ang="0">
                  <a:pos x="377" y="1862"/>
                </a:cxn>
                <a:cxn ang="0">
                  <a:pos x="337" y="2019"/>
                </a:cxn>
                <a:cxn ang="0">
                  <a:pos x="185" y="2359"/>
                </a:cxn>
                <a:cxn ang="0">
                  <a:pos x="20" y="2519"/>
                </a:cxn>
                <a:cxn ang="0">
                  <a:pos x="321" y="2434"/>
                </a:cxn>
                <a:cxn ang="0">
                  <a:pos x="398" y="2322"/>
                </a:cxn>
                <a:cxn ang="0">
                  <a:pos x="514" y="2249"/>
                </a:cxn>
                <a:cxn ang="0">
                  <a:pos x="559" y="1944"/>
                </a:cxn>
                <a:cxn ang="0">
                  <a:pos x="726" y="1664"/>
                </a:cxn>
                <a:cxn ang="0">
                  <a:pos x="860" y="1284"/>
                </a:cxn>
                <a:cxn ang="0">
                  <a:pos x="946" y="951"/>
                </a:cxn>
                <a:cxn ang="0">
                  <a:pos x="1164" y="269"/>
                </a:cxn>
                <a:cxn ang="0">
                  <a:pos x="1184" y="202"/>
                </a:cxn>
                <a:cxn ang="0">
                  <a:pos x="625" y="277"/>
                </a:cxn>
                <a:cxn ang="0">
                  <a:pos x="603" y="898"/>
                </a:cxn>
              </a:cxnLst>
              <a:rect l="0" t="0" r="r" b="b"/>
              <a:pathLst>
                <a:path w="1184" h="2523">
                  <a:moveTo>
                    <a:pt x="603" y="921"/>
                  </a:moveTo>
                  <a:cubicBezTo>
                    <a:pt x="578" y="960"/>
                    <a:pt x="578" y="1023"/>
                    <a:pt x="573" y="1072"/>
                  </a:cubicBezTo>
                  <a:cubicBezTo>
                    <a:pt x="566" y="1133"/>
                    <a:pt x="550" y="1187"/>
                    <a:pt x="535" y="1247"/>
                  </a:cubicBezTo>
                  <a:cubicBezTo>
                    <a:pt x="508" y="1354"/>
                    <a:pt x="489" y="1457"/>
                    <a:pt x="467" y="1567"/>
                  </a:cubicBezTo>
                  <a:cubicBezTo>
                    <a:pt x="445" y="1672"/>
                    <a:pt x="394" y="1752"/>
                    <a:pt x="377" y="1862"/>
                  </a:cubicBezTo>
                  <a:cubicBezTo>
                    <a:pt x="369" y="1917"/>
                    <a:pt x="366" y="1969"/>
                    <a:pt x="337" y="2019"/>
                  </a:cubicBezTo>
                  <a:cubicBezTo>
                    <a:pt x="309" y="2069"/>
                    <a:pt x="221" y="2300"/>
                    <a:pt x="185" y="2359"/>
                  </a:cubicBezTo>
                  <a:cubicBezTo>
                    <a:pt x="149" y="2417"/>
                    <a:pt x="0" y="2443"/>
                    <a:pt x="20" y="2519"/>
                  </a:cubicBezTo>
                  <a:cubicBezTo>
                    <a:pt x="142" y="2523"/>
                    <a:pt x="235" y="2515"/>
                    <a:pt x="321" y="2434"/>
                  </a:cubicBezTo>
                  <a:cubicBezTo>
                    <a:pt x="356" y="2402"/>
                    <a:pt x="367" y="2356"/>
                    <a:pt x="398" y="2322"/>
                  </a:cubicBezTo>
                  <a:cubicBezTo>
                    <a:pt x="428" y="2290"/>
                    <a:pt x="483" y="2282"/>
                    <a:pt x="514" y="2249"/>
                  </a:cubicBezTo>
                  <a:cubicBezTo>
                    <a:pt x="587" y="2168"/>
                    <a:pt x="500" y="2041"/>
                    <a:pt x="559" y="1944"/>
                  </a:cubicBezTo>
                  <a:cubicBezTo>
                    <a:pt x="619" y="1846"/>
                    <a:pt x="677" y="1766"/>
                    <a:pt x="726" y="1664"/>
                  </a:cubicBezTo>
                  <a:cubicBezTo>
                    <a:pt x="784" y="1543"/>
                    <a:pt x="843" y="1422"/>
                    <a:pt x="860" y="1284"/>
                  </a:cubicBezTo>
                  <a:cubicBezTo>
                    <a:pt x="876" y="1164"/>
                    <a:pt x="918" y="1070"/>
                    <a:pt x="946" y="951"/>
                  </a:cubicBezTo>
                  <a:cubicBezTo>
                    <a:pt x="1001" y="713"/>
                    <a:pt x="1099" y="503"/>
                    <a:pt x="1164" y="269"/>
                  </a:cubicBezTo>
                  <a:cubicBezTo>
                    <a:pt x="1170" y="246"/>
                    <a:pt x="1182" y="226"/>
                    <a:pt x="1184" y="202"/>
                  </a:cubicBezTo>
                  <a:cubicBezTo>
                    <a:pt x="1012" y="178"/>
                    <a:pt x="664" y="0"/>
                    <a:pt x="625" y="277"/>
                  </a:cubicBezTo>
                  <a:cubicBezTo>
                    <a:pt x="597" y="482"/>
                    <a:pt x="676" y="704"/>
                    <a:pt x="603" y="89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0" name="Freeform 227"/>
            <p:cNvSpPr>
              <a:spLocks/>
            </p:cNvSpPr>
            <p:nvPr/>
          </p:nvSpPr>
          <p:spPr bwMode="gray">
            <a:xfrm>
              <a:off x="7492900" y="4986240"/>
              <a:ext cx="161004" cy="920220"/>
            </a:xfrm>
            <a:custGeom>
              <a:avLst/>
              <a:gdLst/>
              <a:ahLst/>
              <a:cxnLst>
                <a:cxn ang="0">
                  <a:pos x="83" y="783"/>
                </a:cxn>
                <a:cxn ang="0">
                  <a:pos x="145" y="1141"/>
                </a:cxn>
                <a:cxn ang="0">
                  <a:pos x="152" y="1554"/>
                </a:cxn>
                <a:cxn ang="0">
                  <a:pos x="159" y="1920"/>
                </a:cxn>
                <a:cxn ang="0">
                  <a:pos x="129" y="2102"/>
                </a:cxn>
                <a:cxn ang="0">
                  <a:pos x="127" y="2260"/>
                </a:cxn>
                <a:cxn ang="0">
                  <a:pos x="233" y="2436"/>
                </a:cxn>
                <a:cxn ang="0">
                  <a:pos x="289" y="2436"/>
                </a:cxn>
                <a:cxn ang="0">
                  <a:pos x="342" y="2406"/>
                </a:cxn>
                <a:cxn ang="0">
                  <a:pos x="333" y="2071"/>
                </a:cxn>
                <a:cxn ang="0">
                  <a:pos x="341" y="1715"/>
                </a:cxn>
                <a:cxn ang="0">
                  <a:pos x="409" y="1346"/>
                </a:cxn>
                <a:cxn ang="0">
                  <a:pos x="439" y="972"/>
                </a:cxn>
                <a:cxn ang="0">
                  <a:pos x="409" y="768"/>
                </a:cxn>
                <a:cxn ang="0">
                  <a:pos x="328" y="512"/>
                </a:cxn>
                <a:cxn ang="0">
                  <a:pos x="218" y="19"/>
                </a:cxn>
                <a:cxn ang="0">
                  <a:pos x="16" y="4"/>
                </a:cxn>
                <a:cxn ang="0">
                  <a:pos x="106" y="775"/>
                </a:cxn>
              </a:cxnLst>
              <a:rect l="0" t="0" r="r" b="b"/>
              <a:pathLst>
                <a:path w="445" h="2543">
                  <a:moveTo>
                    <a:pt x="83" y="783"/>
                  </a:moveTo>
                  <a:cubicBezTo>
                    <a:pt x="84" y="915"/>
                    <a:pt x="158" y="1002"/>
                    <a:pt x="145" y="1141"/>
                  </a:cubicBezTo>
                  <a:cubicBezTo>
                    <a:pt x="131" y="1290"/>
                    <a:pt x="117" y="1404"/>
                    <a:pt x="152" y="1554"/>
                  </a:cubicBezTo>
                  <a:cubicBezTo>
                    <a:pt x="176" y="1660"/>
                    <a:pt x="185" y="1822"/>
                    <a:pt x="159" y="1920"/>
                  </a:cubicBezTo>
                  <a:cubicBezTo>
                    <a:pt x="145" y="1971"/>
                    <a:pt x="129" y="2042"/>
                    <a:pt x="129" y="2102"/>
                  </a:cubicBezTo>
                  <a:cubicBezTo>
                    <a:pt x="128" y="2162"/>
                    <a:pt x="122" y="2200"/>
                    <a:pt x="127" y="2260"/>
                  </a:cubicBezTo>
                  <a:cubicBezTo>
                    <a:pt x="128" y="2282"/>
                    <a:pt x="119" y="2543"/>
                    <a:pt x="233" y="2436"/>
                  </a:cubicBezTo>
                  <a:cubicBezTo>
                    <a:pt x="248" y="2466"/>
                    <a:pt x="274" y="2466"/>
                    <a:pt x="289" y="2436"/>
                  </a:cubicBezTo>
                  <a:cubicBezTo>
                    <a:pt x="319" y="2459"/>
                    <a:pt x="339" y="2444"/>
                    <a:pt x="342" y="2406"/>
                  </a:cubicBezTo>
                  <a:cubicBezTo>
                    <a:pt x="411" y="2404"/>
                    <a:pt x="342" y="2131"/>
                    <a:pt x="333" y="2071"/>
                  </a:cubicBezTo>
                  <a:cubicBezTo>
                    <a:pt x="314" y="1937"/>
                    <a:pt x="294" y="1848"/>
                    <a:pt x="341" y="1715"/>
                  </a:cubicBezTo>
                  <a:cubicBezTo>
                    <a:pt x="382" y="1598"/>
                    <a:pt x="408" y="1477"/>
                    <a:pt x="409" y="1346"/>
                  </a:cubicBezTo>
                  <a:cubicBezTo>
                    <a:pt x="410" y="1216"/>
                    <a:pt x="445" y="1098"/>
                    <a:pt x="439" y="972"/>
                  </a:cubicBezTo>
                  <a:cubicBezTo>
                    <a:pt x="436" y="903"/>
                    <a:pt x="412" y="839"/>
                    <a:pt x="409" y="768"/>
                  </a:cubicBezTo>
                  <a:cubicBezTo>
                    <a:pt x="405" y="674"/>
                    <a:pt x="359" y="600"/>
                    <a:pt x="328" y="512"/>
                  </a:cubicBezTo>
                  <a:cubicBezTo>
                    <a:pt x="271" y="351"/>
                    <a:pt x="313" y="167"/>
                    <a:pt x="218" y="19"/>
                  </a:cubicBezTo>
                  <a:cubicBezTo>
                    <a:pt x="154" y="5"/>
                    <a:pt x="85" y="0"/>
                    <a:pt x="16" y="4"/>
                  </a:cubicBezTo>
                  <a:cubicBezTo>
                    <a:pt x="0" y="274"/>
                    <a:pt x="106" y="510"/>
                    <a:pt x="106" y="77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1" name="Freeform 228"/>
            <p:cNvSpPr>
              <a:spLocks/>
            </p:cNvSpPr>
            <p:nvPr/>
          </p:nvSpPr>
          <p:spPr bwMode="gray">
            <a:xfrm>
              <a:off x="7265565" y="5141117"/>
              <a:ext cx="142621" cy="190110"/>
            </a:xfrm>
            <a:custGeom>
              <a:avLst/>
              <a:gdLst/>
              <a:ahLst/>
              <a:cxnLst>
                <a:cxn ang="0">
                  <a:pos x="6" y="313"/>
                </a:cxn>
                <a:cxn ang="0">
                  <a:pos x="165" y="407"/>
                </a:cxn>
                <a:cxn ang="0">
                  <a:pos x="250" y="449"/>
                </a:cxn>
                <a:cxn ang="0">
                  <a:pos x="297" y="525"/>
                </a:cxn>
                <a:cxn ang="0">
                  <a:pos x="325" y="454"/>
                </a:cxn>
                <a:cxn ang="0">
                  <a:pos x="348" y="374"/>
                </a:cxn>
                <a:cxn ang="0">
                  <a:pos x="378" y="104"/>
                </a:cxn>
                <a:cxn ang="0">
                  <a:pos x="191" y="44"/>
                </a:cxn>
                <a:cxn ang="0">
                  <a:pos x="78" y="204"/>
                </a:cxn>
                <a:cxn ang="0">
                  <a:pos x="10" y="313"/>
                </a:cxn>
              </a:cxnLst>
              <a:rect l="0" t="0" r="r" b="b"/>
              <a:pathLst>
                <a:path w="394" h="525">
                  <a:moveTo>
                    <a:pt x="6" y="313"/>
                  </a:moveTo>
                  <a:cubicBezTo>
                    <a:pt x="0" y="353"/>
                    <a:pt x="134" y="395"/>
                    <a:pt x="165" y="407"/>
                  </a:cubicBezTo>
                  <a:cubicBezTo>
                    <a:pt x="195" y="418"/>
                    <a:pt x="227" y="429"/>
                    <a:pt x="250" y="449"/>
                  </a:cubicBezTo>
                  <a:cubicBezTo>
                    <a:pt x="275" y="471"/>
                    <a:pt x="276" y="505"/>
                    <a:pt x="297" y="525"/>
                  </a:cubicBezTo>
                  <a:cubicBezTo>
                    <a:pt x="300" y="500"/>
                    <a:pt x="316" y="477"/>
                    <a:pt x="325" y="454"/>
                  </a:cubicBezTo>
                  <a:cubicBezTo>
                    <a:pt x="334" y="429"/>
                    <a:pt x="341" y="400"/>
                    <a:pt x="348" y="374"/>
                  </a:cubicBezTo>
                  <a:cubicBezTo>
                    <a:pt x="369" y="300"/>
                    <a:pt x="394" y="182"/>
                    <a:pt x="378" y="104"/>
                  </a:cubicBezTo>
                  <a:cubicBezTo>
                    <a:pt x="361" y="26"/>
                    <a:pt x="248" y="0"/>
                    <a:pt x="191" y="44"/>
                  </a:cubicBezTo>
                  <a:cubicBezTo>
                    <a:pt x="139" y="84"/>
                    <a:pt x="110" y="153"/>
                    <a:pt x="78" y="204"/>
                  </a:cubicBezTo>
                  <a:cubicBezTo>
                    <a:pt x="59" y="236"/>
                    <a:pt x="17" y="278"/>
                    <a:pt x="10" y="31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2" name="Freeform 229"/>
            <p:cNvSpPr>
              <a:spLocks/>
            </p:cNvSpPr>
            <p:nvPr/>
          </p:nvSpPr>
          <p:spPr bwMode="gray">
            <a:xfrm>
              <a:off x="7509139" y="5144793"/>
              <a:ext cx="142315" cy="175557"/>
            </a:xfrm>
            <a:custGeom>
              <a:avLst/>
              <a:gdLst/>
              <a:ahLst/>
              <a:cxnLst>
                <a:cxn ang="0">
                  <a:pos x="68" y="485"/>
                </a:cxn>
                <a:cxn ang="0">
                  <a:pos x="179" y="387"/>
                </a:cxn>
                <a:cxn ang="0">
                  <a:pos x="340" y="348"/>
                </a:cxn>
                <a:cxn ang="0">
                  <a:pos x="296" y="164"/>
                </a:cxn>
                <a:cxn ang="0">
                  <a:pos x="54" y="81"/>
                </a:cxn>
                <a:cxn ang="0">
                  <a:pos x="39" y="303"/>
                </a:cxn>
                <a:cxn ang="0">
                  <a:pos x="68" y="485"/>
                </a:cxn>
              </a:cxnLst>
              <a:rect l="0" t="0" r="r" b="b"/>
              <a:pathLst>
                <a:path w="393" h="485">
                  <a:moveTo>
                    <a:pt x="68" y="485"/>
                  </a:moveTo>
                  <a:cubicBezTo>
                    <a:pt x="77" y="453"/>
                    <a:pt x="153" y="401"/>
                    <a:pt x="179" y="387"/>
                  </a:cubicBezTo>
                  <a:cubicBezTo>
                    <a:pt x="227" y="362"/>
                    <a:pt x="294" y="374"/>
                    <a:pt x="340" y="348"/>
                  </a:cubicBezTo>
                  <a:cubicBezTo>
                    <a:pt x="393" y="318"/>
                    <a:pt x="327" y="203"/>
                    <a:pt x="296" y="164"/>
                  </a:cubicBezTo>
                  <a:cubicBezTo>
                    <a:pt x="242" y="95"/>
                    <a:pt x="141" y="0"/>
                    <a:pt x="54" y="81"/>
                  </a:cubicBezTo>
                  <a:cubicBezTo>
                    <a:pt x="0" y="131"/>
                    <a:pt x="32" y="240"/>
                    <a:pt x="39" y="303"/>
                  </a:cubicBezTo>
                  <a:cubicBezTo>
                    <a:pt x="45" y="357"/>
                    <a:pt x="33" y="443"/>
                    <a:pt x="68" y="48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3" name="Freeform 230"/>
            <p:cNvSpPr>
              <a:spLocks/>
            </p:cNvSpPr>
            <p:nvPr/>
          </p:nvSpPr>
          <p:spPr bwMode="gray">
            <a:xfrm>
              <a:off x="7251931" y="4621186"/>
              <a:ext cx="428016" cy="669139"/>
            </a:xfrm>
            <a:custGeom>
              <a:avLst/>
              <a:gdLst/>
              <a:ahLst/>
              <a:cxnLst>
                <a:cxn ang="0">
                  <a:pos x="143" y="526"/>
                </a:cxn>
                <a:cxn ang="0">
                  <a:pos x="82" y="1125"/>
                </a:cxn>
                <a:cxn ang="0">
                  <a:pos x="38" y="1760"/>
                </a:cxn>
                <a:cxn ang="0">
                  <a:pos x="816" y="1806"/>
                </a:cxn>
                <a:cxn ang="0">
                  <a:pos x="1120" y="1731"/>
                </a:cxn>
                <a:cxn ang="0">
                  <a:pos x="1113" y="1527"/>
                </a:cxn>
                <a:cxn ang="0">
                  <a:pos x="1105" y="1330"/>
                </a:cxn>
                <a:cxn ang="0">
                  <a:pos x="1128" y="701"/>
                </a:cxn>
                <a:cxn ang="0">
                  <a:pos x="892" y="96"/>
                </a:cxn>
                <a:cxn ang="0">
                  <a:pos x="567" y="3"/>
                </a:cxn>
                <a:cxn ang="0">
                  <a:pos x="289" y="73"/>
                </a:cxn>
                <a:cxn ang="0">
                  <a:pos x="210" y="313"/>
                </a:cxn>
                <a:cxn ang="0">
                  <a:pos x="143" y="526"/>
                </a:cxn>
              </a:cxnLst>
              <a:rect l="0" t="0" r="r" b="b"/>
              <a:pathLst>
                <a:path w="1183" h="1849">
                  <a:moveTo>
                    <a:pt x="143" y="526"/>
                  </a:moveTo>
                  <a:cubicBezTo>
                    <a:pt x="123" y="723"/>
                    <a:pt x="99" y="926"/>
                    <a:pt x="82" y="1125"/>
                  </a:cubicBezTo>
                  <a:cubicBezTo>
                    <a:pt x="65" y="1320"/>
                    <a:pt x="0" y="1562"/>
                    <a:pt x="38" y="1760"/>
                  </a:cubicBezTo>
                  <a:cubicBezTo>
                    <a:pt x="277" y="1849"/>
                    <a:pt x="564" y="1829"/>
                    <a:pt x="816" y="1806"/>
                  </a:cubicBezTo>
                  <a:cubicBezTo>
                    <a:pt x="893" y="1798"/>
                    <a:pt x="1090" y="1805"/>
                    <a:pt x="1120" y="1731"/>
                  </a:cubicBezTo>
                  <a:cubicBezTo>
                    <a:pt x="1142" y="1680"/>
                    <a:pt x="1116" y="1580"/>
                    <a:pt x="1113" y="1527"/>
                  </a:cubicBezTo>
                  <a:cubicBezTo>
                    <a:pt x="1109" y="1461"/>
                    <a:pt x="1108" y="1392"/>
                    <a:pt x="1105" y="1330"/>
                  </a:cubicBezTo>
                  <a:cubicBezTo>
                    <a:pt x="1095" y="1122"/>
                    <a:pt x="1183" y="905"/>
                    <a:pt x="1128" y="701"/>
                  </a:cubicBezTo>
                  <a:cubicBezTo>
                    <a:pt x="1071" y="491"/>
                    <a:pt x="915" y="315"/>
                    <a:pt x="892" y="96"/>
                  </a:cubicBezTo>
                  <a:cubicBezTo>
                    <a:pt x="786" y="46"/>
                    <a:pt x="690" y="0"/>
                    <a:pt x="567" y="3"/>
                  </a:cubicBezTo>
                  <a:cubicBezTo>
                    <a:pt x="480" y="6"/>
                    <a:pt x="337" y="1"/>
                    <a:pt x="289" y="73"/>
                  </a:cubicBezTo>
                  <a:cubicBezTo>
                    <a:pt x="244" y="139"/>
                    <a:pt x="236" y="241"/>
                    <a:pt x="210" y="313"/>
                  </a:cubicBezTo>
                  <a:cubicBezTo>
                    <a:pt x="184" y="383"/>
                    <a:pt x="158" y="450"/>
                    <a:pt x="143" y="52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4" name="Freeform 231"/>
            <p:cNvSpPr>
              <a:spLocks/>
            </p:cNvSpPr>
            <p:nvPr/>
          </p:nvSpPr>
          <p:spPr bwMode="gray">
            <a:xfrm>
              <a:off x="7394858" y="4701917"/>
              <a:ext cx="98042" cy="52851"/>
            </a:xfrm>
            <a:custGeom>
              <a:avLst/>
              <a:gdLst/>
              <a:ahLst/>
              <a:cxnLst>
                <a:cxn ang="0">
                  <a:pos x="40" y="27"/>
                </a:cxn>
                <a:cxn ang="0">
                  <a:pos x="55" y="87"/>
                </a:cxn>
                <a:cxn ang="0">
                  <a:pos x="123" y="102"/>
                </a:cxn>
                <a:cxn ang="0">
                  <a:pos x="240" y="136"/>
                </a:cxn>
                <a:cxn ang="0">
                  <a:pos x="260" y="65"/>
                </a:cxn>
                <a:cxn ang="0">
                  <a:pos x="188" y="3"/>
                </a:cxn>
                <a:cxn ang="0">
                  <a:pos x="92" y="15"/>
                </a:cxn>
                <a:cxn ang="0">
                  <a:pos x="43" y="42"/>
                </a:cxn>
              </a:cxnLst>
              <a:rect l="0" t="0" r="r" b="b"/>
              <a:pathLst>
                <a:path w="271" h="146">
                  <a:moveTo>
                    <a:pt x="40" y="27"/>
                  </a:moveTo>
                  <a:cubicBezTo>
                    <a:pt x="51" y="45"/>
                    <a:pt x="43" y="71"/>
                    <a:pt x="55" y="87"/>
                  </a:cubicBezTo>
                  <a:cubicBezTo>
                    <a:pt x="73" y="112"/>
                    <a:pt x="93" y="98"/>
                    <a:pt x="123" y="102"/>
                  </a:cubicBezTo>
                  <a:cubicBezTo>
                    <a:pt x="162" y="108"/>
                    <a:pt x="200" y="146"/>
                    <a:pt x="240" y="136"/>
                  </a:cubicBezTo>
                  <a:cubicBezTo>
                    <a:pt x="251" y="115"/>
                    <a:pt x="256" y="88"/>
                    <a:pt x="260" y="65"/>
                  </a:cubicBezTo>
                  <a:cubicBezTo>
                    <a:pt x="271" y="10"/>
                    <a:pt x="244" y="8"/>
                    <a:pt x="188" y="3"/>
                  </a:cubicBezTo>
                  <a:cubicBezTo>
                    <a:pt x="154" y="0"/>
                    <a:pt x="125" y="10"/>
                    <a:pt x="92" y="15"/>
                  </a:cubicBezTo>
                  <a:cubicBezTo>
                    <a:pt x="79" y="16"/>
                    <a:pt x="0" y="19"/>
                    <a:pt x="43" y="4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5" name="Freeform 232"/>
            <p:cNvSpPr>
              <a:spLocks/>
            </p:cNvSpPr>
            <p:nvPr/>
          </p:nvSpPr>
          <p:spPr bwMode="gray">
            <a:xfrm>
              <a:off x="7289922" y="4662088"/>
              <a:ext cx="144766" cy="188578"/>
            </a:xfrm>
            <a:custGeom>
              <a:avLst/>
              <a:gdLst/>
              <a:ahLst/>
              <a:cxnLst>
                <a:cxn ang="0">
                  <a:pos x="0" y="501"/>
                </a:cxn>
                <a:cxn ang="0">
                  <a:pos x="287" y="500"/>
                </a:cxn>
                <a:cxn ang="0">
                  <a:pos x="336" y="439"/>
                </a:cxn>
                <a:cxn ang="0">
                  <a:pos x="368" y="334"/>
                </a:cxn>
                <a:cxn ang="0">
                  <a:pos x="351" y="69"/>
                </a:cxn>
                <a:cxn ang="0">
                  <a:pos x="217" y="200"/>
                </a:cxn>
                <a:cxn ang="0">
                  <a:pos x="121" y="391"/>
                </a:cxn>
                <a:cxn ang="0">
                  <a:pos x="0" y="501"/>
                </a:cxn>
              </a:cxnLst>
              <a:rect l="0" t="0" r="r" b="b"/>
              <a:pathLst>
                <a:path w="400" h="521">
                  <a:moveTo>
                    <a:pt x="0" y="501"/>
                  </a:moveTo>
                  <a:cubicBezTo>
                    <a:pt x="80" y="519"/>
                    <a:pt x="208" y="521"/>
                    <a:pt x="287" y="500"/>
                  </a:cubicBezTo>
                  <a:cubicBezTo>
                    <a:pt x="304" y="477"/>
                    <a:pt x="324" y="466"/>
                    <a:pt x="336" y="439"/>
                  </a:cubicBezTo>
                  <a:cubicBezTo>
                    <a:pt x="351" y="406"/>
                    <a:pt x="361" y="369"/>
                    <a:pt x="368" y="334"/>
                  </a:cubicBezTo>
                  <a:cubicBezTo>
                    <a:pt x="381" y="276"/>
                    <a:pt x="400" y="120"/>
                    <a:pt x="351" y="69"/>
                  </a:cubicBezTo>
                  <a:cubicBezTo>
                    <a:pt x="285" y="0"/>
                    <a:pt x="227" y="151"/>
                    <a:pt x="217" y="200"/>
                  </a:cubicBezTo>
                  <a:cubicBezTo>
                    <a:pt x="201" y="273"/>
                    <a:pt x="194" y="353"/>
                    <a:pt x="121" y="391"/>
                  </a:cubicBezTo>
                  <a:cubicBezTo>
                    <a:pt x="68" y="419"/>
                    <a:pt x="20" y="434"/>
                    <a:pt x="0" y="50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6" name="Freeform 233"/>
            <p:cNvSpPr>
              <a:spLocks/>
            </p:cNvSpPr>
            <p:nvPr/>
          </p:nvSpPr>
          <p:spPr bwMode="gray">
            <a:xfrm>
              <a:off x="7471147" y="4702990"/>
              <a:ext cx="180919" cy="177242"/>
            </a:xfrm>
            <a:custGeom>
              <a:avLst/>
              <a:gdLst/>
              <a:ahLst/>
              <a:cxnLst>
                <a:cxn ang="0">
                  <a:pos x="33" y="20"/>
                </a:cxn>
                <a:cxn ang="0">
                  <a:pos x="6" y="130"/>
                </a:cxn>
                <a:cxn ang="0">
                  <a:pos x="7" y="236"/>
                </a:cxn>
                <a:cxn ang="0">
                  <a:pos x="37" y="323"/>
                </a:cxn>
                <a:cxn ang="0">
                  <a:pos x="64" y="410"/>
                </a:cxn>
                <a:cxn ang="0">
                  <a:pos x="242" y="479"/>
                </a:cxn>
                <a:cxn ang="0">
                  <a:pos x="386" y="479"/>
                </a:cxn>
                <a:cxn ang="0">
                  <a:pos x="454" y="437"/>
                </a:cxn>
                <a:cxn ang="0">
                  <a:pos x="499" y="417"/>
                </a:cxn>
                <a:cxn ang="0">
                  <a:pos x="499" y="358"/>
                </a:cxn>
                <a:cxn ang="0">
                  <a:pos x="398" y="369"/>
                </a:cxn>
                <a:cxn ang="0">
                  <a:pos x="295" y="346"/>
                </a:cxn>
                <a:cxn ang="0">
                  <a:pos x="156" y="219"/>
                </a:cxn>
                <a:cxn ang="0">
                  <a:pos x="120" y="62"/>
                </a:cxn>
                <a:cxn ang="0">
                  <a:pos x="29" y="24"/>
                </a:cxn>
              </a:cxnLst>
              <a:rect l="0" t="0" r="r" b="b"/>
              <a:pathLst>
                <a:path w="500" h="490">
                  <a:moveTo>
                    <a:pt x="33" y="20"/>
                  </a:moveTo>
                  <a:cubicBezTo>
                    <a:pt x="37" y="59"/>
                    <a:pt x="12" y="94"/>
                    <a:pt x="6" y="130"/>
                  </a:cubicBezTo>
                  <a:cubicBezTo>
                    <a:pt x="0" y="162"/>
                    <a:pt x="0" y="203"/>
                    <a:pt x="7" y="236"/>
                  </a:cubicBezTo>
                  <a:cubicBezTo>
                    <a:pt x="12" y="266"/>
                    <a:pt x="26" y="296"/>
                    <a:pt x="37" y="323"/>
                  </a:cubicBezTo>
                  <a:cubicBezTo>
                    <a:pt x="48" y="351"/>
                    <a:pt x="52" y="385"/>
                    <a:pt x="64" y="410"/>
                  </a:cubicBezTo>
                  <a:cubicBezTo>
                    <a:pt x="96" y="470"/>
                    <a:pt x="182" y="478"/>
                    <a:pt x="242" y="479"/>
                  </a:cubicBezTo>
                  <a:cubicBezTo>
                    <a:pt x="282" y="479"/>
                    <a:pt x="349" y="490"/>
                    <a:pt x="386" y="479"/>
                  </a:cubicBezTo>
                  <a:cubicBezTo>
                    <a:pt x="411" y="471"/>
                    <a:pt x="428" y="446"/>
                    <a:pt x="454" y="437"/>
                  </a:cubicBezTo>
                  <a:cubicBezTo>
                    <a:pt x="475" y="429"/>
                    <a:pt x="489" y="439"/>
                    <a:pt x="499" y="417"/>
                  </a:cubicBezTo>
                  <a:cubicBezTo>
                    <a:pt x="500" y="398"/>
                    <a:pt x="500" y="377"/>
                    <a:pt x="499" y="358"/>
                  </a:cubicBezTo>
                  <a:cubicBezTo>
                    <a:pt x="466" y="356"/>
                    <a:pt x="433" y="369"/>
                    <a:pt x="398" y="369"/>
                  </a:cubicBezTo>
                  <a:cubicBezTo>
                    <a:pt x="361" y="368"/>
                    <a:pt x="329" y="358"/>
                    <a:pt x="295" y="346"/>
                  </a:cubicBezTo>
                  <a:cubicBezTo>
                    <a:pt x="219" y="320"/>
                    <a:pt x="167" y="303"/>
                    <a:pt x="156" y="219"/>
                  </a:cubicBezTo>
                  <a:cubicBezTo>
                    <a:pt x="148" y="166"/>
                    <a:pt x="151" y="108"/>
                    <a:pt x="120" y="62"/>
                  </a:cubicBezTo>
                  <a:cubicBezTo>
                    <a:pt x="106" y="39"/>
                    <a:pt x="43" y="0"/>
                    <a:pt x="29" y="2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7" name="Freeform 234"/>
            <p:cNvSpPr>
              <a:spLocks/>
            </p:cNvSpPr>
            <p:nvPr/>
          </p:nvSpPr>
          <p:spPr bwMode="gray">
            <a:xfrm>
              <a:off x="7212867" y="4183365"/>
              <a:ext cx="494960" cy="673735"/>
            </a:xfrm>
            <a:custGeom>
              <a:avLst/>
              <a:gdLst/>
              <a:ahLst/>
              <a:cxnLst>
                <a:cxn ang="0">
                  <a:pos x="660" y="152"/>
                </a:cxn>
                <a:cxn ang="0">
                  <a:pos x="488" y="215"/>
                </a:cxn>
                <a:cxn ang="0">
                  <a:pos x="340" y="257"/>
                </a:cxn>
                <a:cxn ang="0">
                  <a:pos x="91" y="448"/>
                </a:cxn>
                <a:cxn ang="0">
                  <a:pos x="46" y="798"/>
                </a:cxn>
                <a:cxn ang="0">
                  <a:pos x="1" y="1168"/>
                </a:cxn>
                <a:cxn ang="0">
                  <a:pos x="56" y="1356"/>
                </a:cxn>
                <a:cxn ang="0">
                  <a:pos x="235" y="1412"/>
                </a:cxn>
                <a:cxn ang="0">
                  <a:pos x="205" y="1585"/>
                </a:cxn>
                <a:cxn ang="0">
                  <a:pos x="184" y="1781"/>
                </a:cxn>
                <a:cxn ang="0">
                  <a:pos x="425" y="1812"/>
                </a:cxn>
                <a:cxn ang="0">
                  <a:pos x="532" y="1668"/>
                </a:cxn>
                <a:cxn ang="0">
                  <a:pos x="516" y="1412"/>
                </a:cxn>
                <a:cxn ang="0">
                  <a:pos x="548" y="1116"/>
                </a:cxn>
                <a:cxn ang="0">
                  <a:pos x="818" y="1056"/>
                </a:cxn>
                <a:cxn ang="0">
                  <a:pos x="834" y="1229"/>
                </a:cxn>
                <a:cxn ang="0">
                  <a:pos x="796" y="1382"/>
                </a:cxn>
                <a:cxn ang="0">
                  <a:pos x="758" y="1706"/>
                </a:cxn>
                <a:cxn ang="0">
                  <a:pos x="963" y="1858"/>
                </a:cxn>
                <a:cxn ang="0">
                  <a:pos x="1273" y="1788"/>
                </a:cxn>
                <a:cxn ang="0">
                  <a:pos x="1174" y="1403"/>
                </a:cxn>
                <a:cxn ang="0">
                  <a:pos x="1128" y="1091"/>
                </a:cxn>
                <a:cxn ang="0">
                  <a:pos x="1266" y="819"/>
                </a:cxn>
                <a:cxn ang="0">
                  <a:pos x="1359" y="495"/>
                </a:cxn>
                <a:cxn ang="0">
                  <a:pos x="1364" y="427"/>
                </a:cxn>
                <a:cxn ang="0">
                  <a:pos x="1033" y="228"/>
                </a:cxn>
                <a:cxn ang="0">
                  <a:pos x="630" y="160"/>
                </a:cxn>
              </a:cxnLst>
              <a:rect l="0" t="0" r="r" b="b"/>
              <a:pathLst>
                <a:path w="1368" h="1862">
                  <a:moveTo>
                    <a:pt x="660" y="152"/>
                  </a:moveTo>
                  <a:cubicBezTo>
                    <a:pt x="620" y="178"/>
                    <a:pt x="539" y="189"/>
                    <a:pt x="488" y="215"/>
                  </a:cubicBezTo>
                  <a:cubicBezTo>
                    <a:pt x="439" y="240"/>
                    <a:pt x="391" y="246"/>
                    <a:pt x="340" y="257"/>
                  </a:cubicBezTo>
                  <a:cubicBezTo>
                    <a:pt x="220" y="283"/>
                    <a:pt x="130" y="325"/>
                    <a:pt x="91" y="448"/>
                  </a:cubicBezTo>
                  <a:cubicBezTo>
                    <a:pt x="58" y="554"/>
                    <a:pt x="64" y="682"/>
                    <a:pt x="46" y="798"/>
                  </a:cubicBezTo>
                  <a:cubicBezTo>
                    <a:pt x="28" y="923"/>
                    <a:pt x="1" y="1035"/>
                    <a:pt x="1" y="1168"/>
                  </a:cubicBezTo>
                  <a:cubicBezTo>
                    <a:pt x="1" y="1237"/>
                    <a:pt x="0" y="1307"/>
                    <a:pt x="56" y="1356"/>
                  </a:cubicBezTo>
                  <a:cubicBezTo>
                    <a:pt x="109" y="1402"/>
                    <a:pt x="171" y="1389"/>
                    <a:pt x="235" y="1412"/>
                  </a:cubicBezTo>
                  <a:cubicBezTo>
                    <a:pt x="194" y="1455"/>
                    <a:pt x="205" y="1526"/>
                    <a:pt x="205" y="1585"/>
                  </a:cubicBezTo>
                  <a:cubicBezTo>
                    <a:pt x="205" y="1648"/>
                    <a:pt x="174" y="1724"/>
                    <a:pt x="184" y="1781"/>
                  </a:cubicBezTo>
                  <a:cubicBezTo>
                    <a:pt x="250" y="1810"/>
                    <a:pt x="348" y="1824"/>
                    <a:pt x="425" y="1812"/>
                  </a:cubicBezTo>
                  <a:cubicBezTo>
                    <a:pt x="517" y="1798"/>
                    <a:pt x="536" y="1763"/>
                    <a:pt x="532" y="1668"/>
                  </a:cubicBezTo>
                  <a:cubicBezTo>
                    <a:pt x="527" y="1585"/>
                    <a:pt x="515" y="1501"/>
                    <a:pt x="516" y="1412"/>
                  </a:cubicBezTo>
                  <a:cubicBezTo>
                    <a:pt x="517" y="1312"/>
                    <a:pt x="549" y="1213"/>
                    <a:pt x="548" y="1116"/>
                  </a:cubicBezTo>
                  <a:cubicBezTo>
                    <a:pt x="638" y="1096"/>
                    <a:pt x="722" y="1063"/>
                    <a:pt x="818" y="1056"/>
                  </a:cubicBezTo>
                  <a:cubicBezTo>
                    <a:pt x="825" y="1114"/>
                    <a:pt x="839" y="1167"/>
                    <a:pt x="834" y="1229"/>
                  </a:cubicBezTo>
                  <a:cubicBezTo>
                    <a:pt x="830" y="1290"/>
                    <a:pt x="808" y="1322"/>
                    <a:pt x="796" y="1382"/>
                  </a:cubicBezTo>
                  <a:cubicBezTo>
                    <a:pt x="776" y="1480"/>
                    <a:pt x="736" y="1601"/>
                    <a:pt x="758" y="1706"/>
                  </a:cubicBezTo>
                  <a:cubicBezTo>
                    <a:pt x="780" y="1812"/>
                    <a:pt x="865" y="1854"/>
                    <a:pt x="963" y="1858"/>
                  </a:cubicBezTo>
                  <a:cubicBezTo>
                    <a:pt x="1089" y="1862"/>
                    <a:pt x="1161" y="1807"/>
                    <a:pt x="1273" y="1788"/>
                  </a:cubicBezTo>
                  <a:cubicBezTo>
                    <a:pt x="1284" y="1663"/>
                    <a:pt x="1216" y="1519"/>
                    <a:pt x="1174" y="1403"/>
                  </a:cubicBezTo>
                  <a:cubicBezTo>
                    <a:pt x="1135" y="1297"/>
                    <a:pt x="1064" y="1202"/>
                    <a:pt x="1128" y="1091"/>
                  </a:cubicBezTo>
                  <a:cubicBezTo>
                    <a:pt x="1188" y="986"/>
                    <a:pt x="1247" y="942"/>
                    <a:pt x="1266" y="819"/>
                  </a:cubicBezTo>
                  <a:cubicBezTo>
                    <a:pt x="1284" y="711"/>
                    <a:pt x="1341" y="603"/>
                    <a:pt x="1359" y="495"/>
                  </a:cubicBezTo>
                  <a:cubicBezTo>
                    <a:pt x="1363" y="474"/>
                    <a:pt x="1368" y="450"/>
                    <a:pt x="1364" y="427"/>
                  </a:cubicBezTo>
                  <a:cubicBezTo>
                    <a:pt x="1259" y="370"/>
                    <a:pt x="1139" y="295"/>
                    <a:pt x="1033" y="228"/>
                  </a:cubicBezTo>
                  <a:cubicBezTo>
                    <a:pt x="941" y="170"/>
                    <a:pt x="716" y="0"/>
                    <a:pt x="630" y="16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8" name="Freeform 235"/>
            <p:cNvSpPr>
              <a:spLocks/>
            </p:cNvSpPr>
            <p:nvPr/>
          </p:nvSpPr>
          <p:spPr bwMode="gray">
            <a:xfrm>
              <a:off x="7534875" y="4724283"/>
              <a:ext cx="149361" cy="43047"/>
            </a:xfrm>
            <a:custGeom>
              <a:avLst/>
              <a:gdLst/>
              <a:ahLst/>
              <a:cxnLst>
                <a:cxn ang="0">
                  <a:pos x="0" y="14"/>
                </a:cxn>
                <a:cxn ang="0">
                  <a:pos x="142" y="110"/>
                </a:cxn>
                <a:cxn ang="0">
                  <a:pos x="222" y="100"/>
                </a:cxn>
                <a:cxn ang="0">
                  <a:pos x="338" y="104"/>
                </a:cxn>
                <a:cxn ang="0">
                  <a:pos x="232" y="19"/>
                </a:cxn>
                <a:cxn ang="0">
                  <a:pos x="16" y="0"/>
                </a:cxn>
                <a:cxn ang="0">
                  <a:pos x="15" y="29"/>
                </a:cxn>
              </a:cxnLst>
              <a:rect l="0" t="0" r="r" b="b"/>
              <a:pathLst>
                <a:path w="413" h="119">
                  <a:moveTo>
                    <a:pt x="0" y="14"/>
                  </a:moveTo>
                  <a:cubicBezTo>
                    <a:pt x="27" y="70"/>
                    <a:pt x="74" y="119"/>
                    <a:pt x="142" y="110"/>
                  </a:cubicBezTo>
                  <a:cubicBezTo>
                    <a:pt x="175" y="106"/>
                    <a:pt x="185" y="97"/>
                    <a:pt x="222" y="100"/>
                  </a:cubicBezTo>
                  <a:cubicBezTo>
                    <a:pt x="261" y="103"/>
                    <a:pt x="298" y="106"/>
                    <a:pt x="338" y="104"/>
                  </a:cubicBezTo>
                  <a:cubicBezTo>
                    <a:pt x="413" y="50"/>
                    <a:pt x="274" y="19"/>
                    <a:pt x="232" y="19"/>
                  </a:cubicBezTo>
                  <a:cubicBezTo>
                    <a:pt x="161" y="19"/>
                    <a:pt x="74" y="32"/>
                    <a:pt x="16" y="0"/>
                  </a:cubicBezTo>
                  <a:cubicBezTo>
                    <a:pt x="15" y="9"/>
                    <a:pt x="14" y="20"/>
                    <a:pt x="15" y="29"/>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9" name="Freeform 236"/>
            <p:cNvSpPr>
              <a:spLocks/>
            </p:cNvSpPr>
            <p:nvPr/>
          </p:nvSpPr>
          <p:spPr bwMode="gray">
            <a:xfrm>
              <a:off x="7417684" y="5014581"/>
              <a:ext cx="236221" cy="257668"/>
            </a:xfrm>
            <a:custGeom>
              <a:avLst/>
              <a:gdLst/>
              <a:ahLst/>
              <a:cxnLst>
                <a:cxn ang="0">
                  <a:pos x="428" y="643"/>
                </a:cxn>
                <a:cxn ang="0">
                  <a:pos x="410" y="446"/>
                </a:cxn>
                <a:cxn ang="0">
                  <a:pos x="337" y="382"/>
                </a:cxn>
                <a:cxn ang="0">
                  <a:pos x="382" y="344"/>
                </a:cxn>
                <a:cxn ang="0">
                  <a:pos x="416" y="424"/>
                </a:cxn>
                <a:cxn ang="0">
                  <a:pos x="456" y="488"/>
                </a:cxn>
                <a:cxn ang="0">
                  <a:pos x="505" y="551"/>
                </a:cxn>
                <a:cxn ang="0">
                  <a:pos x="524" y="492"/>
                </a:cxn>
                <a:cxn ang="0">
                  <a:pos x="560" y="513"/>
                </a:cxn>
                <a:cxn ang="0">
                  <a:pos x="579" y="395"/>
                </a:cxn>
                <a:cxn ang="0">
                  <a:pos x="591" y="268"/>
                </a:cxn>
                <a:cxn ang="0">
                  <a:pos x="611" y="207"/>
                </a:cxn>
                <a:cxn ang="0">
                  <a:pos x="629" y="116"/>
                </a:cxn>
                <a:cxn ang="0">
                  <a:pos x="634" y="0"/>
                </a:cxn>
                <a:cxn ang="0">
                  <a:pos x="640" y="186"/>
                </a:cxn>
                <a:cxn ang="0">
                  <a:pos x="625" y="343"/>
                </a:cxn>
                <a:cxn ang="0">
                  <a:pos x="591" y="600"/>
                </a:cxn>
                <a:cxn ang="0">
                  <a:pos x="523" y="661"/>
                </a:cxn>
                <a:cxn ang="0">
                  <a:pos x="488" y="676"/>
                </a:cxn>
                <a:cxn ang="0">
                  <a:pos x="437" y="684"/>
                </a:cxn>
                <a:cxn ang="0">
                  <a:pos x="371" y="696"/>
                </a:cxn>
                <a:cxn ang="0">
                  <a:pos x="256" y="692"/>
                </a:cxn>
                <a:cxn ang="0">
                  <a:pos x="68" y="711"/>
                </a:cxn>
                <a:cxn ang="0">
                  <a:pos x="8" y="670"/>
                </a:cxn>
                <a:cxn ang="0">
                  <a:pos x="122" y="673"/>
                </a:cxn>
                <a:cxn ang="0">
                  <a:pos x="225" y="684"/>
                </a:cxn>
                <a:cxn ang="0">
                  <a:pos x="374" y="669"/>
                </a:cxn>
                <a:cxn ang="0">
                  <a:pos x="440" y="639"/>
                </a:cxn>
              </a:cxnLst>
              <a:rect l="0" t="0" r="r" b="b"/>
              <a:pathLst>
                <a:path w="653" h="712">
                  <a:moveTo>
                    <a:pt x="428" y="643"/>
                  </a:moveTo>
                  <a:cubicBezTo>
                    <a:pt x="497" y="609"/>
                    <a:pt x="444" y="484"/>
                    <a:pt x="410" y="446"/>
                  </a:cubicBezTo>
                  <a:cubicBezTo>
                    <a:pt x="389" y="421"/>
                    <a:pt x="350" y="412"/>
                    <a:pt x="337" y="382"/>
                  </a:cubicBezTo>
                  <a:cubicBezTo>
                    <a:pt x="322" y="345"/>
                    <a:pt x="349" y="316"/>
                    <a:pt x="382" y="344"/>
                  </a:cubicBezTo>
                  <a:cubicBezTo>
                    <a:pt x="400" y="359"/>
                    <a:pt x="407" y="405"/>
                    <a:pt x="416" y="424"/>
                  </a:cubicBezTo>
                  <a:cubicBezTo>
                    <a:pt x="427" y="447"/>
                    <a:pt x="441" y="467"/>
                    <a:pt x="456" y="488"/>
                  </a:cubicBezTo>
                  <a:cubicBezTo>
                    <a:pt x="466" y="504"/>
                    <a:pt x="485" y="546"/>
                    <a:pt x="505" y="551"/>
                  </a:cubicBezTo>
                  <a:cubicBezTo>
                    <a:pt x="544" y="562"/>
                    <a:pt x="530" y="511"/>
                    <a:pt x="524" y="492"/>
                  </a:cubicBezTo>
                  <a:cubicBezTo>
                    <a:pt x="535" y="499"/>
                    <a:pt x="548" y="509"/>
                    <a:pt x="560" y="513"/>
                  </a:cubicBezTo>
                  <a:cubicBezTo>
                    <a:pt x="563" y="467"/>
                    <a:pt x="564" y="438"/>
                    <a:pt x="579" y="395"/>
                  </a:cubicBezTo>
                  <a:cubicBezTo>
                    <a:pt x="594" y="353"/>
                    <a:pt x="580" y="310"/>
                    <a:pt x="591" y="268"/>
                  </a:cubicBezTo>
                  <a:cubicBezTo>
                    <a:pt x="596" y="245"/>
                    <a:pt x="607" y="232"/>
                    <a:pt x="611" y="207"/>
                  </a:cubicBezTo>
                  <a:cubicBezTo>
                    <a:pt x="616" y="177"/>
                    <a:pt x="625" y="146"/>
                    <a:pt x="629" y="116"/>
                  </a:cubicBezTo>
                  <a:cubicBezTo>
                    <a:pt x="635" y="78"/>
                    <a:pt x="631" y="38"/>
                    <a:pt x="634" y="0"/>
                  </a:cubicBezTo>
                  <a:cubicBezTo>
                    <a:pt x="653" y="50"/>
                    <a:pt x="644" y="132"/>
                    <a:pt x="640" y="186"/>
                  </a:cubicBezTo>
                  <a:cubicBezTo>
                    <a:pt x="637" y="238"/>
                    <a:pt x="631" y="291"/>
                    <a:pt x="625" y="343"/>
                  </a:cubicBezTo>
                  <a:cubicBezTo>
                    <a:pt x="616" y="431"/>
                    <a:pt x="597" y="511"/>
                    <a:pt x="591" y="600"/>
                  </a:cubicBezTo>
                  <a:cubicBezTo>
                    <a:pt x="587" y="660"/>
                    <a:pt x="571" y="653"/>
                    <a:pt x="523" y="661"/>
                  </a:cubicBezTo>
                  <a:cubicBezTo>
                    <a:pt x="504" y="664"/>
                    <a:pt x="504" y="669"/>
                    <a:pt x="488" y="676"/>
                  </a:cubicBezTo>
                  <a:cubicBezTo>
                    <a:pt x="466" y="686"/>
                    <a:pt x="464" y="684"/>
                    <a:pt x="437" y="684"/>
                  </a:cubicBezTo>
                  <a:cubicBezTo>
                    <a:pt x="413" y="685"/>
                    <a:pt x="395" y="694"/>
                    <a:pt x="371" y="696"/>
                  </a:cubicBezTo>
                  <a:cubicBezTo>
                    <a:pt x="333" y="699"/>
                    <a:pt x="295" y="691"/>
                    <a:pt x="256" y="692"/>
                  </a:cubicBezTo>
                  <a:cubicBezTo>
                    <a:pt x="194" y="694"/>
                    <a:pt x="130" y="710"/>
                    <a:pt x="68" y="711"/>
                  </a:cubicBezTo>
                  <a:cubicBezTo>
                    <a:pt x="42" y="712"/>
                    <a:pt x="0" y="705"/>
                    <a:pt x="8" y="670"/>
                  </a:cubicBezTo>
                  <a:cubicBezTo>
                    <a:pt x="39" y="657"/>
                    <a:pt x="88" y="671"/>
                    <a:pt x="122" y="673"/>
                  </a:cubicBezTo>
                  <a:cubicBezTo>
                    <a:pt x="156" y="675"/>
                    <a:pt x="191" y="682"/>
                    <a:pt x="225" y="684"/>
                  </a:cubicBezTo>
                  <a:cubicBezTo>
                    <a:pt x="274" y="686"/>
                    <a:pt x="329" y="688"/>
                    <a:pt x="374" y="669"/>
                  </a:cubicBezTo>
                  <a:cubicBezTo>
                    <a:pt x="389" y="663"/>
                    <a:pt x="428" y="652"/>
                    <a:pt x="440" y="639"/>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0" name="Freeform 237"/>
            <p:cNvSpPr>
              <a:spLocks/>
            </p:cNvSpPr>
            <p:nvPr/>
          </p:nvSpPr>
          <p:spPr bwMode="gray">
            <a:xfrm>
              <a:off x="7584509" y="4326292"/>
              <a:ext cx="193480" cy="433838"/>
            </a:xfrm>
            <a:custGeom>
              <a:avLst/>
              <a:gdLst/>
              <a:ahLst/>
              <a:cxnLst>
                <a:cxn ang="0">
                  <a:pos x="255" y="0"/>
                </a:cxn>
                <a:cxn ang="0">
                  <a:pos x="345" y="250"/>
                </a:cxn>
                <a:cxn ang="0">
                  <a:pos x="414" y="531"/>
                </a:cxn>
                <a:cxn ang="0">
                  <a:pos x="392" y="1100"/>
                </a:cxn>
                <a:cxn ang="0">
                  <a:pos x="110" y="1145"/>
                </a:cxn>
                <a:cxn ang="0">
                  <a:pos x="35" y="1046"/>
                </a:cxn>
                <a:cxn ang="0">
                  <a:pos x="0" y="894"/>
                </a:cxn>
                <a:cxn ang="0">
                  <a:pos x="162" y="908"/>
                </a:cxn>
                <a:cxn ang="0">
                  <a:pos x="165" y="888"/>
                </a:cxn>
                <a:cxn ang="0">
                  <a:pos x="193" y="885"/>
                </a:cxn>
                <a:cxn ang="0">
                  <a:pos x="180" y="864"/>
                </a:cxn>
                <a:cxn ang="0">
                  <a:pos x="188" y="627"/>
                </a:cxn>
                <a:cxn ang="0">
                  <a:pos x="141" y="538"/>
                </a:cxn>
                <a:cxn ang="0">
                  <a:pos x="133" y="468"/>
                </a:cxn>
                <a:cxn ang="0">
                  <a:pos x="86" y="419"/>
                </a:cxn>
                <a:cxn ang="0">
                  <a:pos x="239" y="0"/>
                </a:cxn>
              </a:cxnLst>
              <a:rect l="0" t="0" r="r" b="b"/>
              <a:pathLst>
                <a:path w="535" h="1199">
                  <a:moveTo>
                    <a:pt x="255" y="0"/>
                  </a:moveTo>
                  <a:cubicBezTo>
                    <a:pt x="371" y="74"/>
                    <a:pt x="349" y="133"/>
                    <a:pt x="345" y="250"/>
                  </a:cubicBezTo>
                  <a:cubicBezTo>
                    <a:pt x="342" y="350"/>
                    <a:pt x="410" y="426"/>
                    <a:pt x="414" y="531"/>
                  </a:cubicBezTo>
                  <a:cubicBezTo>
                    <a:pt x="417" y="628"/>
                    <a:pt x="535" y="1090"/>
                    <a:pt x="392" y="1100"/>
                  </a:cubicBezTo>
                  <a:cubicBezTo>
                    <a:pt x="338" y="1199"/>
                    <a:pt x="200" y="1164"/>
                    <a:pt x="110" y="1145"/>
                  </a:cubicBezTo>
                  <a:cubicBezTo>
                    <a:pt x="34" y="1129"/>
                    <a:pt x="31" y="1124"/>
                    <a:pt x="35" y="1046"/>
                  </a:cubicBezTo>
                  <a:cubicBezTo>
                    <a:pt x="37" y="994"/>
                    <a:pt x="50" y="925"/>
                    <a:pt x="0" y="894"/>
                  </a:cubicBezTo>
                  <a:cubicBezTo>
                    <a:pt x="58" y="890"/>
                    <a:pt x="105" y="919"/>
                    <a:pt x="162" y="908"/>
                  </a:cubicBezTo>
                  <a:cubicBezTo>
                    <a:pt x="166" y="905"/>
                    <a:pt x="163" y="892"/>
                    <a:pt x="165" y="888"/>
                  </a:cubicBezTo>
                  <a:cubicBezTo>
                    <a:pt x="173" y="888"/>
                    <a:pt x="186" y="889"/>
                    <a:pt x="193" y="885"/>
                  </a:cubicBezTo>
                  <a:cubicBezTo>
                    <a:pt x="188" y="874"/>
                    <a:pt x="189" y="876"/>
                    <a:pt x="180" y="864"/>
                  </a:cubicBezTo>
                  <a:cubicBezTo>
                    <a:pt x="186" y="811"/>
                    <a:pt x="205" y="677"/>
                    <a:pt x="188" y="627"/>
                  </a:cubicBezTo>
                  <a:cubicBezTo>
                    <a:pt x="178" y="596"/>
                    <a:pt x="151" y="572"/>
                    <a:pt x="141" y="538"/>
                  </a:cubicBezTo>
                  <a:cubicBezTo>
                    <a:pt x="133" y="514"/>
                    <a:pt x="144" y="489"/>
                    <a:pt x="133" y="468"/>
                  </a:cubicBezTo>
                  <a:cubicBezTo>
                    <a:pt x="123" y="447"/>
                    <a:pt x="98" y="438"/>
                    <a:pt x="86" y="419"/>
                  </a:cubicBezTo>
                  <a:cubicBezTo>
                    <a:pt x="17" y="306"/>
                    <a:pt x="122" y="49"/>
                    <a:pt x="239"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1" name="Freeform 238"/>
            <p:cNvSpPr>
              <a:spLocks/>
            </p:cNvSpPr>
            <p:nvPr/>
          </p:nvSpPr>
          <p:spPr bwMode="gray">
            <a:xfrm>
              <a:off x="7293446" y="4680164"/>
              <a:ext cx="112902" cy="110298"/>
            </a:xfrm>
            <a:custGeom>
              <a:avLst/>
              <a:gdLst/>
              <a:ahLst/>
              <a:cxnLst>
                <a:cxn ang="0">
                  <a:pos x="0" y="146"/>
                </a:cxn>
                <a:cxn ang="0">
                  <a:pos x="217" y="202"/>
                </a:cxn>
                <a:cxn ang="0">
                  <a:pos x="196" y="297"/>
                </a:cxn>
                <a:cxn ang="0">
                  <a:pos x="262" y="223"/>
                </a:cxn>
                <a:cxn ang="0">
                  <a:pos x="268" y="247"/>
                </a:cxn>
                <a:cxn ang="0">
                  <a:pos x="244" y="50"/>
                </a:cxn>
                <a:cxn ang="0">
                  <a:pos x="11" y="127"/>
                </a:cxn>
                <a:cxn ang="0">
                  <a:pos x="10" y="151"/>
                </a:cxn>
              </a:cxnLst>
              <a:rect l="0" t="0" r="r" b="b"/>
              <a:pathLst>
                <a:path w="312" h="305">
                  <a:moveTo>
                    <a:pt x="0" y="146"/>
                  </a:moveTo>
                  <a:cubicBezTo>
                    <a:pt x="36" y="159"/>
                    <a:pt x="211" y="160"/>
                    <a:pt x="217" y="202"/>
                  </a:cubicBezTo>
                  <a:cubicBezTo>
                    <a:pt x="223" y="235"/>
                    <a:pt x="38" y="305"/>
                    <a:pt x="196" y="297"/>
                  </a:cubicBezTo>
                  <a:cubicBezTo>
                    <a:pt x="207" y="274"/>
                    <a:pt x="233" y="221"/>
                    <a:pt x="262" y="223"/>
                  </a:cubicBezTo>
                  <a:cubicBezTo>
                    <a:pt x="263" y="230"/>
                    <a:pt x="267" y="241"/>
                    <a:pt x="268" y="247"/>
                  </a:cubicBezTo>
                  <a:cubicBezTo>
                    <a:pt x="312" y="212"/>
                    <a:pt x="285" y="72"/>
                    <a:pt x="244" y="50"/>
                  </a:cubicBezTo>
                  <a:cubicBezTo>
                    <a:pt x="147" y="0"/>
                    <a:pt x="91" y="112"/>
                    <a:pt x="11" y="127"/>
                  </a:cubicBezTo>
                  <a:cubicBezTo>
                    <a:pt x="10" y="134"/>
                    <a:pt x="9" y="144"/>
                    <a:pt x="10" y="15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2" name="Freeform 239"/>
            <p:cNvSpPr>
              <a:spLocks/>
            </p:cNvSpPr>
            <p:nvPr/>
          </p:nvSpPr>
          <p:spPr bwMode="gray">
            <a:xfrm>
              <a:off x="7285173" y="4820641"/>
              <a:ext cx="42740" cy="234383"/>
            </a:xfrm>
            <a:custGeom>
              <a:avLst/>
              <a:gdLst/>
              <a:ahLst/>
              <a:cxnLst>
                <a:cxn ang="0">
                  <a:pos x="4" y="640"/>
                </a:cxn>
                <a:cxn ang="0">
                  <a:pos x="70" y="326"/>
                </a:cxn>
                <a:cxn ang="0">
                  <a:pos x="92" y="98"/>
                </a:cxn>
                <a:cxn ang="0">
                  <a:pos x="114" y="0"/>
                </a:cxn>
                <a:cxn ang="0">
                  <a:pos x="100" y="80"/>
                </a:cxn>
                <a:cxn ang="0">
                  <a:pos x="99" y="177"/>
                </a:cxn>
                <a:cxn ang="0">
                  <a:pos x="84" y="359"/>
                </a:cxn>
                <a:cxn ang="0">
                  <a:pos x="53" y="520"/>
                </a:cxn>
                <a:cxn ang="0">
                  <a:pos x="8" y="648"/>
                </a:cxn>
                <a:cxn ang="0">
                  <a:pos x="4" y="640"/>
                </a:cxn>
              </a:cxnLst>
              <a:rect l="0" t="0" r="r" b="b"/>
              <a:pathLst>
                <a:path w="118" h="648">
                  <a:moveTo>
                    <a:pt x="4" y="640"/>
                  </a:moveTo>
                  <a:cubicBezTo>
                    <a:pt x="0" y="535"/>
                    <a:pt x="56" y="429"/>
                    <a:pt x="70" y="326"/>
                  </a:cubicBezTo>
                  <a:cubicBezTo>
                    <a:pt x="80" y="251"/>
                    <a:pt x="75" y="172"/>
                    <a:pt x="92" y="98"/>
                  </a:cubicBezTo>
                  <a:cubicBezTo>
                    <a:pt x="100" y="64"/>
                    <a:pt x="110" y="35"/>
                    <a:pt x="114" y="0"/>
                  </a:cubicBezTo>
                  <a:cubicBezTo>
                    <a:pt x="118" y="32"/>
                    <a:pt x="105" y="52"/>
                    <a:pt x="100" y="80"/>
                  </a:cubicBezTo>
                  <a:cubicBezTo>
                    <a:pt x="93" y="113"/>
                    <a:pt x="98" y="145"/>
                    <a:pt x="99" y="177"/>
                  </a:cubicBezTo>
                  <a:cubicBezTo>
                    <a:pt x="102" y="241"/>
                    <a:pt x="93" y="301"/>
                    <a:pt x="84" y="359"/>
                  </a:cubicBezTo>
                  <a:cubicBezTo>
                    <a:pt x="75" y="414"/>
                    <a:pt x="68" y="468"/>
                    <a:pt x="53" y="520"/>
                  </a:cubicBezTo>
                  <a:cubicBezTo>
                    <a:pt x="40" y="565"/>
                    <a:pt x="37" y="612"/>
                    <a:pt x="8" y="648"/>
                  </a:cubicBezTo>
                  <a:cubicBezTo>
                    <a:pt x="1" y="646"/>
                    <a:pt x="7" y="644"/>
                    <a:pt x="4" y="64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3" name="Freeform 240"/>
            <p:cNvSpPr>
              <a:spLocks/>
            </p:cNvSpPr>
            <p:nvPr/>
          </p:nvSpPr>
          <p:spPr bwMode="gray">
            <a:xfrm>
              <a:off x="7335879" y="4309901"/>
              <a:ext cx="17004" cy="116885"/>
            </a:xfrm>
            <a:custGeom>
              <a:avLst/>
              <a:gdLst/>
              <a:ahLst/>
              <a:cxnLst>
                <a:cxn ang="0">
                  <a:pos x="43" y="0"/>
                </a:cxn>
                <a:cxn ang="0">
                  <a:pos x="28" y="159"/>
                </a:cxn>
                <a:cxn ang="0">
                  <a:pos x="43" y="321"/>
                </a:cxn>
                <a:cxn ang="0">
                  <a:pos x="17" y="321"/>
                </a:cxn>
                <a:cxn ang="0">
                  <a:pos x="6" y="147"/>
                </a:cxn>
                <a:cxn ang="0">
                  <a:pos x="43" y="3"/>
                </a:cxn>
              </a:cxnLst>
              <a:rect l="0" t="0" r="r" b="b"/>
              <a:pathLst>
                <a:path w="47" h="323">
                  <a:moveTo>
                    <a:pt x="43" y="0"/>
                  </a:moveTo>
                  <a:cubicBezTo>
                    <a:pt x="43" y="55"/>
                    <a:pt x="28" y="102"/>
                    <a:pt x="28" y="159"/>
                  </a:cubicBezTo>
                  <a:cubicBezTo>
                    <a:pt x="28" y="213"/>
                    <a:pt x="47" y="273"/>
                    <a:pt x="43" y="321"/>
                  </a:cubicBezTo>
                  <a:cubicBezTo>
                    <a:pt x="37" y="323"/>
                    <a:pt x="24" y="323"/>
                    <a:pt x="17" y="321"/>
                  </a:cubicBezTo>
                  <a:cubicBezTo>
                    <a:pt x="15" y="263"/>
                    <a:pt x="0" y="209"/>
                    <a:pt x="6" y="147"/>
                  </a:cubicBezTo>
                  <a:cubicBezTo>
                    <a:pt x="11" y="96"/>
                    <a:pt x="32" y="52"/>
                    <a:pt x="43" y="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4" name="Freeform 241"/>
            <p:cNvSpPr>
              <a:spLocks/>
            </p:cNvSpPr>
            <p:nvPr/>
          </p:nvSpPr>
          <p:spPr bwMode="gray">
            <a:xfrm>
              <a:off x="7657121" y="4636811"/>
              <a:ext cx="89464" cy="24204"/>
            </a:xfrm>
            <a:custGeom>
              <a:avLst/>
              <a:gdLst/>
              <a:ahLst/>
              <a:cxnLst>
                <a:cxn ang="0">
                  <a:pos x="0" y="36"/>
                </a:cxn>
                <a:cxn ang="0">
                  <a:pos x="126" y="14"/>
                </a:cxn>
                <a:cxn ang="0">
                  <a:pos x="231" y="62"/>
                </a:cxn>
                <a:cxn ang="0">
                  <a:pos x="133" y="2"/>
                </a:cxn>
                <a:cxn ang="0">
                  <a:pos x="0" y="36"/>
                </a:cxn>
              </a:cxnLst>
              <a:rect l="0" t="0" r="r" b="b"/>
              <a:pathLst>
                <a:path w="247" h="67">
                  <a:moveTo>
                    <a:pt x="0" y="36"/>
                  </a:moveTo>
                  <a:cubicBezTo>
                    <a:pt x="44" y="35"/>
                    <a:pt x="81" y="7"/>
                    <a:pt x="126" y="14"/>
                  </a:cubicBezTo>
                  <a:cubicBezTo>
                    <a:pt x="166" y="19"/>
                    <a:pt x="190" y="67"/>
                    <a:pt x="231" y="62"/>
                  </a:cubicBezTo>
                  <a:cubicBezTo>
                    <a:pt x="247" y="11"/>
                    <a:pt x="166" y="4"/>
                    <a:pt x="133" y="2"/>
                  </a:cubicBezTo>
                  <a:cubicBezTo>
                    <a:pt x="80" y="0"/>
                    <a:pt x="48" y="26"/>
                    <a:pt x="0" y="3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5" name="Freeform 242"/>
            <p:cNvSpPr>
              <a:spLocks/>
            </p:cNvSpPr>
            <p:nvPr/>
          </p:nvSpPr>
          <p:spPr bwMode="gray">
            <a:xfrm>
              <a:off x="7653598" y="4585339"/>
              <a:ext cx="55608" cy="38451"/>
            </a:xfrm>
            <a:custGeom>
              <a:avLst/>
              <a:gdLst/>
              <a:ahLst/>
              <a:cxnLst>
                <a:cxn ang="0">
                  <a:pos x="154" y="68"/>
                </a:cxn>
                <a:cxn ang="0">
                  <a:pos x="13" y="56"/>
                </a:cxn>
                <a:cxn ang="0">
                  <a:pos x="70" y="94"/>
                </a:cxn>
                <a:cxn ang="0">
                  <a:pos x="102" y="72"/>
                </a:cxn>
                <a:cxn ang="0">
                  <a:pos x="154" y="68"/>
                </a:cxn>
              </a:cxnLst>
              <a:rect l="0" t="0" r="r" b="b"/>
              <a:pathLst>
                <a:path w="154" h="106">
                  <a:moveTo>
                    <a:pt x="154" y="68"/>
                  </a:moveTo>
                  <a:cubicBezTo>
                    <a:pt x="140" y="19"/>
                    <a:pt x="32" y="0"/>
                    <a:pt x="13" y="56"/>
                  </a:cubicBezTo>
                  <a:cubicBezTo>
                    <a:pt x="0" y="98"/>
                    <a:pt x="38" y="106"/>
                    <a:pt x="70" y="94"/>
                  </a:cubicBezTo>
                  <a:cubicBezTo>
                    <a:pt x="82" y="90"/>
                    <a:pt x="90" y="77"/>
                    <a:pt x="102" y="72"/>
                  </a:cubicBezTo>
                  <a:cubicBezTo>
                    <a:pt x="119" y="67"/>
                    <a:pt x="137" y="68"/>
                    <a:pt x="154" y="6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6" name="Freeform 243"/>
            <p:cNvSpPr>
              <a:spLocks/>
            </p:cNvSpPr>
            <p:nvPr/>
          </p:nvSpPr>
          <p:spPr bwMode="gray">
            <a:xfrm>
              <a:off x="7705223" y="4467382"/>
              <a:ext cx="26808" cy="19149"/>
            </a:xfrm>
            <a:custGeom>
              <a:avLst/>
              <a:gdLst/>
              <a:ahLst/>
              <a:cxnLst>
                <a:cxn ang="0">
                  <a:pos x="0" y="4"/>
                </a:cxn>
                <a:cxn ang="0">
                  <a:pos x="52" y="41"/>
                </a:cxn>
                <a:cxn ang="0">
                  <a:pos x="0" y="0"/>
                </a:cxn>
              </a:cxnLst>
              <a:rect l="0" t="0" r="r" b="b"/>
              <a:pathLst>
                <a:path w="74" h="53">
                  <a:moveTo>
                    <a:pt x="0" y="4"/>
                  </a:moveTo>
                  <a:cubicBezTo>
                    <a:pt x="14" y="14"/>
                    <a:pt x="29" y="53"/>
                    <a:pt x="52" y="41"/>
                  </a:cubicBezTo>
                  <a:cubicBezTo>
                    <a:pt x="74" y="31"/>
                    <a:pt x="6" y="4"/>
                    <a:pt x="0"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7" name="Freeform 244"/>
            <p:cNvSpPr>
              <a:spLocks/>
            </p:cNvSpPr>
            <p:nvPr/>
          </p:nvSpPr>
          <p:spPr bwMode="gray">
            <a:xfrm>
              <a:off x="7264492" y="4333186"/>
              <a:ext cx="42740" cy="98349"/>
            </a:xfrm>
            <a:custGeom>
              <a:avLst/>
              <a:gdLst/>
              <a:ahLst/>
              <a:cxnLst>
                <a:cxn ang="0">
                  <a:pos x="47" y="0"/>
                </a:cxn>
                <a:cxn ang="0">
                  <a:pos x="74" y="136"/>
                </a:cxn>
                <a:cxn ang="0">
                  <a:pos x="107" y="272"/>
                </a:cxn>
                <a:cxn ang="0">
                  <a:pos x="51" y="4"/>
                </a:cxn>
              </a:cxnLst>
              <a:rect l="0" t="0" r="r" b="b"/>
              <a:pathLst>
                <a:path w="118" h="272">
                  <a:moveTo>
                    <a:pt x="47" y="0"/>
                  </a:moveTo>
                  <a:cubicBezTo>
                    <a:pt x="90" y="13"/>
                    <a:pt x="72" y="101"/>
                    <a:pt x="74" y="136"/>
                  </a:cubicBezTo>
                  <a:cubicBezTo>
                    <a:pt x="76" y="184"/>
                    <a:pt x="108" y="227"/>
                    <a:pt x="107" y="272"/>
                  </a:cubicBezTo>
                  <a:cubicBezTo>
                    <a:pt x="0" y="257"/>
                    <a:pt x="118" y="44"/>
                    <a:pt x="51" y="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8" name="Freeform 245"/>
            <p:cNvSpPr>
              <a:spLocks/>
            </p:cNvSpPr>
            <p:nvPr/>
          </p:nvSpPr>
          <p:spPr bwMode="gray">
            <a:xfrm>
              <a:off x="7694500" y="4486530"/>
              <a:ext cx="33549" cy="38451"/>
            </a:xfrm>
            <a:custGeom>
              <a:avLst/>
              <a:gdLst/>
              <a:ahLst/>
              <a:cxnLst>
                <a:cxn ang="0">
                  <a:pos x="0" y="0"/>
                </a:cxn>
                <a:cxn ang="0">
                  <a:pos x="75" y="87"/>
                </a:cxn>
                <a:cxn ang="0">
                  <a:pos x="4" y="4"/>
                </a:cxn>
              </a:cxnLst>
              <a:rect l="0" t="0" r="r" b="b"/>
              <a:pathLst>
                <a:path w="93" h="106">
                  <a:moveTo>
                    <a:pt x="0" y="0"/>
                  </a:moveTo>
                  <a:cubicBezTo>
                    <a:pt x="24" y="16"/>
                    <a:pt x="93" y="52"/>
                    <a:pt x="75" y="87"/>
                  </a:cubicBezTo>
                  <a:cubicBezTo>
                    <a:pt x="32" y="106"/>
                    <a:pt x="7" y="39"/>
                    <a:pt x="4" y="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9" name="Freeform 246"/>
            <p:cNvSpPr>
              <a:spLocks/>
            </p:cNvSpPr>
            <p:nvPr/>
          </p:nvSpPr>
          <p:spPr bwMode="gray">
            <a:xfrm>
              <a:off x="7528287" y="4640794"/>
              <a:ext cx="90230" cy="110604"/>
            </a:xfrm>
            <a:custGeom>
              <a:avLst/>
              <a:gdLst/>
              <a:ahLst/>
              <a:cxnLst>
                <a:cxn ang="0">
                  <a:pos x="8" y="154"/>
                </a:cxn>
                <a:cxn ang="0">
                  <a:pos x="137" y="306"/>
                </a:cxn>
                <a:cxn ang="0">
                  <a:pos x="220" y="162"/>
                </a:cxn>
                <a:cxn ang="0">
                  <a:pos x="121" y="3"/>
                </a:cxn>
                <a:cxn ang="0">
                  <a:pos x="0" y="169"/>
                </a:cxn>
              </a:cxnLst>
              <a:rect l="0" t="0" r="r" b="b"/>
              <a:pathLst>
                <a:path w="249" h="306">
                  <a:moveTo>
                    <a:pt x="8" y="154"/>
                  </a:moveTo>
                  <a:cubicBezTo>
                    <a:pt x="8" y="249"/>
                    <a:pt x="31" y="306"/>
                    <a:pt x="137" y="306"/>
                  </a:cubicBezTo>
                  <a:cubicBezTo>
                    <a:pt x="249" y="306"/>
                    <a:pt x="228" y="246"/>
                    <a:pt x="220" y="162"/>
                  </a:cubicBezTo>
                  <a:cubicBezTo>
                    <a:pt x="212" y="84"/>
                    <a:pt x="221" y="6"/>
                    <a:pt x="121" y="3"/>
                  </a:cubicBezTo>
                  <a:cubicBezTo>
                    <a:pt x="52" y="0"/>
                    <a:pt x="3" y="105"/>
                    <a:pt x="0" y="169"/>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0" name="Freeform 247"/>
            <p:cNvSpPr>
              <a:spLocks/>
            </p:cNvSpPr>
            <p:nvPr/>
          </p:nvSpPr>
          <p:spPr bwMode="gray">
            <a:xfrm>
              <a:off x="7399913" y="4094974"/>
              <a:ext cx="167132" cy="356782"/>
            </a:xfrm>
            <a:custGeom>
              <a:avLst/>
              <a:gdLst/>
              <a:ahLst/>
              <a:cxnLst>
                <a:cxn ang="0">
                  <a:pos x="135" y="252"/>
                </a:cxn>
                <a:cxn ang="0">
                  <a:pos x="35" y="563"/>
                </a:cxn>
                <a:cxn ang="0">
                  <a:pos x="141" y="904"/>
                </a:cxn>
                <a:cxn ang="0">
                  <a:pos x="302" y="844"/>
                </a:cxn>
                <a:cxn ang="0">
                  <a:pos x="454" y="563"/>
                </a:cxn>
                <a:cxn ang="0">
                  <a:pos x="213" y="42"/>
                </a:cxn>
                <a:cxn ang="0">
                  <a:pos x="135" y="275"/>
                </a:cxn>
              </a:cxnLst>
              <a:rect l="0" t="0" r="r" b="b"/>
              <a:pathLst>
                <a:path w="462" h="986">
                  <a:moveTo>
                    <a:pt x="135" y="252"/>
                  </a:moveTo>
                  <a:cubicBezTo>
                    <a:pt x="147" y="366"/>
                    <a:pt x="0" y="457"/>
                    <a:pt x="35" y="563"/>
                  </a:cubicBezTo>
                  <a:cubicBezTo>
                    <a:pt x="80" y="700"/>
                    <a:pt x="44" y="807"/>
                    <a:pt x="141" y="904"/>
                  </a:cubicBezTo>
                  <a:cubicBezTo>
                    <a:pt x="223" y="986"/>
                    <a:pt x="233" y="951"/>
                    <a:pt x="302" y="844"/>
                  </a:cubicBezTo>
                  <a:cubicBezTo>
                    <a:pt x="367" y="742"/>
                    <a:pt x="399" y="672"/>
                    <a:pt x="454" y="563"/>
                  </a:cubicBezTo>
                  <a:cubicBezTo>
                    <a:pt x="425" y="419"/>
                    <a:pt x="462" y="0"/>
                    <a:pt x="213" y="42"/>
                  </a:cubicBezTo>
                  <a:cubicBezTo>
                    <a:pt x="174" y="109"/>
                    <a:pt x="79" y="184"/>
                    <a:pt x="135" y="27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1" name="Freeform 248"/>
            <p:cNvSpPr>
              <a:spLocks/>
            </p:cNvSpPr>
            <p:nvPr/>
          </p:nvSpPr>
          <p:spPr bwMode="gray">
            <a:xfrm>
              <a:off x="7323165" y="4199910"/>
              <a:ext cx="322008" cy="335795"/>
            </a:xfrm>
            <a:custGeom>
              <a:avLst/>
              <a:gdLst/>
              <a:ahLst/>
              <a:cxnLst>
                <a:cxn ang="0">
                  <a:pos x="325" y="53"/>
                </a:cxn>
                <a:cxn ang="0">
                  <a:pos x="323" y="313"/>
                </a:cxn>
                <a:cxn ang="0">
                  <a:pos x="410" y="553"/>
                </a:cxn>
                <a:cxn ang="0">
                  <a:pos x="583" y="336"/>
                </a:cxn>
                <a:cxn ang="0">
                  <a:pos x="629" y="17"/>
                </a:cxn>
                <a:cxn ang="0">
                  <a:pos x="734" y="220"/>
                </a:cxn>
                <a:cxn ang="0">
                  <a:pos x="890" y="409"/>
                </a:cxn>
                <a:cxn ang="0">
                  <a:pos x="658" y="318"/>
                </a:cxn>
                <a:cxn ang="0">
                  <a:pos x="590" y="448"/>
                </a:cxn>
                <a:cxn ang="0">
                  <a:pos x="552" y="599"/>
                </a:cxn>
                <a:cxn ang="0">
                  <a:pos x="410" y="850"/>
                </a:cxn>
                <a:cxn ang="0">
                  <a:pos x="257" y="607"/>
                </a:cxn>
                <a:cxn ang="0">
                  <a:pos x="257" y="417"/>
                </a:cxn>
                <a:cxn ang="0">
                  <a:pos x="217" y="268"/>
                </a:cxn>
                <a:cxn ang="0">
                  <a:pos x="119" y="264"/>
                </a:cxn>
                <a:cxn ang="0">
                  <a:pos x="0" y="249"/>
                </a:cxn>
                <a:cxn ang="0">
                  <a:pos x="164" y="142"/>
                </a:cxn>
                <a:cxn ang="0">
                  <a:pos x="317" y="31"/>
                </a:cxn>
              </a:cxnLst>
              <a:rect l="0" t="0" r="r" b="b"/>
              <a:pathLst>
                <a:path w="890" h="928">
                  <a:moveTo>
                    <a:pt x="325" y="53"/>
                  </a:moveTo>
                  <a:cubicBezTo>
                    <a:pt x="337" y="149"/>
                    <a:pt x="286" y="214"/>
                    <a:pt x="323" y="313"/>
                  </a:cubicBezTo>
                  <a:cubicBezTo>
                    <a:pt x="352" y="391"/>
                    <a:pt x="400" y="467"/>
                    <a:pt x="410" y="553"/>
                  </a:cubicBezTo>
                  <a:cubicBezTo>
                    <a:pt x="478" y="511"/>
                    <a:pt x="536" y="412"/>
                    <a:pt x="583" y="336"/>
                  </a:cubicBezTo>
                  <a:cubicBezTo>
                    <a:pt x="649" y="227"/>
                    <a:pt x="619" y="144"/>
                    <a:pt x="629" y="17"/>
                  </a:cubicBezTo>
                  <a:cubicBezTo>
                    <a:pt x="734" y="0"/>
                    <a:pt x="702" y="161"/>
                    <a:pt x="734" y="220"/>
                  </a:cubicBezTo>
                  <a:cubicBezTo>
                    <a:pt x="772" y="292"/>
                    <a:pt x="833" y="355"/>
                    <a:pt x="890" y="409"/>
                  </a:cubicBezTo>
                  <a:cubicBezTo>
                    <a:pt x="813" y="402"/>
                    <a:pt x="727" y="351"/>
                    <a:pt x="658" y="318"/>
                  </a:cubicBezTo>
                  <a:cubicBezTo>
                    <a:pt x="615" y="366"/>
                    <a:pt x="604" y="385"/>
                    <a:pt x="590" y="448"/>
                  </a:cubicBezTo>
                  <a:cubicBezTo>
                    <a:pt x="578" y="499"/>
                    <a:pt x="570" y="551"/>
                    <a:pt x="552" y="599"/>
                  </a:cubicBezTo>
                  <a:cubicBezTo>
                    <a:pt x="531" y="657"/>
                    <a:pt x="454" y="824"/>
                    <a:pt x="410" y="850"/>
                  </a:cubicBezTo>
                  <a:cubicBezTo>
                    <a:pt x="278" y="928"/>
                    <a:pt x="260" y="680"/>
                    <a:pt x="257" y="607"/>
                  </a:cubicBezTo>
                  <a:cubicBezTo>
                    <a:pt x="253" y="544"/>
                    <a:pt x="257" y="480"/>
                    <a:pt x="257" y="417"/>
                  </a:cubicBezTo>
                  <a:cubicBezTo>
                    <a:pt x="256" y="335"/>
                    <a:pt x="266" y="325"/>
                    <a:pt x="217" y="268"/>
                  </a:cubicBezTo>
                  <a:cubicBezTo>
                    <a:pt x="178" y="222"/>
                    <a:pt x="147" y="189"/>
                    <a:pt x="119" y="264"/>
                  </a:cubicBezTo>
                  <a:cubicBezTo>
                    <a:pt x="79" y="267"/>
                    <a:pt x="30" y="276"/>
                    <a:pt x="0" y="249"/>
                  </a:cubicBezTo>
                  <a:cubicBezTo>
                    <a:pt x="36" y="206"/>
                    <a:pt x="115" y="181"/>
                    <a:pt x="164" y="142"/>
                  </a:cubicBezTo>
                  <a:cubicBezTo>
                    <a:pt x="210" y="107"/>
                    <a:pt x="261" y="45"/>
                    <a:pt x="317" y="3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2" name="Freeform 249"/>
            <p:cNvSpPr>
              <a:spLocks/>
            </p:cNvSpPr>
            <p:nvPr/>
          </p:nvSpPr>
          <p:spPr bwMode="gray">
            <a:xfrm>
              <a:off x="7384747" y="3974872"/>
              <a:ext cx="209412" cy="267012"/>
            </a:xfrm>
            <a:custGeom>
              <a:avLst/>
              <a:gdLst/>
              <a:ahLst/>
              <a:cxnLst>
                <a:cxn ang="0">
                  <a:pos x="261" y="62"/>
                </a:cxn>
                <a:cxn ang="0">
                  <a:pos x="101" y="363"/>
                </a:cxn>
                <a:cxn ang="0">
                  <a:pos x="65" y="366"/>
                </a:cxn>
                <a:cxn ang="0">
                  <a:pos x="146" y="548"/>
                </a:cxn>
                <a:cxn ang="0">
                  <a:pos x="382" y="683"/>
                </a:cxn>
                <a:cxn ang="0">
                  <a:pos x="507" y="463"/>
                </a:cxn>
                <a:cxn ang="0">
                  <a:pos x="564" y="335"/>
                </a:cxn>
                <a:cxn ang="0">
                  <a:pos x="524" y="177"/>
                </a:cxn>
                <a:cxn ang="0">
                  <a:pos x="253" y="62"/>
                </a:cxn>
              </a:cxnLst>
              <a:rect l="0" t="0" r="r" b="b"/>
              <a:pathLst>
                <a:path w="579" h="738">
                  <a:moveTo>
                    <a:pt x="261" y="62"/>
                  </a:moveTo>
                  <a:cubicBezTo>
                    <a:pt x="157" y="92"/>
                    <a:pt x="0" y="242"/>
                    <a:pt x="101" y="363"/>
                  </a:cubicBezTo>
                  <a:cubicBezTo>
                    <a:pt x="90" y="362"/>
                    <a:pt x="76" y="367"/>
                    <a:pt x="65" y="366"/>
                  </a:cubicBezTo>
                  <a:cubicBezTo>
                    <a:pt x="57" y="411"/>
                    <a:pt x="97" y="552"/>
                    <a:pt x="146" y="548"/>
                  </a:cubicBezTo>
                  <a:cubicBezTo>
                    <a:pt x="155" y="673"/>
                    <a:pt x="285" y="738"/>
                    <a:pt x="382" y="683"/>
                  </a:cubicBezTo>
                  <a:cubicBezTo>
                    <a:pt x="460" y="639"/>
                    <a:pt x="516" y="547"/>
                    <a:pt x="507" y="463"/>
                  </a:cubicBezTo>
                  <a:cubicBezTo>
                    <a:pt x="579" y="432"/>
                    <a:pt x="574" y="372"/>
                    <a:pt x="564" y="335"/>
                  </a:cubicBezTo>
                  <a:cubicBezTo>
                    <a:pt x="547" y="273"/>
                    <a:pt x="562" y="234"/>
                    <a:pt x="524" y="177"/>
                  </a:cubicBezTo>
                  <a:cubicBezTo>
                    <a:pt x="474" y="101"/>
                    <a:pt x="347" y="0"/>
                    <a:pt x="253" y="6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3" name="Freeform 250"/>
            <p:cNvSpPr>
              <a:spLocks/>
            </p:cNvSpPr>
            <p:nvPr/>
          </p:nvSpPr>
          <p:spPr bwMode="gray">
            <a:xfrm>
              <a:off x="7384747" y="3963995"/>
              <a:ext cx="236987" cy="267166"/>
            </a:xfrm>
            <a:custGeom>
              <a:avLst/>
              <a:gdLst/>
              <a:ahLst/>
              <a:cxnLst>
                <a:cxn ang="0">
                  <a:pos x="261" y="61"/>
                </a:cxn>
                <a:cxn ang="0">
                  <a:pos x="101" y="363"/>
                </a:cxn>
                <a:cxn ang="0">
                  <a:pos x="65" y="366"/>
                </a:cxn>
                <a:cxn ang="0">
                  <a:pos x="131" y="547"/>
                </a:cxn>
                <a:cxn ang="0">
                  <a:pos x="382" y="683"/>
                </a:cxn>
                <a:cxn ang="0">
                  <a:pos x="583" y="463"/>
                </a:cxn>
                <a:cxn ang="0">
                  <a:pos x="564" y="334"/>
                </a:cxn>
                <a:cxn ang="0">
                  <a:pos x="524" y="177"/>
                </a:cxn>
                <a:cxn ang="0">
                  <a:pos x="253" y="61"/>
                </a:cxn>
              </a:cxnLst>
              <a:rect l="0" t="0" r="r" b="b"/>
              <a:pathLst>
                <a:path w="655" h="738">
                  <a:moveTo>
                    <a:pt x="261" y="61"/>
                  </a:moveTo>
                  <a:cubicBezTo>
                    <a:pt x="157" y="91"/>
                    <a:pt x="0" y="242"/>
                    <a:pt x="101" y="363"/>
                  </a:cubicBezTo>
                  <a:cubicBezTo>
                    <a:pt x="90" y="362"/>
                    <a:pt x="76" y="366"/>
                    <a:pt x="65" y="366"/>
                  </a:cubicBezTo>
                  <a:cubicBezTo>
                    <a:pt x="57" y="411"/>
                    <a:pt x="82" y="551"/>
                    <a:pt x="131" y="547"/>
                  </a:cubicBezTo>
                  <a:cubicBezTo>
                    <a:pt x="140" y="672"/>
                    <a:pt x="285" y="738"/>
                    <a:pt x="382" y="683"/>
                  </a:cubicBezTo>
                  <a:cubicBezTo>
                    <a:pt x="460" y="638"/>
                    <a:pt x="592" y="547"/>
                    <a:pt x="583" y="463"/>
                  </a:cubicBezTo>
                  <a:cubicBezTo>
                    <a:pt x="655" y="431"/>
                    <a:pt x="574" y="372"/>
                    <a:pt x="564" y="334"/>
                  </a:cubicBezTo>
                  <a:cubicBezTo>
                    <a:pt x="547" y="273"/>
                    <a:pt x="562" y="233"/>
                    <a:pt x="524" y="177"/>
                  </a:cubicBezTo>
                  <a:cubicBezTo>
                    <a:pt x="474" y="100"/>
                    <a:pt x="347" y="0"/>
                    <a:pt x="253" y="6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4" name="Freeform 251"/>
            <p:cNvSpPr>
              <a:spLocks/>
            </p:cNvSpPr>
            <p:nvPr/>
          </p:nvSpPr>
          <p:spPr bwMode="gray">
            <a:xfrm>
              <a:off x="7056765" y="5666256"/>
              <a:ext cx="220136" cy="168204"/>
            </a:xfrm>
            <a:custGeom>
              <a:avLst/>
              <a:gdLst/>
              <a:ahLst/>
              <a:cxnLst>
                <a:cxn ang="0">
                  <a:pos x="523" y="18"/>
                </a:cxn>
                <a:cxn ang="0">
                  <a:pos x="575" y="207"/>
                </a:cxn>
                <a:cxn ang="0">
                  <a:pos x="533" y="415"/>
                </a:cxn>
                <a:cxn ang="0">
                  <a:pos x="489" y="415"/>
                </a:cxn>
                <a:cxn ang="0">
                  <a:pos x="457" y="244"/>
                </a:cxn>
                <a:cxn ang="0">
                  <a:pos x="357" y="356"/>
                </a:cxn>
                <a:cxn ang="0">
                  <a:pos x="49" y="461"/>
                </a:cxn>
                <a:cxn ang="0">
                  <a:pos x="0" y="453"/>
                </a:cxn>
                <a:cxn ang="0">
                  <a:pos x="4" y="428"/>
                </a:cxn>
                <a:cxn ang="0">
                  <a:pos x="125" y="340"/>
                </a:cxn>
                <a:cxn ang="0">
                  <a:pos x="256" y="281"/>
                </a:cxn>
                <a:cxn ang="0">
                  <a:pos x="523" y="18"/>
                </a:cxn>
              </a:cxnLst>
              <a:rect l="0" t="0" r="r" b="b"/>
              <a:pathLst>
                <a:path w="608" h="465">
                  <a:moveTo>
                    <a:pt x="523" y="18"/>
                  </a:moveTo>
                  <a:cubicBezTo>
                    <a:pt x="584" y="54"/>
                    <a:pt x="608" y="152"/>
                    <a:pt x="575" y="207"/>
                  </a:cubicBezTo>
                  <a:cubicBezTo>
                    <a:pt x="538" y="268"/>
                    <a:pt x="549" y="346"/>
                    <a:pt x="533" y="415"/>
                  </a:cubicBezTo>
                  <a:cubicBezTo>
                    <a:pt x="519" y="416"/>
                    <a:pt x="504" y="416"/>
                    <a:pt x="489" y="415"/>
                  </a:cubicBezTo>
                  <a:cubicBezTo>
                    <a:pt x="487" y="378"/>
                    <a:pt x="513" y="237"/>
                    <a:pt x="457" y="244"/>
                  </a:cubicBezTo>
                  <a:cubicBezTo>
                    <a:pt x="432" y="248"/>
                    <a:pt x="370" y="336"/>
                    <a:pt x="357" y="356"/>
                  </a:cubicBezTo>
                  <a:cubicBezTo>
                    <a:pt x="285" y="465"/>
                    <a:pt x="174" y="463"/>
                    <a:pt x="49" y="461"/>
                  </a:cubicBezTo>
                  <a:cubicBezTo>
                    <a:pt x="31" y="461"/>
                    <a:pt x="15" y="465"/>
                    <a:pt x="0" y="453"/>
                  </a:cubicBezTo>
                  <a:cubicBezTo>
                    <a:pt x="0" y="449"/>
                    <a:pt x="2" y="433"/>
                    <a:pt x="4" y="428"/>
                  </a:cubicBezTo>
                  <a:cubicBezTo>
                    <a:pt x="41" y="382"/>
                    <a:pt x="89" y="366"/>
                    <a:pt x="125" y="340"/>
                  </a:cubicBezTo>
                  <a:cubicBezTo>
                    <a:pt x="166" y="312"/>
                    <a:pt x="217" y="316"/>
                    <a:pt x="256" y="281"/>
                  </a:cubicBezTo>
                  <a:cubicBezTo>
                    <a:pt x="340" y="206"/>
                    <a:pt x="486" y="0"/>
                    <a:pt x="523" y="1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5" name="Freeform 252"/>
            <p:cNvSpPr>
              <a:spLocks/>
            </p:cNvSpPr>
            <p:nvPr/>
          </p:nvSpPr>
          <p:spPr bwMode="gray">
            <a:xfrm>
              <a:off x="7514654" y="5763226"/>
              <a:ext cx="124085" cy="141855"/>
            </a:xfrm>
            <a:custGeom>
              <a:avLst/>
              <a:gdLst/>
              <a:ahLst/>
              <a:cxnLst>
                <a:cxn ang="0">
                  <a:pos x="68" y="0"/>
                </a:cxn>
                <a:cxn ang="0">
                  <a:pos x="109" y="327"/>
                </a:cxn>
                <a:cxn ang="0">
                  <a:pos x="313" y="191"/>
                </a:cxn>
                <a:cxn ang="0">
                  <a:pos x="306" y="108"/>
                </a:cxn>
                <a:cxn ang="0">
                  <a:pos x="260" y="204"/>
                </a:cxn>
                <a:cxn ang="0">
                  <a:pos x="139" y="206"/>
                </a:cxn>
                <a:cxn ang="0">
                  <a:pos x="70" y="142"/>
                </a:cxn>
                <a:cxn ang="0">
                  <a:pos x="68" y="12"/>
                </a:cxn>
              </a:cxnLst>
              <a:rect l="0" t="0" r="r" b="b"/>
              <a:pathLst>
                <a:path w="343" h="392">
                  <a:moveTo>
                    <a:pt x="68" y="0"/>
                  </a:moveTo>
                  <a:cubicBezTo>
                    <a:pt x="68" y="102"/>
                    <a:pt x="0" y="261"/>
                    <a:pt x="109" y="327"/>
                  </a:cubicBezTo>
                  <a:cubicBezTo>
                    <a:pt x="215" y="392"/>
                    <a:pt x="343" y="303"/>
                    <a:pt x="313" y="191"/>
                  </a:cubicBezTo>
                  <a:cubicBezTo>
                    <a:pt x="306" y="163"/>
                    <a:pt x="318" y="137"/>
                    <a:pt x="306" y="108"/>
                  </a:cubicBezTo>
                  <a:cubicBezTo>
                    <a:pt x="281" y="137"/>
                    <a:pt x="307" y="183"/>
                    <a:pt x="260" y="204"/>
                  </a:cubicBezTo>
                  <a:cubicBezTo>
                    <a:pt x="226" y="220"/>
                    <a:pt x="173" y="217"/>
                    <a:pt x="139" y="206"/>
                  </a:cubicBezTo>
                  <a:cubicBezTo>
                    <a:pt x="102" y="194"/>
                    <a:pt x="81" y="184"/>
                    <a:pt x="70" y="142"/>
                  </a:cubicBezTo>
                  <a:cubicBezTo>
                    <a:pt x="62" y="111"/>
                    <a:pt x="70" y="41"/>
                    <a:pt x="68" y="1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6" name="Freeform 253"/>
            <p:cNvSpPr>
              <a:spLocks/>
            </p:cNvSpPr>
            <p:nvPr/>
          </p:nvSpPr>
          <p:spPr bwMode="gray">
            <a:xfrm>
              <a:off x="7558773" y="5843498"/>
              <a:ext cx="56068" cy="26196"/>
            </a:xfrm>
            <a:custGeom>
              <a:avLst/>
              <a:gdLst/>
              <a:ahLst/>
              <a:cxnLst>
                <a:cxn ang="0">
                  <a:pos x="0" y="3"/>
                </a:cxn>
                <a:cxn ang="0">
                  <a:pos x="155" y="33"/>
                </a:cxn>
                <a:cxn ang="0">
                  <a:pos x="86" y="43"/>
                </a:cxn>
                <a:cxn ang="0">
                  <a:pos x="100" y="68"/>
                </a:cxn>
                <a:cxn ang="0">
                  <a:pos x="70" y="39"/>
                </a:cxn>
                <a:cxn ang="0">
                  <a:pos x="5" y="8"/>
                </a:cxn>
              </a:cxnLst>
              <a:rect l="0" t="0" r="r" b="b"/>
              <a:pathLst>
                <a:path w="155" h="72">
                  <a:moveTo>
                    <a:pt x="0" y="3"/>
                  </a:moveTo>
                  <a:cubicBezTo>
                    <a:pt x="34" y="21"/>
                    <a:pt x="152" y="0"/>
                    <a:pt x="155" y="33"/>
                  </a:cubicBezTo>
                  <a:cubicBezTo>
                    <a:pt x="132" y="34"/>
                    <a:pt x="101" y="27"/>
                    <a:pt x="86" y="43"/>
                  </a:cubicBezTo>
                  <a:cubicBezTo>
                    <a:pt x="99" y="54"/>
                    <a:pt x="94" y="59"/>
                    <a:pt x="100" y="68"/>
                  </a:cubicBezTo>
                  <a:cubicBezTo>
                    <a:pt x="77" y="72"/>
                    <a:pt x="67" y="62"/>
                    <a:pt x="70" y="39"/>
                  </a:cubicBezTo>
                  <a:cubicBezTo>
                    <a:pt x="42" y="43"/>
                    <a:pt x="15" y="35"/>
                    <a:pt x="5" y="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7" name="Freeform 254"/>
            <p:cNvSpPr>
              <a:spLocks/>
            </p:cNvSpPr>
            <p:nvPr/>
          </p:nvSpPr>
          <p:spPr bwMode="gray">
            <a:xfrm>
              <a:off x="7218535" y="4403348"/>
              <a:ext cx="323233" cy="336561"/>
            </a:xfrm>
            <a:custGeom>
              <a:avLst/>
              <a:gdLst/>
              <a:ahLst/>
              <a:cxnLst>
                <a:cxn ang="0">
                  <a:pos x="0" y="143"/>
                </a:cxn>
                <a:cxn ang="0">
                  <a:pos x="22" y="333"/>
                </a:cxn>
                <a:cxn ang="0">
                  <a:pos x="68" y="522"/>
                </a:cxn>
                <a:cxn ang="0">
                  <a:pos x="137" y="930"/>
                </a:cxn>
                <a:cxn ang="0">
                  <a:pos x="305" y="901"/>
                </a:cxn>
                <a:cxn ang="0">
                  <a:pos x="492" y="878"/>
                </a:cxn>
                <a:cxn ang="0">
                  <a:pos x="878" y="870"/>
                </a:cxn>
                <a:cxn ang="0">
                  <a:pos x="879" y="431"/>
                </a:cxn>
                <a:cxn ang="0">
                  <a:pos x="832" y="0"/>
                </a:cxn>
                <a:cxn ang="0">
                  <a:pos x="422" y="67"/>
                </a:cxn>
                <a:cxn ang="0">
                  <a:pos x="0" y="136"/>
                </a:cxn>
              </a:cxnLst>
              <a:rect l="0" t="0" r="r" b="b"/>
              <a:pathLst>
                <a:path w="893" h="930">
                  <a:moveTo>
                    <a:pt x="0" y="143"/>
                  </a:moveTo>
                  <a:cubicBezTo>
                    <a:pt x="18" y="201"/>
                    <a:pt x="13" y="273"/>
                    <a:pt x="22" y="333"/>
                  </a:cubicBezTo>
                  <a:cubicBezTo>
                    <a:pt x="33" y="396"/>
                    <a:pt x="56" y="458"/>
                    <a:pt x="68" y="522"/>
                  </a:cubicBezTo>
                  <a:cubicBezTo>
                    <a:pt x="94" y="658"/>
                    <a:pt x="110" y="794"/>
                    <a:pt x="137" y="930"/>
                  </a:cubicBezTo>
                  <a:cubicBezTo>
                    <a:pt x="192" y="929"/>
                    <a:pt x="244" y="905"/>
                    <a:pt x="305" y="901"/>
                  </a:cubicBezTo>
                  <a:cubicBezTo>
                    <a:pt x="371" y="897"/>
                    <a:pt x="426" y="881"/>
                    <a:pt x="492" y="878"/>
                  </a:cubicBezTo>
                  <a:cubicBezTo>
                    <a:pt x="623" y="872"/>
                    <a:pt x="749" y="876"/>
                    <a:pt x="878" y="870"/>
                  </a:cubicBezTo>
                  <a:cubicBezTo>
                    <a:pt x="891" y="722"/>
                    <a:pt x="893" y="578"/>
                    <a:pt x="879" y="431"/>
                  </a:cubicBezTo>
                  <a:cubicBezTo>
                    <a:pt x="865" y="291"/>
                    <a:pt x="883" y="133"/>
                    <a:pt x="832" y="0"/>
                  </a:cubicBezTo>
                  <a:cubicBezTo>
                    <a:pt x="699" y="2"/>
                    <a:pt x="559" y="47"/>
                    <a:pt x="422" y="67"/>
                  </a:cubicBezTo>
                  <a:cubicBezTo>
                    <a:pt x="286" y="87"/>
                    <a:pt x="128" y="94"/>
                    <a:pt x="0" y="13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8" name="Freeform 255"/>
            <p:cNvSpPr>
              <a:spLocks/>
            </p:cNvSpPr>
            <p:nvPr/>
          </p:nvSpPr>
          <p:spPr bwMode="gray">
            <a:xfrm>
              <a:off x="7504390" y="4429084"/>
              <a:ext cx="19915" cy="176936"/>
            </a:xfrm>
            <a:custGeom>
              <a:avLst/>
              <a:gdLst/>
              <a:ahLst/>
              <a:cxnLst>
                <a:cxn ang="0">
                  <a:pos x="21" y="0"/>
                </a:cxn>
                <a:cxn ang="0">
                  <a:pos x="32" y="257"/>
                </a:cxn>
                <a:cxn ang="0">
                  <a:pos x="50" y="489"/>
                </a:cxn>
                <a:cxn ang="0">
                  <a:pos x="21" y="394"/>
                </a:cxn>
                <a:cxn ang="0">
                  <a:pos x="6" y="265"/>
                </a:cxn>
                <a:cxn ang="0">
                  <a:pos x="44" y="144"/>
                </a:cxn>
                <a:cxn ang="0">
                  <a:pos x="32" y="19"/>
                </a:cxn>
              </a:cxnLst>
              <a:rect l="0" t="0" r="r" b="b"/>
              <a:pathLst>
                <a:path w="55" h="489">
                  <a:moveTo>
                    <a:pt x="21" y="0"/>
                  </a:moveTo>
                  <a:cubicBezTo>
                    <a:pt x="52" y="66"/>
                    <a:pt x="32" y="182"/>
                    <a:pt x="32" y="257"/>
                  </a:cubicBezTo>
                  <a:cubicBezTo>
                    <a:pt x="32" y="337"/>
                    <a:pt x="55" y="411"/>
                    <a:pt x="50" y="489"/>
                  </a:cubicBezTo>
                  <a:cubicBezTo>
                    <a:pt x="14" y="472"/>
                    <a:pt x="24" y="430"/>
                    <a:pt x="21" y="394"/>
                  </a:cubicBezTo>
                  <a:cubicBezTo>
                    <a:pt x="17" y="351"/>
                    <a:pt x="0" y="310"/>
                    <a:pt x="6" y="265"/>
                  </a:cubicBezTo>
                  <a:cubicBezTo>
                    <a:pt x="11" y="223"/>
                    <a:pt x="38" y="186"/>
                    <a:pt x="44" y="144"/>
                  </a:cubicBezTo>
                  <a:cubicBezTo>
                    <a:pt x="50" y="100"/>
                    <a:pt x="31" y="61"/>
                    <a:pt x="32" y="19"/>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9" name="Freeform 256"/>
            <p:cNvSpPr>
              <a:spLocks/>
            </p:cNvSpPr>
            <p:nvPr/>
          </p:nvSpPr>
          <p:spPr bwMode="gray">
            <a:xfrm>
              <a:off x="7457820" y="4626547"/>
              <a:ext cx="83489" cy="87932"/>
            </a:xfrm>
            <a:custGeom>
              <a:avLst/>
              <a:gdLst/>
              <a:ahLst/>
              <a:cxnLst>
                <a:cxn ang="0">
                  <a:pos x="36" y="26"/>
                </a:cxn>
                <a:cxn ang="0">
                  <a:pos x="0" y="42"/>
                </a:cxn>
                <a:cxn ang="0">
                  <a:pos x="27" y="108"/>
                </a:cxn>
                <a:cxn ang="0">
                  <a:pos x="57" y="158"/>
                </a:cxn>
                <a:cxn ang="0">
                  <a:pos x="86" y="204"/>
                </a:cxn>
                <a:cxn ang="0">
                  <a:pos x="212" y="243"/>
                </a:cxn>
                <a:cxn ang="0">
                  <a:pos x="204" y="47"/>
                </a:cxn>
                <a:cxn ang="0">
                  <a:pos x="31" y="26"/>
                </a:cxn>
              </a:cxnLst>
              <a:rect l="0" t="0" r="r" b="b"/>
              <a:pathLst>
                <a:path w="231" h="243">
                  <a:moveTo>
                    <a:pt x="36" y="26"/>
                  </a:moveTo>
                  <a:cubicBezTo>
                    <a:pt x="22" y="26"/>
                    <a:pt x="9" y="32"/>
                    <a:pt x="0" y="42"/>
                  </a:cubicBezTo>
                  <a:cubicBezTo>
                    <a:pt x="16" y="52"/>
                    <a:pt x="97" y="102"/>
                    <a:pt x="27" y="108"/>
                  </a:cubicBezTo>
                  <a:cubicBezTo>
                    <a:pt x="18" y="140"/>
                    <a:pt x="42" y="139"/>
                    <a:pt x="57" y="158"/>
                  </a:cubicBezTo>
                  <a:cubicBezTo>
                    <a:pt x="69" y="174"/>
                    <a:pt x="66" y="189"/>
                    <a:pt x="86" y="204"/>
                  </a:cubicBezTo>
                  <a:cubicBezTo>
                    <a:pt x="114" y="225"/>
                    <a:pt x="175" y="240"/>
                    <a:pt x="212" y="243"/>
                  </a:cubicBezTo>
                  <a:cubicBezTo>
                    <a:pt x="197" y="188"/>
                    <a:pt x="231" y="98"/>
                    <a:pt x="204" y="47"/>
                  </a:cubicBezTo>
                  <a:cubicBezTo>
                    <a:pt x="185" y="10"/>
                    <a:pt x="69" y="0"/>
                    <a:pt x="31" y="2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0" name="Freeform 257"/>
            <p:cNvSpPr>
              <a:spLocks/>
            </p:cNvSpPr>
            <p:nvPr/>
          </p:nvSpPr>
          <p:spPr bwMode="gray">
            <a:xfrm>
              <a:off x="7465326" y="4614292"/>
              <a:ext cx="146910" cy="138178"/>
            </a:xfrm>
            <a:custGeom>
              <a:avLst/>
              <a:gdLst/>
              <a:ahLst/>
              <a:cxnLst>
                <a:cxn ang="0">
                  <a:pos x="326" y="189"/>
                </a:cxn>
                <a:cxn ang="0">
                  <a:pos x="310" y="159"/>
                </a:cxn>
                <a:cxn ang="0">
                  <a:pos x="274" y="81"/>
                </a:cxn>
                <a:cxn ang="0">
                  <a:pos x="264" y="24"/>
                </a:cxn>
                <a:cxn ang="0">
                  <a:pos x="1" y="39"/>
                </a:cxn>
                <a:cxn ang="0">
                  <a:pos x="8" y="69"/>
                </a:cxn>
                <a:cxn ang="0">
                  <a:pos x="92" y="83"/>
                </a:cxn>
                <a:cxn ang="0">
                  <a:pos x="9" y="122"/>
                </a:cxn>
                <a:cxn ang="0">
                  <a:pos x="14" y="157"/>
                </a:cxn>
                <a:cxn ang="0">
                  <a:pos x="52" y="160"/>
                </a:cxn>
                <a:cxn ang="0">
                  <a:pos x="112" y="198"/>
                </a:cxn>
                <a:cxn ang="0">
                  <a:pos x="211" y="244"/>
                </a:cxn>
                <a:cxn ang="0">
                  <a:pos x="326" y="204"/>
                </a:cxn>
              </a:cxnLst>
              <a:rect l="0" t="0" r="r" b="b"/>
              <a:pathLst>
                <a:path w="406" h="382">
                  <a:moveTo>
                    <a:pt x="326" y="189"/>
                  </a:moveTo>
                  <a:cubicBezTo>
                    <a:pt x="320" y="179"/>
                    <a:pt x="320" y="168"/>
                    <a:pt x="310" y="159"/>
                  </a:cubicBezTo>
                  <a:cubicBezTo>
                    <a:pt x="328" y="127"/>
                    <a:pt x="306" y="96"/>
                    <a:pt x="274" y="81"/>
                  </a:cubicBezTo>
                  <a:cubicBezTo>
                    <a:pt x="285" y="53"/>
                    <a:pt x="278" y="36"/>
                    <a:pt x="264" y="24"/>
                  </a:cubicBezTo>
                  <a:cubicBezTo>
                    <a:pt x="249" y="15"/>
                    <a:pt x="58" y="0"/>
                    <a:pt x="1" y="39"/>
                  </a:cubicBezTo>
                  <a:cubicBezTo>
                    <a:pt x="0" y="49"/>
                    <a:pt x="7" y="59"/>
                    <a:pt x="8" y="69"/>
                  </a:cubicBezTo>
                  <a:cubicBezTo>
                    <a:pt x="38" y="80"/>
                    <a:pt x="67" y="73"/>
                    <a:pt x="92" y="83"/>
                  </a:cubicBezTo>
                  <a:cubicBezTo>
                    <a:pt x="71" y="101"/>
                    <a:pt x="37" y="115"/>
                    <a:pt x="9" y="122"/>
                  </a:cubicBezTo>
                  <a:cubicBezTo>
                    <a:pt x="6" y="134"/>
                    <a:pt x="12" y="146"/>
                    <a:pt x="14" y="157"/>
                  </a:cubicBezTo>
                  <a:cubicBezTo>
                    <a:pt x="26" y="155"/>
                    <a:pt x="39" y="163"/>
                    <a:pt x="52" y="160"/>
                  </a:cubicBezTo>
                  <a:cubicBezTo>
                    <a:pt x="49" y="198"/>
                    <a:pt x="79" y="205"/>
                    <a:pt x="112" y="198"/>
                  </a:cubicBezTo>
                  <a:cubicBezTo>
                    <a:pt x="112" y="254"/>
                    <a:pt x="173" y="228"/>
                    <a:pt x="211" y="244"/>
                  </a:cubicBezTo>
                  <a:cubicBezTo>
                    <a:pt x="223" y="382"/>
                    <a:pt x="406" y="311"/>
                    <a:pt x="326" y="20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1" name="Freeform 258"/>
            <p:cNvSpPr>
              <a:spLocks/>
            </p:cNvSpPr>
            <p:nvPr/>
          </p:nvSpPr>
          <p:spPr bwMode="gray">
            <a:xfrm>
              <a:off x="7465786" y="4628385"/>
              <a:ext cx="146451" cy="124085"/>
            </a:xfrm>
            <a:custGeom>
              <a:avLst/>
              <a:gdLst/>
              <a:ahLst/>
              <a:cxnLst>
                <a:cxn ang="0">
                  <a:pos x="326" y="165"/>
                </a:cxn>
                <a:cxn ang="0">
                  <a:pos x="287" y="274"/>
                </a:cxn>
                <a:cxn ang="0">
                  <a:pos x="213" y="199"/>
                </a:cxn>
                <a:cxn ang="0">
                  <a:pos x="139" y="188"/>
                </a:cxn>
                <a:cxn ang="0">
                  <a:pos x="112" y="159"/>
                </a:cxn>
                <a:cxn ang="0">
                  <a:pos x="78" y="154"/>
                </a:cxn>
                <a:cxn ang="0">
                  <a:pos x="55" y="114"/>
                </a:cxn>
                <a:cxn ang="0">
                  <a:pos x="15" y="91"/>
                </a:cxn>
                <a:cxn ang="0">
                  <a:pos x="104" y="41"/>
                </a:cxn>
                <a:cxn ang="0">
                  <a:pos x="96" y="37"/>
                </a:cxn>
                <a:cxn ang="0">
                  <a:pos x="1" y="0"/>
                </a:cxn>
                <a:cxn ang="0">
                  <a:pos x="8" y="30"/>
                </a:cxn>
                <a:cxn ang="0">
                  <a:pos x="92" y="44"/>
                </a:cxn>
                <a:cxn ang="0">
                  <a:pos x="9" y="83"/>
                </a:cxn>
                <a:cxn ang="0">
                  <a:pos x="14" y="118"/>
                </a:cxn>
                <a:cxn ang="0">
                  <a:pos x="52" y="121"/>
                </a:cxn>
                <a:cxn ang="0">
                  <a:pos x="112" y="159"/>
                </a:cxn>
                <a:cxn ang="0">
                  <a:pos x="211" y="205"/>
                </a:cxn>
                <a:cxn ang="0">
                  <a:pos x="326" y="165"/>
                </a:cxn>
              </a:cxnLst>
              <a:rect l="0" t="0" r="r" b="b"/>
              <a:pathLst>
                <a:path w="405" h="343">
                  <a:moveTo>
                    <a:pt x="326" y="165"/>
                  </a:moveTo>
                  <a:cubicBezTo>
                    <a:pt x="325" y="164"/>
                    <a:pt x="376" y="255"/>
                    <a:pt x="287" y="274"/>
                  </a:cubicBezTo>
                  <a:cubicBezTo>
                    <a:pt x="217" y="281"/>
                    <a:pt x="227" y="202"/>
                    <a:pt x="213" y="199"/>
                  </a:cubicBezTo>
                  <a:cubicBezTo>
                    <a:pt x="196" y="197"/>
                    <a:pt x="157" y="191"/>
                    <a:pt x="139" y="188"/>
                  </a:cubicBezTo>
                  <a:cubicBezTo>
                    <a:pt x="118" y="188"/>
                    <a:pt x="127" y="162"/>
                    <a:pt x="112" y="159"/>
                  </a:cubicBezTo>
                  <a:cubicBezTo>
                    <a:pt x="97" y="156"/>
                    <a:pt x="92" y="157"/>
                    <a:pt x="78" y="154"/>
                  </a:cubicBezTo>
                  <a:cubicBezTo>
                    <a:pt x="62" y="150"/>
                    <a:pt x="67" y="118"/>
                    <a:pt x="55" y="114"/>
                  </a:cubicBezTo>
                  <a:cubicBezTo>
                    <a:pt x="32" y="106"/>
                    <a:pt x="17" y="99"/>
                    <a:pt x="15" y="91"/>
                  </a:cubicBezTo>
                  <a:cubicBezTo>
                    <a:pt x="3" y="84"/>
                    <a:pt x="116" y="46"/>
                    <a:pt x="104" y="41"/>
                  </a:cubicBezTo>
                  <a:cubicBezTo>
                    <a:pt x="101" y="39"/>
                    <a:pt x="98" y="38"/>
                    <a:pt x="96" y="37"/>
                  </a:cubicBezTo>
                  <a:cubicBezTo>
                    <a:pt x="7" y="28"/>
                    <a:pt x="15" y="4"/>
                    <a:pt x="1" y="0"/>
                  </a:cubicBezTo>
                  <a:cubicBezTo>
                    <a:pt x="0" y="10"/>
                    <a:pt x="7" y="20"/>
                    <a:pt x="8" y="30"/>
                  </a:cubicBezTo>
                  <a:cubicBezTo>
                    <a:pt x="37" y="41"/>
                    <a:pt x="67" y="34"/>
                    <a:pt x="92" y="44"/>
                  </a:cubicBezTo>
                  <a:cubicBezTo>
                    <a:pt x="71" y="62"/>
                    <a:pt x="37" y="76"/>
                    <a:pt x="9" y="83"/>
                  </a:cubicBezTo>
                  <a:cubicBezTo>
                    <a:pt x="6" y="95"/>
                    <a:pt x="11" y="107"/>
                    <a:pt x="14" y="118"/>
                  </a:cubicBezTo>
                  <a:cubicBezTo>
                    <a:pt x="26" y="116"/>
                    <a:pt x="39" y="124"/>
                    <a:pt x="52" y="121"/>
                  </a:cubicBezTo>
                  <a:cubicBezTo>
                    <a:pt x="49" y="159"/>
                    <a:pt x="78" y="166"/>
                    <a:pt x="112" y="159"/>
                  </a:cubicBezTo>
                  <a:cubicBezTo>
                    <a:pt x="111" y="215"/>
                    <a:pt x="172" y="189"/>
                    <a:pt x="211" y="205"/>
                  </a:cubicBezTo>
                  <a:cubicBezTo>
                    <a:pt x="223" y="343"/>
                    <a:pt x="405" y="272"/>
                    <a:pt x="326" y="16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2" name="Freeform 259"/>
            <p:cNvSpPr>
              <a:spLocks/>
            </p:cNvSpPr>
            <p:nvPr/>
          </p:nvSpPr>
          <p:spPr bwMode="gray">
            <a:xfrm>
              <a:off x="7341241" y="3931825"/>
              <a:ext cx="327216" cy="352799"/>
            </a:xfrm>
            <a:custGeom>
              <a:avLst/>
              <a:gdLst/>
              <a:ahLst/>
              <a:cxnLst>
                <a:cxn ang="0">
                  <a:pos x="426" y="188"/>
                </a:cxn>
                <a:cxn ang="0">
                  <a:pos x="273" y="300"/>
                </a:cxn>
                <a:cxn ang="0">
                  <a:pos x="185" y="469"/>
                </a:cxn>
                <a:cxn ang="0">
                  <a:pos x="216" y="585"/>
                </a:cxn>
                <a:cxn ang="0">
                  <a:pos x="294" y="750"/>
                </a:cxn>
                <a:cxn ang="0">
                  <a:pos x="159" y="838"/>
                </a:cxn>
                <a:cxn ang="0">
                  <a:pos x="10" y="907"/>
                </a:cxn>
                <a:cxn ang="0">
                  <a:pos x="47" y="757"/>
                </a:cxn>
                <a:cxn ang="0">
                  <a:pos x="23" y="786"/>
                </a:cxn>
                <a:cxn ang="0">
                  <a:pos x="1" y="779"/>
                </a:cxn>
                <a:cxn ang="0">
                  <a:pos x="38" y="542"/>
                </a:cxn>
                <a:cxn ang="0">
                  <a:pos x="124" y="348"/>
                </a:cxn>
                <a:cxn ang="0">
                  <a:pos x="434" y="113"/>
                </a:cxn>
                <a:cxn ang="0">
                  <a:pos x="775" y="347"/>
                </a:cxn>
                <a:cxn ang="0">
                  <a:pos x="843" y="597"/>
                </a:cxn>
                <a:cxn ang="0">
                  <a:pos x="860" y="726"/>
                </a:cxn>
                <a:cxn ang="0">
                  <a:pos x="829" y="796"/>
                </a:cxn>
                <a:cxn ang="0">
                  <a:pos x="825" y="932"/>
                </a:cxn>
                <a:cxn ang="0">
                  <a:pos x="776" y="901"/>
                </a:cxn>
                <a:cxn ang="0">
                  <a:pos x="795" y="975"/>
                </a:cxn>
                <a:cxn ang="0">
                  <a:pos x="641" y="809"/>
                </a:cxn>
                <a:cxn ang="0">
                  <a:pos x="586" y="725"/>
                </a:cxn>
                <a:cxn ang="0">
                  <a:pos x="640" y="599"/>
                </a:cxn>
                <a:cxn ang="0">
                  <a:pos x="692" y="452"/>
                </a:cxn>
                <a:cxn ang="0">
                  <a:pos x="647" y="467"/>
                </a:cxn>
                <a:cxn ang="0">
                  <a:pos x="601" y="277"/>
                </a:cxn>
                <a:cxn ang="0">
                  <a:pos x="411" y="188"/>
                </a:cxn>
              </a:cxnLst>
              <a:rect l="0" t="0" r="r" b="b"/>
              <a:pathLst>
                <a:path w="904" h="975">
                  <a:moveTo>
                    <a:pt x="426" y="188"/>
                  </a:moveTo>
                  <a:cubicBezTo>
                    <a:pt x="381" y="224"/>
                    <a:pt x="302" y="256"/>
                    <a:pt x="273" y="300"/>
                  </a:cubicBezTo>
                  <a:cubicBezTo>
                    <a:pt x="232" y="363"/>
                    <a:pt x="221" y="452"/>
                    <a:pt x="185" y="469"/>
                  </a:cubicBezTo>
                  <a:cubicBezTo>
                    <a:pt x="180" y="519"/>
                    <a:pt x="196" y="554"/>
                    <a:pt x="216" y="585"/>
                  </a:cubicBezTo>
                  <a:cubicBezTo>
                    <a:pt x="251" y="638"/>
                    <a:pt x="272" y="654"/>
                    <a:pt x="294" y="750"/>
                  </a:cubicBezTo>
                  <a:cubicBezTo>
                    <a:pt x="232" y="765"/>
                    <a:pt x="211" y="799"/>
                    <a:pt x="159" y="838"/>
                  </a:cubicBezTo>
                  <a:cubicBezTo>
                    <a:pt x="114" y="872"/>
                    <a:pt x="74" y="921"/>
                    <a:pt x="10" y="907"/>
                  </a:cubicBezTo>
                  <a:cubicBezTo>
                    <a:pt x="29" y="857"/>
                    <a:pt x="94" y="820"/>
                    <a:pt x="47" y="757"/>
                  </a:cubicBezTo>
                  <a:cubicBezTo>
                    <a:pt x="37" y="768"/>
                    <a:pt x="31" y="770"/>
                    <a:pt x="23" y="786"/>
                  </a:cubicBezTo>
                  <a:cubicBezTo>
                    <a:pt x="17" y="785"/>
                    <a:pt x="0" y="779"/>
                    <a:pt x="1" y="779"/>
                  </a:cubicBezTo>
                  <a:cubicBezTo>
                    <a:pt x="63" y="731"/>
                    <a:pt x="17" y="612"/>
                    <a:pt x="38" y="542"/>
                  </a:cubicBezTo>
                  <a:cubicBezTo>
                    <a:pt x="60" y="467"/>
                    <a:pt x="107" y="426"/>
                    <a:pt x="124" y="348"/>
                  </a:cubicBezTo>
                  <a:cubicBezTo>
                    <a:pt x="147" y="239"/>
                    <a:pt x="291" y="0"/>
                    <a:pt x="434" y="113"/>
                  </a:cubicBezTo>
                  <a:cubicBezTo>
                    <a:pt x="599" y="23"/>
                    <a:pt x="740" y="211"/>
                    <a:pt x="775" y="347"/>
                  </a:cubicBezTo>
                  <a:cubicBezTo>
                    <a:pt x="798" y="436"/>
                    <a:pt x="843" y="491"/>
                    <a:pt x="843" y="597"/>
                  </a:cubicBezTo>
                  <a:cubicBezTo>
                    <a:pt x="843" y="646"/>
                    <a:pt x="853" y="684"/>
                    <a:pt x="860" y="726"/>
                  </a:cubicBezTo>
                  <a:cubicBezTo>
                    <a:pt x="865" y="754"/>
                    <a:pt x="904" y="806"/>
                    <a:pt x="829" y="796"/>
                  </a:cubicBezTo>
                  <a:cubicBezTo>
                    <a:pt x="831" y="845"/>
                    <a:pt x="797" y="886"/>
                    <a:pt x="825" y="932"/>
                  </a:cubicBezTo>
                  <a:cubicBezTo>
                    <a:pt x="813" y="921"/>
                    <a:pt x="790" y="914"/>
                    <a:pt x="776" y="901"/>
                  </a:cubicBezTo>
                  <a:cubicBezTo>
                    <a:pt x="771" y="929"/>
                    <a:pt x="778" y="953"/>
                    <a:pt x="795" y="975"/>
                  </a:cubicBezTo>
                  <a:cubicBezTo>
                    <a:pt x="652" y="967"/>
                    <a:pt x="675" y="902"/>
                    <a:pt x="641" y="809"/>
                  </a:cubicBezTo>
                  <a:cubicBezTo>
                    <a:pt x="612" y="759"/>
                    <a:pt x="575" y="788"/>
                    <a:pt x="586" y="725"/>
                  </a:cubicBezTo>
                  <a:cubicBezTo>
                    <a:pt x="592" y="690"/>
                    <a:pt x="631" y="633"/>
                    <a:pt x="640" y="599"/>
                  </a:cubicBezTo>
                  <a:cubicBezTo>
                    <a:pt x="686" y="603"/>
                    <a:pt x="719" y="490"/>
                    <a:pt x="692" y="452"/>
                  </a:cubicBezTo>
                  <a:cubicBezTo>
                    <a:pt x="679" y="454"/>
                    <a:pt x="672" y="431"/>
                    <a:pt x="647" y="467"/>
                  </a:cubicBezTo>
                  <a:cubicBezTo>
                    <a:pt x="636" y="407"/>
                    <a:pt x="639" y="325"/>
                    <a:pt x="601" y="277"/>
                  </a:cubicBezTo>
                  <a:cubicBezTo>
                    <a:pt x="563" y="230"/>
                    <a:pt x="467" y="198"/>
                    <a:pt x="411" y="18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3" name="Freeform 260"/>
            <p:cNvSpPr>
              <a:spLocks/>
            </p:cNvSpPr>
            <p:nvPr/>
          </p:nvSpPr>
          <p:spPr bwMode="gray">
            <a:xfrm>
              <a:off x="7408186" y="4040438"/>
              <a:ext cx="31864" cy="77055"/>
            </a:xfrm>
            <a:custGeom>
              <a:avLst/>
              <a:gdLst/>
              <a:ahLst/>
              <a:cxnLst>
                <a:cxn ang="0">
                  <a:pos x="88" y="0"/>
                </a:cxn>
                <a:cxn ang="0">
                  <a:pos x="44" y="213"/>
                </a:cxn>
                <a:cxn ang="0">
                  <a:pos x="0" y="169"/>
                </a:cxn>
              </a:cxnLst>
              <a:rect l="0" t="0" r="r" b="b"/>
              <a:pathLst>
                <a:path w="88" h="213">
                  <a:moveTo>
                    <a:pt x="88" y="0"/>
                  </a:moveTo>
                  <a:cubicBezTo>
                    <a:pt x="47" y="63"/>
                    <a:pt x="80" y="134"/>
                    <a:pt x="44" y="213"/>
                  </a:cubicBezTo>
                  <a:cubicBezTo>
                    <a:pt x="12" y="198"/>
                    <a:pt x="36" y="152"/>
                    <a:pt x="0" y="169"/>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4" name="Freeform 261"/>
            <p:cNvSpPr>
              <a:spLocks/>
            </p:cNvSpPr>
            <p:nvPr/>
          </p:nvSpPr>
          <p:spPr bwMode="gray">
            <a:xfrm>
              <a:off x="7365139" y="3976404"/>
              <a:ext cx="117957" cy="205429"/>
            </a:xfrm>
            <a:custGeom>
              <a:avLst/>
              <a:gdLst/>
              <a:ahLst/>
              <a:cxnLst>
                <a:cxn ang="0">
                  <a:pos x="322" y="0"/>
                </a:cxn>
                <a:cxn ang="0">
                  <a:pos x="102" y="243"/>
                </a:cxn>
                <a:cxn ang="0">
                  <a:pos x="69" y="315"/>
                </a:cxn>
                <a:cxn ang="0">
                  <a:pos x="64" y="424"/>
                </a:cxn>
                <a:cxn ang="0">
                  <a:pos x="0" y="568"/>
                </a:cxn>
                <a:cxn ang="0">
                  <a:pos x="38" y="505"/>
                </a:cxn>
                <a:cxn ang="0">
                  <a:pos x="45" y="414"/>
                </a:cxn>
                <a:cxn ang="0">
                  <a:pos x="76" y="232"/>
                </a:cxn>
                <a:cxn ang="0">
                  <a:pos x="149" y="92"/>
                </a:cxn>
                <a:cxn ang="0">
                  <a:pos x="295" y="16"/>
                </a:cxn>
                <a:cxn ang="0">
                  <a:pos x="326" y="4"/>
                </a:cxn>
              </a:cxnLst>
              <a:rect l="0" t="0" r="r" b="b"/>
              <a:pathLst>
                <a:path w="326" h="568">
                  <a:moveTo>
                    <a:pt x="322" y="0"/>
                  </a:moveTo>
                  <a:cubicBezTo>
                    <a:pt x="206" y="0"/>
                    <a:pt x="132" y="155"/>
                    <a:pt x="102" y="243"/>
                  </a:cubicBezTo>
                  <a:cubicBezTo>
                    <a:pt x="94" y="269"/>
                    <a:pt x="76" y="287"/>
                    <a:pt x="69" y="315"/>
                  </a:cubicBezTo>
                  <a:cubicBezTo>
                    <a:pt x="60" y="349"/>
                    <a:pt x="66" y="388"/>
                    <a:pt x="64" y="424"/>
                  </a:cubicBezTo>
                  <a:cubicBezTo>
                    <a:pt x="62" y="483"/>
                    <a:pt x="38" y="526"/>
                    <a:pt x="0" y="568"/>
                  </a:cubicBezTo>
                  <a:cubicBezTo>
                    <a:pt x="10" y="545"/>
                    <a:pt x="29" y="527"/>
                    <a:pt x="38" y="505"/>
                  </a:cubicBezTo>
                  <a:cubicBezTo>
                    <a:pt x="49" y="477"/>
                    <a:pt x="44" y="445"/>
                    <a:pt x="45" y="414"/>
                  </a:cubicBezTo>
                  <a:cubicBezTo>
                    <a:pt x="48" y="355"/>
                    <a:pt x="53" y="284"/>
                    <a:pt x="76" y="232"/>
                  </a:cubicBezTo>
                  <a:cubicBezTo>
                    <a:pt x="96" y="184"/>
                    <a:pt x="110" y="130"/>
                    <a:pt x="149" y="92"/>
                  </a:cubicBezTo>
                  <a:cubicBezTo>
                    <a:pt x="191" y="51"/>
                    <a:pt x="239" y="29"/>
                    <a:pt x="295" y="16"/>
                  </a:cubicBezTo>
                  <a:cubicBezTo>
                    <a:pt x="309" y="12"/>
                    <a:pt x="317" y="15"/>
                    <a:pt x="326" y="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5" name="Freeform 262"/>
            <p:cNvSpPr>
              <a:spLocks/>
            </p:cNvSpPr>
            <p:nvPr/>
          </p:nvSpPr>
          <p:spPr bwMode="gray">
            <a:xfrm>
              <a:off x="7347369" y="4170956"/>
              <a:ext cx="62962" cy="86859"/>
            </a:xfrm>
            <a:custGeom>
              <a:avLst/>
              <a:gdLst/>
              <a:ahLst/>
              <a:cxnLst>
                <a:cxn ang="0">
                  <a:pos x="4" y="240"/>
                </a:cxn>
                <a:cxn ang="0">
                  <a:pos x="122" y="158"/>
                </a:cxn>
                <a:cxn ang="0">
                  <a:pos x="162" y="88"/>
                </a:cxn>
                <a:cxn ang="0">
                  <a:pos x="174" y="0"/>
                </a:cxn>
                <a:cxn ang="0">
                  <a:pos x="107" y="122"/>
                </a:cxn>
                <a:cxn ang="0">
                  <a:pos x="12" y="221"/>
                </a:cxn>
                <a:cxn ang="0">
                  <a:pos x="0" y="236"/>
                </a:cxn>
              </a:cxnLst>
              <a:rect l="0" t="0" r="r" b="b"/>
              <a:pathLst>
                <a:path w="174" h="240">
                  <a:moveTo>
                    <a:pt x="4" y="240"/>
                  </a:moveTo>
                  <a:cubicBezTo>
                    <a:pt x="54" y="232"/>
                    <a:pt x="92" y="197"/>
                    <a:pt x="122" y="158"/>
                  </a:cubicBezTo>
                  <a:cubicBezTo>
                    <a:pt x="138" y="138"/>
                    <a:pt x="155" y="114"/>
                    <a:pt x="162" y="88"/>
                  </a:cubicBezTo>
                  <a:cubicBezTo>
                    <a:pt x="169" y="63"/>
                    <a:pt x="165" y="17"/>
                    <a:pt x="174" y="0"/>
                  </a:cubicBezTo>
                  <a:cubicBezTo>
                    <a:pt x="168" y="41"/>
                    <a:pt x="133" y="87"/>
                    <a:pt x="107" y="122"/>
                  </a:cubicBezTo>
                  <a:cubicBezTo>
                    <a:pt x="85" y="152"/>
                    <a:pt x="47" y="215"/>
                    <a:pt x="12" y="221"/>
                  </a:cubicBezTo>
                  <a:cubicBezTo>
                    <a:pt x="11" y="232"/>
                    <a:pt x="5" y="231"/>
                    <a:pt x="0" y="23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6" name="Freeform 263"/>
            <p:cNvSpPr>
              <a:spLocks/>
            </p:cNvSpPr>
            <p:nvPr/>
          </p:nvSpPr>
          <p:spPr bwMode="gray">
            <a:xfrm>
              <a:off x="7592781" y="4041050"/>
              <a:ext cx="54689" cy="218298"/>
            </a:xfrm>
            <a:custGeom>
              <a:avLst/>
              <a:gdLst/>
              <a:ahLst/>
              <a:cxnLst>
                <a:cxn ang="0">
                  <a:pos x="0" y="15"/>
                </a:cxn>
                <a:cxn ang="0">
                  <a:pos x="56" y="303"/>
                </a:cxn>
                <a:cxn ang="0">
                  <a:pos x="114" y="603"/>
                </a:cxn>
                <a:cxn ang="0">
                  <a:pos x="85" y="544"/>
                </a:cxn>
                <a:cxn ang="0">
                  <a:pos x="68" y="473"/>
                </a:cxn>
                <a:cxn ang="0">
                  <a:pos x="77" y="303"/>
                </a:cxn>
                <a:cxn ang="0">
                  <a:pos x="151" y="488"/>
                </a:cxn>
                <a:cxn ang="0">
                  <a:pos x="99" y="239"/>
                </a:cxn>
                <a:cxn ang="0">
                  <a:pos x="5" y="0"/>
                </a:cxn>
                <a:cxn ang="0">
                  <a:pos x="4" y="11"/>
                </a:cxn>
              </a:cxnLst>
              <a:rect l="0" t="0" r="r" b="b"/>
              <a:pathLst>
                <a:path w="151" h="603">
                  <a:moveTo>
                    <a:pt x="0" y="15"/>
                  </a:moveTo>
                  <a:cubicBezTo>
                    <a:pt x="88" y="81"/>
                    <a:pt x="66" y="208"/>
                    <a:pt x="56" y="303"/>
                  </a:cubicBezTo>
                  <a:cubicBezTo>
                    <a:pt x="46" y="402"/>
                    <a:pt x="53" y="531"/>
                    <a:pt x="114" y="603"/>
                  </a:cubicBezTo>
                  <a:cubicBezTo>
                    <a:pt x="113" y="578"/>
                    <a:pt x="94" y="565"/>
                    <a:pt x="85" y="544"/>
                  </a:cubicBezTo>
                  <a:cubicBezTo>
                    <a:pt x="73" y="520"/>
                    <a:pt x="71" y="501"/>
                    <a:pt x="68" y="473"/>
                  </a:cubicBezTo>
                  <a:cubicBezTo>
                    <a:pt x="62" y="413"/>
                    <a:pt x="70" y="360"/>
                    <a:pt x="77" y="303"/>
                  </a:cubicBezTo>
                  <a:cubicBezTo>
                    <a:pt x="98" y="347"/>
                    <a:pt x="86" y="475"/>
                    <a:pt x="151" y="488"/>
                  </a:cubicBezTo>
                  <a:cubicBezTo>
                    <a:pt x="105" y="428"/>
                    <a:pt x="105" y="314"/>
                    <a:pt x="99" y="239"/>
                  </a:cubicBezTo>
                  <a:cubicBezTo>
                    <a:pt x="92" y="154"/>
                    <a:pt x="81" y="52"/>
                    <a:pt x="5" y="0"/>
                  </a:cubicBezTo>
                  <a:cubicBezTo>
                    <a:pt x="4" y="4"/>
                    <a:pt x="5" y="7"/>
                    <a:pt x="4" y="1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7" name="Freeform 264"/>
            <p:cNvSpPr>
              <a:spLocks/>
            </p:cNvSpPr>
            <p:nvPr/>
          </p:nvSpPr>
          <p:spPr bwMode="gray">
            <a:xfrm>
              <a:off x="7568883" y="4368573"/>
              <a:ext cx="124851" cy="283710"/>
            </a:xfrm>
            <a:custGeom>
              <a:avLst/>
              <a:gdLst/>
              <a:ahLst/>
              <a:cxnLst>
                <a:cxn ang="0">
                  <a:pos x="184" y="520"/>
                </a:cxn>
                <a:cxn ang="0">
                  <a:pos x="157" y="273"/>
                </a:cxn>
                <a:cxn ang="0">
                  <a:pos x="206" y="402"/>
                </a:cxn>
                <a:cxn ang="0">
                  <a:pos x="339" y="0"/>
                </a:cxn>
                <a:cxn ang="0">
                  <a:pos x="286" y="105"/>
                </a:cxn>
                <a:cxn ang="0">
                  <a:pos x="263" y="232"/>
                </a:cxn>
                <a:cxn ang="0">
                  <a:pos x="237" y="376"/>
                </a:cxn>
                <a:cxn ang="0">
                  <a:pos x="207" y="494"/>
                </a:cxn>
                <a:cxn ang="0">
                  <a:pos x="145" y="784"/>
                </a:cxn>
                <a:cxn ang="0">
                  <a:pos x="113" y="634"/>
                </a:cxn>
                <a:cxn ang="0">
                  <a:pos x="17" y="547"/>
                </a:cxn>
                <a:cxn ang="0">
                  <a:pos x="118" y="577"/>
                </a:cxn>
                <a:cxn ang="0">
                  <a:pos x="195" y="520"/>
                </a:cxn>
              </a:cxnLst>
              <a:rect l="0" t="0" r="r" b="b"/>
              <a:pathLst>
                <a:path w="345" h="784">
                  <a:moveTo>
                    <a:pt x="184" y="520"/>
                  </a:moveTo>
                  <a:cubicBezTo>
                    <a:pt x="263" y="493"/>
                    <a:pt x="98" y="327"/>
                    <a:pt x="157" y="273"/>
                  </a:cubicBezTo>
                  <a:cubicBezTo>
                    <a:pt x="186" y="305"/>
                    <a:pt x="160" y="371"/>
                    <a:pt x="206" y="402"/>
                  </a:cubicBezTo>
                  <a:cubicBezTo>
                    <a:pt x="263" y="268"/>
                    <a:pt x="280" y="128"/>
                    <a:pt x="339" y="0"/>
                  </a:cubicBezTo>
                  <a:cubicBezTo>
                    <a:pt x="345" y="33"/>
                    <a:pt x="302" y="74"/>
                    <a:pt x="286" y="105"/>
                  </a:cubicBezTo>
                  <a:cubicBezTo>
                    <a:pt x="266" y="143"/>
                    <a:pt x="273" y="188"/>
                    <a:pt x="263" y="232"/>
                  </a:cubicBezTo>
                  <a:cubicBezTo>
                    <a:pt x="253" y="280"/>
                    <a:pt x="241" y="326"/>
                    <a:pt x="237" y="376"/>
                  </a:cubicBezTo>
                  <a:cubicBezTo>
                    <a:pt x="234" y="414"/>
                    <a:pt x="237" y="469"/>
                    <a:pt x="207" y="494"/>
                  </a:cubicBezTo>
                  <a:cubicBezTo>
                    <a:pt x="177" y="598"/>
                    <a:pt x="90" y="673"/>
                    <a:pt x="145" y="784"/>
                  </a:cubicBezTo>
                  <a:cubicBezTo>
                    <a:pt x="81" y="763"/>
                    <a:pt x="95" y="678"/>
                    <a:pt x="113" y="634"/>
                  </a:cubicBezTo>
                  <a:cubicBezTo>
                    <a:pt x="151" y="540"/>
                    <a:pt x="0" y="636"/>
                    <a:pt x="17" y="547"/>
                  </a:cubicBezTo>
                  <a:cubicBezTo>
                    <a:pt x="74" y="535"/>
                    <a:pt x="74" y="564"/>
                    <a:pt x="118" y="577"/>
                  </a:cubicBezTo>
                  <a:cubicBezTo>
                    <a:pt x="155" y="588"/>
                    <a:pt x="177" y="544"/>
                    <a:pt x="195" y="52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8" name="Freeform 265"/>
            <p:cNvSpPr>
              <a:spLocks/>
            </p:cNvSpPr>
            <p:nvPr/>
          </p:nvSpPr>
          <p:spPr bwMode="gray">
            <a:xfrm>
              <a:off x="7528287" y="4328131"/>
              <a:ext cx="149514" cy="305004"/>
            </a:xfrm>
            <a:custGeom>
              <a:avLst/>
              <a:gdLst/>
              <a:ahLst/>
              <a:cxnLst>
                <a:cxn ang="0">
                  <a:pos x="27" y="514"/>
                </a:cxn>
                <a:cxn ang="0">
                  <a:pos x="98" y="381"/>
                </a:cxn>
                <a:cxn ang="0">
                  <a:pos x="171" y="249"/>
                </a:cxn>
                <a:cxn ang="0">
                  <a:pos x="228" y="117"/>
                </a:cxn>
                <a:cxn ang="0">
                  <a:pos x="292" y="94"/>
                </a:cxn>
                <a:cxn ang="0">
                  <a:pos x="382" y="106"/>
                </a:cxn>
                <a:cxn ang="0">
                  <a:pos x="386" y="108"/>
                </a:cxn>
                <a:cxn ang="0">
                  <a:pos x="307" y="0"/>
                </a:cxn>
                <a:cxn ang="0">
                  <a:pos x="413" y="127"/>
                </a:cxn>
                <a:cxn ang="0">
                  <a:pos x="247" y="131"/>
                </a:cxn>
                <a:cxn ang="0">
                  <a:pos x="212" y="200"/>
                </a:cxn>
                <a:cxn ang="0">
                  <a:pos x="174" y="272"/>
                </a:cxn>
                <a:cxn ang="0">
                  <a:pos x="106" y="419"/>
                </a:cxn>
                <a:cxn ang="0">
                  <a:pos x="68" y="483"/>
                </a:cxn>
                <a:cxn ang="0">
                  <a:pos x="64" y="571"/>
                </a:cxn>
                <a:cxn ang="0">
                  <a:pos x="109" y="784"/>
                </a:cxn>
                <a:cxn ang="0">
                  <a:pos x="23" y="518"/>
                </a:cxn>
              </a:cxnLst>
              <a:rect l="0" t="0" r="r" b="b"/>
              <a:pathLst>
                <a:path w="413" h="843">
                  <a:moveTo>
                    <a:pt x="27" y="514"/>
                  </a:moveTo>
                  <a:cubicBezTo>
                    <a:pt x="67" y="497"/>
                    <a:pt x="76" y="416"/>
                    <a:pt x="98" y="381"/>
                  </a:cubicBezTo>
                  <a:cubicBezTo>
                    <a:pt x="125" y="337"/>
                    <a:pt x="151" y="296"/>
                    <a:pt x="171" y="249"/>
                  </a:cubicBezTo>
                  <a:cubicBezTo>
                    <a:pt x="189" y="206"/>
                    <a:pt x="203" y="156"/>
                    <a:pt x="228" y="117"/>
                  </a:cubicBezTo>
                  <a:cubicBezTo>
                    <a:pt x="248" y="87"/>
                    <a:pt x="255" y="90"/>
                    <a:pt x="292" y="94"/>
                  </a:cubicBezTo>
                  <a:cubicBezTo>
                    <a:pt x="306" y="95"/>
                    <a:pt x="373" y="112"/>
                    <a:pt x="382" y="106"/>
                  </a:cubicBezTo>
                  <a:cubicBezTo>
                    <a:pt x="383" y="108"/>
                    <a:pt x="384" y="109"/>
                    <a:pt x="386" y="108"/>
                  </a:cubicBezTo>
                  <a:cubicBezTo>
                    <a:pt x="375" y="71"/>
                    <a:pt x="330" y="35"/>
                    <a:pt x="307" y="0"/>
                  </a:cubicBezTo>
                  <a:cubicBezTo>
                    <a:pt x="343" y="40"/>
                    <a:pt x="389" y="79"/>
                    <a:pt x="413" y="127"/>
                  </a:cubicBezTo>
                  <a:cubicBezTo>
                    <a:pt x="374" y="116"/>
                    <a:pt x="272" y="102"/>
                    <a:pt x="247" y="131"/>
                  </a:cubicBezTo>
                  <a:cubicBezTo>
                    <a:pt x="231" y="149"/>
                    <a:pt x="224" y="181"/>
                    <a:pt x="212" y="200"/>
                  </a:cubicBezTo>
                  <a:cubicBezTo>
                    <a:pt x="196" y="224"/>
                    <a:pt x="185" y="246"/>
                    <a:pt x="174" y="272"/>
                  </a:cubicBezTo>
                  <a:cubicBezTo>
                    <a:pt x="154" y="323"/>
                    <a:pt x="132" y="370"/>
                    <a:pt x="106" y="419"/>
                  </a:cubicBezTo>
                  <a:cubicBezTo>
                    <a:pt x="94" y="443"/>
                    <a:pt x="81" y="460"/>
                    <a:pt x="68" y="483"/>
                  </a:cubicBezTo>
                  <a:cubicBezTo>
                    <a:pt x="48" y="516"/>
                    <a:pt x="56" y="533"/>
                    <a:pt x="64" y="571"/>
                  </a:cubicBezTo>
                  <a:cubicBezTo>
                    <a:pt x="79" y="649"/>
                    <a:pt x="74" y="714"/>
                    <a:pt x="109" y="784"/>
                  </a:cubicBezTo>
                  <a:cubicBezTo>
                    <a:pt x="139" y="843"/>
                    <a:pt x="0" y="557"/>
                    <a:pt x="23" y="51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9" name="Freeform 266"/>
            <p:cNvSpPr>
              <a:spLocks/>
            </p:cNvSpPr>
            <p:nvPr/>
          </p:nvSpPr>
          <p:spPr bwMode="gray">
            <a:xfrm>
              <a:off x="7087557" y="5744384"/>
              <a:ext cx="126689" cy="82570"/>
            </a:xfrm>
            <a:custGeom>
              <a:avLst/>
              <a:gdLst/>
              <a:ahLst/>
              <a:cxnLst>
                <a:cxn ang="0">
                  <a:pos x="0" y="228"/>
                </a:cxn>
                <a:cxn ang="0">
                  <a:pos x="94" y="208"/>
                </a:cxn>
                <a:cxn ang="0">
                  <a:pos x="209" y="149"/>
                </a:cxn>
                <a:cxn ang="0">
                  <a:pos x="329" y="0"/>
                </a:cxn>
                <a:cxn ang="0">
                  <a:pos x="192" y="132"/>
                </a:cxn>
                <a:cxn ang="0">
                  <a:pos x="112" y="183"/>
                </a:cxn>
                <a:cxn ang="0">
                  <a:pos x="31" y="223"/>
                </a:cxn>
              </a:cxnLst>
              <a:rect l="0" t="0" r="r" b="b"/>
              <a:pathLst>
                <a:path w="350" h="228">
                  <a:moveTo>
                    <a:pt x="0" y="228"/>
                  </a:moveTo>
                  <a:cubicBezTo>
                    <a:pt x="28" y="207"/>
                    <a:pt x="61" y="217"/>
                    <a:pt x="94" y="208"/>
                  </a:cubicBezTo>
                  <a:cubicBezTo>
                    <a:pt x="135" y="196"/>
                    <a:pt x="171" y="168"/>
                    <a:pt x="209" y="149"/>
                  </a:cubicBezTo>
                  <a:cubicBezTo>
                    <a:pt x="242" y="131"/>
                    <a:pt x="350" y="34"/>
                    <a:pt x="329" y="0"/>
                  </a:cubicBezTo>
                  <a:cubicBezTo>
                    <a:pt x="290" y="51"/>
                    <a:pt x="248" y="95"/>
                    <a:pt x="192" y="132"/>
                  </a:cubicBezTo>
                  <a:cubicBezTo>
                    <a:pt x="168" y="148"/>
                    <a:pt x="144" y="172"/>
                    <a:pt x="112" y="183"/>
                  </a:cubicBezTo>
                  <a:cubicBezTo>
                    <a:pt x="79" y="193"/>
                    <a:pt x="44" y="183"/>
                    <a:pt x="31" y="22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0" name="Freeform 267"/>
            <p:cNvSpPr>
              <a:spLocks/>
            </p:cNvSpPr>
            <p:nvPr/>
          </p:nvSpPr>
          <p:spPr bwMode="gray">
            <a:xfrm>
              <a:off x="8593534" y="4315642"/>
              <a:ext cx="67666" cy="292670"/>
            </a:xfrm>
            <a:custGeom>
              <a:avLst/>
              <a:gdLst/>
              <a:ahLst/>
              <a:cxnLst>
                <a:cxn ang="0">
                  <a:pos x="12" y="41"/>
                </a:cxn>
                <a:cxn ang="0">
                  <a:pos x="0" y="275"/>
                </a:cxn>
                <a:cxn ang="0">
                  <a:pos x="34" y="498"/>
                </a:cxn>
                <a:cxn ang="0">
                  <a:pos x="1" y="887"/>
                </a:cxn>
                <a:cxn ang="0">
                  <a:pos x="35" y="736"/>
                </a:cxn>
                <a:cxn ang="0">
                  <a:pos x="18" y="415"/>
                </a:cxn>
                <a:cxn ang="0">
                  <a:pos x="24" y="211"/>
                </a:cxn>
                <a:cxn ang="0">
                  <a:pos x="29" y="0"/>
                </a:cxn>
              </a:cxnLst>
              <a:rect l="0" t="0" r="r" b="b"/>
              <a:pathLst>
                <a:path w="171" h="887">
                  <a:moveTo>
                    <a:pt x="12" y="41"/>
                  </a:moveTo>
                  <a:cubicBezTo>
                    <a:pt x="37" y="97"/>
                    <a:pt x="0" y="207"/>
                    <a:pt x="0" y="275"/>
                  </a:cubicBezTo>
                  <a:cubicBezTo>
                    <a:pt x="0" y="361"/>
                    <a:pt x="6" y="422"/>
                    <a:pt x="34" y="498"/>
                  </a:cubicBezTo>
                  <a:cubicBezTo>
                    <a:pt x="80" y="621"/>
                    <a:pt x="171" y="811"/>
                    <a:pt x="1" y="887"/>
                  </a:cubicBezTo>
                  <a:cubicBezTo>
                    <a:pt x="13" y="832"/>
                    <a:pt x="35" y="802"/>
                    <a:pt x="35" y="736"/>
                  </a:cubicBezTo>
                  <a:cubicBezTo>
                    <a:pt x="35" y="631"/>
                    <a:pt x="28" y="520"/>
                    <a:pt x="18" y="415"/>
                  </a:cubicBezTo>
                  <a:cubicBezTo>
                    <a:pt x="11" y="345"/>
                    <a:pt x="18" y="278"/>
                    <a:pt x="24" y="211"/>
                  </a:cubicBezTo>
                  <a:cubicBezTo>
                    <a:pt x="30" y="144"/>
                    <a:pt x="7" y="62"/>
                    <a:pt x="29"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61" name="Freeform 268"/>
            <p:cNvSpPr>
              <a:spLocks/>
            </p:cNvSpPr>
            <p:nvPr/>
          </p:nvSpPr>
          <p:spPr bwMode="gray">
            <a:xfrm>
              <a:off x="8131097" y="5506580"/>
              <a:ext cx="199312" cy="177558"/>
            </a:xfrm>
            <a:custGeom>
              <a:avLst/>
              <a:gdLst/>
              <a:ahLst/>
              <a:cxnLst>
                <a:cxn ang="0">
                  <a:pos x="453" y="0"/>
                </a:cxn>
                <a:cxn ang="0">
                  <a:pos x="491" y="43"/>
                </a:cxn>
                <a:cxn ang="0">
                  <a:pos x="503" y="116"/>
                </a:cxn>
                <a:cxn ang="0">
                  <a:pos x="451" y="228"/>
                </a:cxn>
                <a:cxn ang="0">
                  <a:pos x="385" y="327"/>
                </a:cxn>
                <a:cxn ang="0">
                  <a:pos x="343" y="382"/>
                </a:cxn>
                <a:cxn ang="0">
                  <a:pos x="324" y="452"/>
                </a:cxn>
                <a:cxn ang="0">
                  <a:pos x="196" y="515"/>
                </a:cxn>
                <a:cxn ang="0">
                  <a:pos x="56" y="537"/>
                </a:cxn>
                <a:cxn ang="0">
                  <a:pos x="4" y="531"/>
                </a:cxn>
                <a:cxn ang="0">
                  <a:pos x="44" y="415"/>
                </a:cxn>
                <a:cxn ang="0">
                  <a:pos x="94" y="301"/>
                </a:cxn>
                <a:cxn ang="0">
                  <a:pos x="205" y="239"/>
                </a:cxn>
                <a:cxn ang="0">
                  <a:pos x="318" y="133"/>
                </a:cxn>
                <a:cxn ang="0">
                  <a:pos x="372" y="26"/>
                </a:cxn>
                <a:cxn ang="0">
                  <a:pos x="471" y="11"/>
                </a:cxn>
              </a:cxnLst>
              <a:rect l="0" t="0" r="r" b="b"/>
              <a:pathLst>
                <a:path w="504" h="538">
                  <a:moveTo>
                    <a:pt x="453" y="0"/>
                  </a:moveTo>
                  <a:cubicBezTo>
                    <a:pt x="468" y="18"/>
                    <a:pt x="482" y="20"/>
                    <a:pt x="491" y="43"/>
                  </a:cubicBezTo>
                  <a:cubicBezTo>
                    <a:pt x="500" y="66"/>
                    <a:pt x="502" y="91"/>
                    <a:pt x="503" y="116"/>
                  </a:cubicBezTo>
                  <a:cubicBezTo>
                    <a:pt x="504" y="156"/>
                    <a:pt x="497" y="220"/>
                    <a:pt x="451" y="228"/>
                  </a:cubicBezTo>
                  <a:cubicBezTo>
                    <a:pt x="427" y="259"/>
                    <a:pt x="408" y="295"/>
                    <a:pt x="385" y="327"/>
                  </a:cubicBezTo>
                  <a:cubicBezTo>
                    <a:pt x="373" y="344"/>
                    <a:pt x="349" y="362"/>
                    <a:pt x="343" y="382"/>
                  </a:cubicBezTo>
                  <a:cubicBezTo>
                    <a:pt x="334" y="411"/>
                    <a:pt x="345" y="427"/>
                    <a:pt x="324" y="452"/>
                  </a:cubicBezTo>
                  <a:cubicBezTo>
                    <a:pt x="289" y="493"/>
                    <a:pt x="242" y="495"/>
                    <a:pt x="196" y="515"/>
                  </a:cubicBezTo>
                  <a:cubicBezTo>
                    <a:pt x="151" y="535"/>
                    <a:pt x="109" y="535"/>
                    <a:pt x="56" y="537"/>
                  </a:cubicBezTo>
                  <a:cubicBezTo>
                    <a:pt x="42" y="538"/>
                    <a:pt x="19" y="532"/>
                    <a:pt x="4" y="531"/>
                  </a:cubicBezTo>
                  <a:cubicBezTo>
                    <a:pt x="0" y="499"/>
                    <a:pt x="30" y="441"/>
                    <a:pt x="44" y="415"/>
                  </a:cubicBezTo>
                  <a:cubicBezTo>
                    <a:pt x="62" y="381"/>
                    <a:pt x="70" y="333"/>
                    <a:pt x="94" y="301"/>
                  </a:cubicBezTo>
                  <a:cubicBezTo>
                    <a:pt x="120" y="267"/>
                    <a:pt x="170" y="258"/>
                    <a:pt x="205" y="239"/>
                  </a:cubicBezTo>
                  <a:cubicBezTo>
                    <a:pt x="250" y="213"/>
                    <a:pt x="288" y="178"/>
                    <a:pt x="318" y="133"/>
                  </a:cubicBezTo>
                  <a:cubicBezTo>
                    <a:pt x="340" y="101"/>
                    <a:pt x="341" y="52"/>
                    <a:pt x="372" y="26"/>
                  </a:cubicBezTo>
                  <a:cubicBezTo>
                    <a:pt x="398" y="5"/>
                    <a:pt x="439" y="6"/>
                    <a:pt x="471" y="1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62" name="Freeform 269"/>
            <p:cNvSpPr>
              <a:spLocks/>
            </p:cNvSpPr>
            <p:nvPr/>
          </p:nvSpPr>
          <p:spPr bwMode="gray">
            <a:xfrm>
              <a:off x="8167777" y="4762820"/>
              <a:ext cx="307845" cy="876055"/>
            </a:xfrm>
            <a:custGeom>
              <a:avLst/>
              <a:gdLst/>
              <a:ahLst/>
              <a:cxnLst>
                <a:cxn ang="0">
                  <a:pos x="751" y="46"/>
                </a:cxn>
                <a:cxn ang="0">
                  <a:pos x="715" y="302"/>
                </a:cxn>
                <a:cxn ang="0">
                  <a:pos x="696" y="587"/>
                </a:cxn>
                <a:cxn ang="0">
                  <a:pos x="681" y="884"/>
                </a:cxn>
                <a:cxn ang="0">
                  <a:pos x="689" y="1016"/>
                </a:cxn>
                <a:cxn ang="0">
                  <a:pos x="651" y="1113"/>
                </a:cxn>
                <a:cxn ang="0">
                  <a:pos x="622" y="1298"/>
                </a:cxn>
                <a:cxn ang="0">
                  <a:pos x="568" y="1465"/>
                </a:cxn>
                <a:cxn ang="0">
                  <a:pos x="547" y="1679"/>
                </a:cxn>
                <a:cxn ang="0">
                  <a:pos x="424" y="2026"/>
                </a:cxn>
                <a:cxn ang="0">
                  <a:pos x="377" y="2201"/>
                </a:cxn>
                <a:cxn ang="0">
                  <a:pos x="377" y="2291"/>
                </a:cxn>
                <a:cxn ang="0">
                  <a:pos x="374" y="2408"/>
                </a:cxn>
                <a:cxn ang="0">
                  <a:pos x="286" y="2521"/>
                </a:cxn>
                <a:cxn ang="0">
                  <a:pos x="211" y="2655"/>
                </a:cxn>
                <a:cxn ang="0">
                  <a:pos x="12" y="2581"/>
                </a:cxn>
                <a:cxn ang="0">
                  <a:pos x="113" y="2475"/>
                </a:cxn>
                <a:cxn ang="0">
                  <a:pos x="210" y="2354"/>
                </a:cxn>
                <a:cxn ang="0">
                  <a:pos x="252" y="1741"/>
                </a:cxn>
                <a:cxn ang="0">
                  <a:pos x="270" y="1473"/>
                </a:cxn>
                <a:cxn ang="0">
                  <a:pos x="283" y="1380"/>
                </a:cxn>
                <a:cxn ang="0">
                  <a:pos x="345" y="1184"/>
                </a:cxn>
                <a:cxn ang="0">
                  <a:pos x="354" y="1079"/>
                </a:cxn>
                <a:cxn ang="0">
                  <a:pos x="372" y="967"/>
                </a:cxn>
                <a:cxn ang="0">
                  <a:pos x="357" y="676"/>
                </a:cxn>
                <a:cxn ang="0">
                  <a:pos x="358" y="8"/>
                </a:cxn>
                <a:cxn ang="0">
                  <a:pos x="778" y="50"/>
                </a:cxn>
              </a:cxnLst>
              <a:rect l="0" t="0" r="r" b="b"/>
              <a:pathLst>
                <a:path w="778" h="2655">
                  <a:moveTo>
                    <a:pt x="751" y="46"/>
                  </a:moveTo>
                  <a:cubicBezTo>
                    <a:pt x="750" y="133"/>
                    <a:pt x="733" y="218"/>
                    <a:pt x="715" y="302"/>
                  </a:cubicBezTo>
                  <a:cubicBezTo>
                    <a:pt x="694" y="393"/>
                    <a:pt x="701" y="495"/>
                    <a:pt x="696" y="587"/>
                  </a:cubicBezTo>
                  <a:cubicBezTo>
                    <a:pt x="692" y="687"/>
                    <a:pt x="680" y="784"/>
                    <a:pt x="681" y="884"/>
                  </a:cubicBezTo>
                  <a:cubicBezTo>
                    <a:pt x="681" y="929"/>
                    <a:pt x="689" y="970"/>
                    <a:pt x="689" y="1016"/>
                  </a:cubicBezTo>
                  <a:cubicBezTo>
                    <a:pt x="688" y="1062"/>
                    <a:pt x="669" y="1075"/>
                    <a:pt x="651" y="1113"/>
                  </a:cubicBezTo>
                  <a:cubicBezTo>
                    <a:pt x="634" y="1151"/>
                    <a:pt x="641" y="1272"/>
                    <a:pt x="622" y="1298"/>
                  </a:cubicBezTo>
                  <a:cubicBezTo>
                    <a:pt x="592" y="1340"/>
                    <a:pt x="568" y="1404"/>
                    <a:pt x="568" y="1465"/>
                  </a:cubicBezTo>
                  <a:cubicBezTo>
                    <a:pt x="568" y="1538"/>
                    <a:pt x="568" y="1609"/>
                    <a:pt x="547" y="1679"/>
                  </a:cubicBezTo>
                  <a:cubicBezTo>
                    <a:pt x="529" y="1741"/>
                    <a:pt x="445" y="1972"/>
                    <a:pt x="424" y="2026"/>
                  </a:cubicBezTo>
                  <a:cubicBezTo>
                    <a:pt x="402" y="2084"/>
                    <a:pt x="382" y="2137"/>
                    <a:pt x="377" y="2201"/>
                  </a:cubicBezTo>
                  <a:cubicBezTo>
                    <a:pt x="374" y="2231"/>
                    <a:pt x="370" y="2262"/>
                    <a:pt x="377" y="2291"/>
                  </a:cubicBezTo>
                  <a:cubicBezTo>
                    <a:pt x="384" y="2320"/>
                    <a:pt x="384" y="2374"/>
                    <a:pt x="374" y="2408"/>
                  </a:cubicBezTo>
                  <a:cubicBezTo>
                    <a:pt x="358" y="2461"/>
                    <a:pt x="327" y="2480"/>
                    <a:pt x="286" y="2521"/>
                  </a:cubicBezTo>
                  <a:cubicBezTo>
                    <a:pt x="255" y="2552"/>
                    <a:pt x="255" y="2616"/>
                    <a:pt x="211" y="2655"/>
                  </a:cubicBezTo>
                  <a:cubicBezTo>
                    <a:pt x="211" y="2655"/>
                    <a:pt x="0" y="2611"/>
                    <a:pt x="12" y="2581"/>
                  </a:cubicBezTo>
                  <a:cubicBezTo>
                    <a:pt x="29" y="2541"/>
                    <a:pt x="79" y="2502"/>
                    <a:pt x="113" y="2475"/>
                  </a:cubicBezTo>
                  <a:cubicBezTo>
                    <a:pt x="148" y="2445"/>
                    <a:pt x="189" y="2396"/>
                    <a:pt x="210" y="2354"/>
                  </a:cubicBezTo>
                  <a:cubicBezTo>
                    <a:pt x="236" y="2303"/>
                    <a:pt x="255" y="1803"/>
                    <a:pt x="252" y="1741"/>
                  </a:cubicBezTo>
                  <a:cubicBezTo>
                    <a:pt x="251" y="1710"/>
                    <a:pt x="264" y="1503"/>
                    <a:pt x="270" y="1473"/>
                  </a:cubicBezTo>
                  <a:cubicBezTo>
                    <a:pt x="277" y="1436"/>
                    <a:pt x="286" y="1414"/>
                    <a:pt x="283" y="1380"/>
                  </a:cubicBezTo>
                  <a:cubicBezTo>
                    <a:pt x="278" y="1310"/>
                    <a:pt x="329" y="1249"/>
                    <a:pt x="345" y="1184"/>
                  </a:cubicBezTo>
                  <a:cubicBezTo>
                    <a:pt x="354" y="1152"/>
                    <a:pt x="350" y="1112"/>
                    <a:pt x="354" y="1079"/>
                  </a:cubicBezTo>
                  <a:cubicBezTo>
                    <a:pt x="357" y="1041"/>
                    <a:pt x="368" y="1005"/>
                    <a:pt x="372" y="967"/>
                  </a:cubicBezTo>
                  <a:cubicBezTo>
                    <a:pt x="382" y="870"/>
                    <a:pt x="373" y="768"/>
                    <a:pt x="357" y="676"/>
                  </a:cubicBezTo>
                  <a:cubicBezTo>
                    <a:pt x="321" y="456"/>
                    <a:pt x="347" y="227"/>
                    <a:pt x="358" y="8"/>
                  </a:cubicBezTo>
                  <a:cubicBezTo>
                    <a:pt x="506" y="0"/>
                    <a:pt x="644" y="5"/>
                    <a:pt x="778" y="5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63" name="Freeform 270"/>
            <p:cNvSpPr>
              <a:spLocks/>
            </p:cNvSpPr>
            <p:nvPr/>
          </p:nvSpPr>
          <p:spPr bwMode="gray">
            <a:xfrm>
              <a:off x="8342300" y="4094218"/>
              <a:ext cx="223933" cy="314463"/>
            </a:xfrm>
            <a:custGeom>
              <a:avLst/>
              <a:gdLst/>
              <a:ahLst/>
              <a:cxnLst>
                <a:cxn ang="0">
                  <a:pos x="136" y="59"/>
                </a:cxn>
                <a:cxn ang="0">
                  <a:pos x="84" y="133"/>
                </a:cxn>
                <a:cxn ang="0">
                  <a:pos x="53" y="222"/>
                </a:cxn>
                <a:cxn ang="0">
                  <a:pos x="12" y="339"/>
                </a:cxn>
                <a:cxn ang="0">
                  <a:pos x="3" y="386"/>
                </a:cxn>
                <a:cxn ang="0">
                  <a:pos x="46" y="494"/>
                </a:cxn>
                <a:cxn ang="0">
                  <a:pos x="96" y="654"/>
                </a:cxn>
                <a:cxn ang="0">
                  <a:pos x="136" y="714"/>
                </a:cxn>
                <a:cxn ang="0">
                  <a:pos x="142" y="820"/>
                </a:cxn>
                <a:cxn ang="0">
                  <a:pos x="260" y="931"/>
                </a:cxn>
                <a:cxn ang="0">
                  <a:pos x="377" y="829"/>
                </a:cxn>
                <a:cxn ang="0">
                  <a:pos x="429" y="674"/>
                </a:cxn>
                <a:cxn ang="0">
                  <a:pos x="471" y="538"/>
                </a:cxn>
                <a:cxn ang="0">
                  <a:pos x="534" y="445"/>
                </a:cxn>
                <a:cxn ang="0">
                  <a:pos x="560" y="355"/>
                </a:cxn>
                <a:cxn ang="0">
                  <a:pos x="514" y="238"/>
                </a:cxn>
                <a:cxn ang="0">
                  <a:pos x="436" y="124"/>
                </a:cxn>
                <a:cxn ang="0">
                  <a:pos x="322" y="4"/>
                </a:cxn>
                <a:cxn ang="0">
                  <a:pos x="179" y="36"/>
                </a:cxn>
              </a:cxnLst>
              <a:rect l="0" t="0" r="r" b="b"/>
              <a:pathLst>
                <a:path w="566" h="953">
                  <a:moveTo>
                    <a:pt x="136" y="59"/>
                  </a:moveTo>
                  <a:cubicBezTo>
                    <a:pt x="136" y="88"/>
                    <a:pt x="99" y="110"/>
                    <a:pt x="84" y="133"/>
                  </a:cubicBezTo>
                  <a:cubicBezTo>
                    <a:pt x="65" y="163"/>
                    <a:pt x="62" y="189"/>
                    <a:pt x="53" y="222"/>
                  </a:cubicBezTo>
                  <a:cubicBezTo>
                    <a:pt x="43" y="258"/>
                    <a:pt x="23" y="300"/>
                    <a:pt x="12" y="339"/>
                  </a:cubicBezTo>
                  <a:cubicBezTo>
                    <a:pt x="7" y="356"/>
                    <a:pt x="4" y="368"/>
                    <a:pt x="3" y="386"/>
                  </a:cubicBezTo>
                  <a:cubicBezTo>
                    <a:pt x="0" y="439"/>
                    <a:pt x="30" y="452"/>
                    <a:pt x="46" y="494"/>
                  </a:cubicBezTo>
                  <a:cubicBezTo>
                    <a:pt x="66" y="547"/>
                    <a:pt x="69" y="601"/>
                    <a:pt x="96" y="654"/>
                  </a:cubicBezTo>
                  <a:cubicBezTo>
                    <a:pt x="106" y="675"/>
                    <a:pt x="127" y="692"/>
                    <a:pt x="136" y="714"/>
                  </a:cubicBezTo>
                  <a:cubicBezTo>
                    <a:pt x="148" y="744"/>
                    <a:pt x="137" y="786"/>
                    <a:pt x="142" y="820"/>
                  </a:cubicBezTo>
                  <a:cubicBezTo>
                    <a:pt x="153" y="889"/>
                    <a:pt x="176" y="953"/>
                    <a:pt x="260" y="931"/>
                  </a:cubicBezTo>
                  <a:cubicBezTo>
                    <a:pt x="282" y="880"/>
                    <a:pt x="342" y="868"/>
                    <a:pt x="377" y="829"/>
                  </a:cubicBezTo>
                  <a:cubicBezTo>
                    <a:pt x="417" y="784"/>
                    <a:pt x="421" y="730"/>
                    <a:pt x="429" y="674"/>
                  </a:cubicBezTo>
                  <a:cubicBezTo>
                    <a:pt x="435" y="631"/>
                    <a:pt x="447" y="575"/>
                    <a:pt x="471" y="538"/>
                  </a:cubicBezTo>
                  <a:cubicBezTo>
                    <a:pt x="494" y="502"/>
                    <a:pt x="520" y="487"/>
                    <a:pt x="534" y="445"/>
                  </a:cubicBezTo>
                  <a:cubicBezTo>
                    <a:pt x="544" y="414"/>
                    <a:pt x="557" y="388"/>
                    <a:pt x="560" y="355"/>
                  </a:cubicBezTo>
                  <a:cubicBezTo>
                    <a:pt x="566" y="305"/>
                    <a:pt x="541" y="281"/>
                    <a:pt x="514" y="238"/>
                  </a:cubicBezTo>
                  <a:cubicBezTo>
                    <a:pt x="487" y="197"/>
                    <a:pt x="453" y="170"/>
                    <a:pt x="436" y="124"/>
                  </a:cubicBezTo>
                  <a:cubicBezTo>
                    <a:pt x="413" y="64"/>
                    <a:pt x="396" y="10"/>
                    <a:pt x="322" y="4"/>
                  </a:cubicBezTo>
                  <a:cubicBezTo>
                    <a:pt x="271" y="0"/>
                    <a:pt x="227" y="27"/>
                    <a:pt x="179" y="3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64" name="Freeform 271"/>
            <p:cNvSpPr>
              <a:spLocks/>
            </p:cNvSpPr>
            <p:nvPr/>
          </p:nvSpPr>
          <p:spPr bwMode="gray">
            <a:xfrm>
              <a:off x="8429730" y="5495962"/>
              <a:ext cx="151075" cy="211226"/>
            </a:xfrm>
            <a:custGeom>
              <a:avLst/>
              <a:gdLst/>
              <a:ahLst/>
              <a:cxnLst>
                <a:cxn ang="0">
                  <a:pos x="99" y="26"/>
                </a:cxn>
                <a:cxn ang="0">
                  <a:pos x="29" y="111"/>
                </a:cxn>
                <a:cxn ang="0">
                  <a:pos x="8" y="172"/>
                </a:cxn>
                <a:cxn ang="0">
                  <a:pos x="31" y="239"/>
                </a:cxn>
                <a:cxn ang="0">
                  <a:pos x="78" y="368"/>
                </a:cxn>
                <a:cxn ang="0">
                  <a:pos x="93" y="429"/>
                </a:cxn>
                <a:cxn ang="0">
                  <a:pos x="99" y="508"/>
                </a:cxn>
                <a:cxn ang="0">
                  <a:pos x="209" y="588"/>
                </a:cxn>
                <a:cxn ang="0">
                  <a:pos x="370" y="639"/>
                </a:cxn>
                <a:cxn ang="0">
                  <a:pos x="377" y="496"/>
                </a:cxn>
                <a:cxn ang="0">
                  <a:pos x="362" y="438"/>
                </a:cxn>
                <a:cxn ang="0">
                  <a:pos x="327" y="390"/>
                </a:cxn>
                <a:cxn ang="0">
                  <a:pos x="279" y="275"/>
                </a:cxn>
                <a:cxn ang="0">
                  <a:pos x="238" y="146"/>
                </a:cxn>
                <a:cxn ang="0">
                  <a:pos x="186" y="38"/>
                </a:cxn>
                <a:cxn ang="0">
                  <a:pos x="81" y="26"/>
                </a:cxn>
              </a:cxnLst>
              <a:rect l="0" t="0" r="r" b="b"/>
              <a:pathLst>
                <a:path w="382" h="640">
                  <a:moveTo>
                    <a:pt x="99" y="26"/>
                  </a:moveTo>
                  <a:cubicBezTo>
                    <a:pt x="49" y="19"/>
                    <a:pt x="36" y="75"/>
                    <a:pt x="29" y="111"/>
                  </a:cubicBezTo>
                  <a:cubicBezTo>
                    <a:pt x="25" y="132"/>
                    <a:pt x="13" y="152"/>
                    <a:pt x="8" y="172"/>
                  </a:cubicBezTo>
                  <a:cubicBezTo>
                    <a:pt x="0" y="203"/>
                    <a:pt x="19" y="212"/>
                    <a:pt x="31" y="239"/>
                  </a:cubicBezTo>
                  <a:cubicBezTo>
                    <a:pt x="49" y="281"/>
                    <a:pt x="70" y="324"/>
                    <a:pt x="78" y="368"/>
                  </a:cubicBezTo>
                  <a:cubicBezTo>
                    <a:pt x="82" y="389"/>
                    <a:pt x="89" y="408"/>
                    <a:pt x="93" y="429"/>
                  </a:cubicBezTo>
                  <a:cubicBezTo>
                    <a:pt x="98" y="453"/>
                    <a:pt x="91" y="484"/>
                    <a:pt x="99" y="508"/>
                  </a:cubicBezTo>
                  <a:cubicBezTo>
                    <a:pt x="113" y="556"/>
                    <a:pt x="168" y="570"/>
                    <a:pt x="209" y="588"/>
                  </a:cubicBezTo>
                  <a:cubicBezTo>
                    <a:pt x="259" y="609"/>
                    <a:pt x="315" y="640"/>
                    <a:pt x="370" y="639"/>
                  </a:cubicBezTo>
                  <a:cubicBezTo>
                    <a:pt x="376" y="592"/>
                    <a:pt x="382" y="545"/>
                    <a:pt x="377" y="496"/>
                  </a:cubicBezTo>
                  <a:cubicBezTo>
                    <a:pt x="375" y="474"/>
                    <a:pt x="372" y="457"/>
                    <a:pt x="362" y="438"/>
                  </a:cubicBezTo>
                  <a:cubicBezTo>
                    <a:pt x="352" y="421"/>
                    <a:pt x="338" y="407"/>
                    <a:pt x="327" y="390"/>
                  </a:cubicBezTo>
                  <a:cubicBezTo>
                    <a:pt x="306" y="355"/>
                    <a:pt x="294" y="313"/>
                    <a:pt x="279" y="275"/>
                  </a:cubicBezTo>
                  <a:cubicBezTo>
                    <a:pt x="263" y="233"/>
                    <a:pt x="245" y="189"/>
                    <a:pt x="238" y="146"/>
                  </a:cubicBezTo>
                  <a:cubicBezTo>
                    <a:pt x="232" y="107"/>
                    <a:pt x="215" y="66"/>
                    <a:pt x="186" y="38"/>
                  </a:cubicBezTo>
                  <a:cubicBezTo>
                    <a:pt x="162" y="15"/>
                    <a:pt x="107" y="0"/>
                    <a:pt x="81" y="2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65" name="Freeform 272"/>
            <p:cNvSpPr>
              <a:spLocks/>
            </p:cNvSpPr>
            <p:nvPr/>
          </p:nvSpPr>
          <p:spPr bwMode="gray">
            <a:xfrm>
              <a:off x="8449493" y="4771341"/>
              <a:ext cx="186415" cy="880106"/>
            </a:xfrm>
            <a:custGeom>
              <a:avLst/>
              <a:gdLst/>
              <a:ahLst/>
              <a:cxnLst>
                <a:cxn ang="0">
                  <a:pos x="66" y="16"/>
                </a:cxn>
                <a:cxn ang="0">
                  <a:pos x="48" y="498"/>
                </a:cxn>
                <a:cxn ang="0">
                  <a:pos x="84" y="980"/>
                </a:cxn>
                <a:cxn ang="0">
                  <a:pos x="89" y="1181"/>
                </a:cxn>
                <a:cxn ang="0">
                  <a:pos x="62" y="1388"/>
                </a:cxn>
                <a:cxn ang="0">
                  <a:pos x="66" y="1789"/>
                </a:cxn>
                <a:cxn ang="0">
                  <a:pos x="20" y="2297"/>
                </a:cxn>
                <a:cxn ang="0">
                  <a:pos x="4" y="2358"/>
                </a:cxn>
                <a:cxn ang="0">
                  <a:pos x="48" y="2479"/>
                </a:cxn>
                <a:cxn ang="0">
                  <a:pos x="91" y="2636"/>
                </a:cxn>
                <a:cxn ang="0">
                  <a:pos x="273" y="2631"/>
                </a:cxn>
                <a:cxn ang="0">
                  <a:pos x="201" y="2214"/>
                </a:cxn>
                <a:cxn ang="0">
                  <a:pos x="364" y="1357"/>
                </a:cxn>
                <a:cxn ang="0">
                  <a:pos x="353" y="1118"/>
                </a:cxn>
                <a:cxn ang="0">
                  <a:pos x="407" y="761"/>
                </a:cxn>
                <a:cxn ang="0">
                  <a:pos x="434" y="515"/>
                </a:cxn>
                <a:cxn ang="0">
                  <a:pos x="407" y="8"/>
                </a:cxn>
                <a:cxn ang="0">
                  <a:pos x="66" y="7"/>
                </a:cxn>
              </a:cxnLst>
              <a:rect l="0" t="0" r="r" b="b"/>
              <a:pathLst>
                <a:path w="471" h="2667">
                  <a:moveTo>
                    <a:pt x="66" y="16"/>
                  </a:moveTo>
                  <a:cubicBezTo>
                    <a:pt x="97" y="171"/>
                    <a:pt x="48" y="335"/>
                    <a:pt x="48" y="498"/>
                  </a:cubicBezTo>
                  <a:cubicBezTo>
                    <a:pt x="48" y="668"/>
                    <a:pt x="53" y="823"/>
                    <a:pt x="84" y="980"/>
                  </a:cubicBezTo>
                  <a:cubicBezTo>
                    <a:pt x="97" y="1046"/>
                    <a:pt x="92" y="1111"/>
                    <a:pt x="89" y="1181"/>
                  </a:cubicBezTo>
                  <a:cubicBezTo>
                    <a:pt x="85" y="1254"/>
                    <a:pt x="89" y="1324"/>
                    <a:pt x="62" y="1388"/>
                  </a:cubicBezTo>
                  <a:cubicBezTo>
                    <a:pt x="0" y="1540"/>
                    <a:pt x="59" y="1653"/>
                    <a:pt x="66" y="1789"/>
                  </a:cubicBezTo>
                  <a:cubicBezTo>
                    <a:pt x="72" y="1893"/>
                    <a:pt x="35" y="2179"/>
                    <a:pt x="20" y="2297"/>
                  </a:cubicBezTo>
                  <a:cubicBezTo>
                    <a:pt x="19" y="2307"/>
                    <a:pt x="1" y="2333"/>
                    <a:pt x="4" y="2358"/>
                  </a:cubicBezTo>
                  <a:cubicBezTo>
                    <a:pt x="8" y="2405"/>
                    <a:pt x="36" y="2460"/>
                    <a:pt x="48" y="2479"/>
                  </a:cubicBezTo>
                  <a:cubicBezTo>
                    <a:pt x="75" y="2521"/>
                    <a:pt x="52" y="2613"/>
                    <a:pt x="91" y="2636"/>
                  </a:cubicBezTo>
                  <a:cubicBezTo>
                    <a:pt x="144" y="2667"/>
                    <a:pt x="273" y="2631"/>
                    <a:pt x="273" y="2631"/>
                  </a:cubicBezTo>
                  <a:cubicBezTo>
                    <a:pt x="232" y="2565"/>
                    <a:pt x="185" y="2354"/>
                    <a:pt x="201" y="2214"/>
                  </a:cubicBezTo>
                  <a:cubicBezTo>
                    <a:pt x="216" y="2078"/>
                    <a:pt x="371" y="1520"/>
                    <a:pt x="364" y="1357"/>
                  </a:cubicBezTo>
                  <a:cubicBezTo>
                    <a:pt x="359" y="1232"/>
                    <a:pt x="343" y="1241"/>
                    <a:pt x="353" y="1118"/>
                  </a:cubicBezTo>
                  <a:cubicBezTo>
                    <a:pt x="359" y="1043"/>
                    <a:pt x="391" y="831"/>
                    <a:pt x="407" y="761"/>
                  </a:cubicBezTo>
                  <a:cubicBezTo>
                    <a:pt x="426" y="679"/>
                    <a:pt x="434" y="601"/>
                    <a:pt x="434" y="515"/>
                  </a:cubicBezTo>
                  <a:cubicBezTo>
                    <a:pt x="434" y="360"/>
                    <a:pt x="471" y="144"/>
                    <a:pt x="407" y="8"/>
                  </a:cubicBezTo>
                  <a:cubicBezTo>
                    <a:pt x="295" y="0"/>
                    <a:pt x="179" y="7"/>
                    <a:pt x="66" y="7"/>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66" name="Freeform 273"/>
            <p:cNvSpPr>
              <a:spLocks/>
            </p:cNvSpPr>
            <p:nvPr/>
          </p:nvSpPr>
          <p:spPr bwMode="gray">
            <a:xfrm>
              <a:off x="8454351" y="5104664"/>
              <a:ext cx="166484" cy="231342"/>
            </a:xfrm>
            <a:custGeom>
              <a:avLst/>
              <a:gdLst/>
              <a:ahLst/>
              <a:cxnLst>
                <a:cxn ang="0">
                  <a:pos x="54" y="701"/>
                </a:cxn>
                <a:cxn ang="0">
                  <a:pos x="71" y="427"/>
                </a:cxn>
                <a:cxn ang="0">
                  <a:pos x="195" y="194"/>
                </a:cxn>
                <a:cxn ang="0">
                  <a:pos x="329" y="35"/>
                </a:cxn>
                <a:cxn ang="0">
                  <a:pos x="88" y="121"/>
                </a:cxn>
                <a:cxn ang="0">
                  <a:pos x="72" y="275"/>
                </a:cxn>
                <a:cxn ang="0">
                  <a:pos x="24" y="409"/>
                </a:cxn>
                <a:cxn ang="0">
                  <a:pos x="54" y="701"/>
                </a:cxn>
              </a:cxnLst>
              <a:rect l="0" t="0" r="r" b="b"/>
              <a:pathLst>
                <a:path w="421" h="701">
                  <a:moveTo>
                    <a:pt x="54" y="701"/>
                  </a:moveTo>
                  <a:cubicBezTo>
                    <a:pt x="64" y="608"/>
                    <a:pt x="46" y="519"/>
                    <a:pt x="71" y="427"/>
                  </a:cubicBezTo>
                  <a:cubicBezTo>
                    <a:pt x="89" y="362"/>
                    <a:pt x="145" y="234"/>
                    <a:pt x="195" y="194"/>
                  </a:cubicBezTo>
                  <a:cubicBezTo>
                    <a:pt x="230" y="166"/>
                    <a:pt x="421" y="104"/>
                    <a:pt x="329" y="35"/>
                  </a:cubicBezTo>
                  <a:cubicBezTo>
                    <a:pt x="283" y="0"/>
                    <a:pt x="115" y="77"/>
                    <a:pt x="88" y="121"/>
                  </a:cubicBezTo>
                  <a:cubicBezTo>
                    <a:pt x="65" y="159"/>
                    <a:pt x="78" y="232"/>
                    <a:pt x="72" y="275"/>
                  </a:cubicBezTo>
                  <a:cubicBezTo>
                    <a:pt x="64" y="323"/>
                    <a:pt x="34" y="361"/>
                    <a:pt x="24" y="409"/>
                  </a:cubicBezTo>
                  <a:cubicBezTo>
                    <a:pt x="0" y="523"/>
                    <a:pt x="41" y="601"/>
                    <a:pt x="54" y="70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67" name="Freeform 274"/>
            <p:cNvSpPr>
              <a:spLocks/>
            </p:cNvSpPr>
            <p:nvPr/>
          </p:nvSpPr>
          <p:spPr bwMode="gray">
            <a:xfrm>
              <a:off x="8297581" y="5134281"/>
              <a:ext cx="128632" cy="172249"/>
            </a:xfrm>
            <a:custGeom>
              <a:avLst/>
              <a:gdLst/>
              <a:ahLst/>
              <a:cxnLst>
                <a:cxn ang="0">
                  <a:pos x="23" y="109"/>
                </a:cxn>
                <a:cxn ang="0">
                  <a:pos x="107" y="178"/>
                </a:cxn>
                <a:cxn ang="0">
                  <a:pos x="205" y="237"/>
                </a:cxn>
                <a:cxn ang="0">
                  <a:pos x="210" y="390"/>
                </a:cxn>
                <a:cxn ang="0">
                  <a:pos x="216" y="522"/>
                </a:cxn>
                <a:cxn ang="0">
                  <a:pos x="246" y="337"/>
                </a:cxn>
                <a:cxn ang="0">
                  <a:pos x="300" y="163"/>
                </a:cxn>
                <a:cxn ang="0">
                  <a:pos x="199" y="43"/>
                </a:cxn>
                <a:cxn ang="0">
                  <a:pos x="0" y="62"/>
                </a:cxn>
              </a:cxnLst>
              <a:rect l="0" t="0" r="r" b="b"/>
              <a:pathLst>
                <a:path w="325" h="522">
                  <a:moveTo>
                    <a:pt x="23" y="109"/>
                  </a:moveTo>
                  <a:cubicBezTo>
                    <a:pt x="61" y="126"/>
                    <a:pt x="76" y="155"/>
                    <a:pt x="107" y="178"/>
                  </a:cubicBezTo>
                  <a:cubicBezTo>
                    <a:pt x="135" y="199"/>
                    <a:pt x="186" y="202"/>
                    <a:pt x="205" y="237"/>
                  </a:cubicBezTo>
                  <a:cubicBezTo>
                    <a:pt x="226" y="276"/>
                    <a:pt x="204" y="345"/>
                    <a:pt x="210" y="390"/>
                  </a:cubicBezTo>
                  <a:cubicBezTo>
                    <a:pt x="217" y="436"/>
                    <a:pt x="241" y="473"/>
                    <a:pt x="216" y="522"/>
                  </a:cubicBezTo>
                  <a:cubicBezTo>
                    <a:pt x="263" y="493"/>
                    <a:pt x="243" y="387"/>
                    <a:pt x="246" y="337"/>
                  </a:cubicBezTo>
                  <a:cubicBezTo>
                    <a:pt x="249" y="268"/>
                    <a:pt x="280" y="226"/>
                    <a:pt x="300" y="163"/>
                  </a:cubicBezTo>
                  <a:cubicBezTo>
                    <a:pt x="325" y="84"/>
                    <a:pt x="269" y="64"/>
                    <a:pt x="199" y="43"/>
                  </a:cubicBezTo>
                  <a:cubicBezTo>
                    <a:pt x="152" y="29"/>
                    <a:pt x="25" y="0"/>
                    <a:pt x="0" y="6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68" name="Freeform 275"/>
            <p:cNvSpPr>
              <a:spLocks/>
            </p:cNvSpPr>
            <p:nvPr/>
          </p:nvSpPr>
          <p:spPr bwMode="gray">
            <a:xfrm>
              <a:off x="8259226" y="4235454"/>
              <a:ext cx="446693" cy="503197"/>
            </a:xfrm>
            <a:custGeom>
              <a:avLst/>
              <a:gdLst/>
              <a:ahLst/>
              <a:cxnLst>
                <a:cxn ang="0">
                  <a:pos x="22" y="1482"/>
                </a:cxn>
                <a:cxn ang="0">
                  <a:pos x="50" y="1171"/>
                </a:cxn>
                <a:cxn ang="0">
                  <a:pos x="103" y="1012"/>
                </a:cxn>
                <a:cxn ang="0">
                  <a:pos x="220" y="880"/>
                </a:cxn>
                <a:cxn ang="0">
                  <a:pos x="268" y="712"/>
                </a:cxn>
                <a:cxn ang="0">
                  <a:pos x="237" y="502"/>
                </a:cxn>
                <a:cxn ang="0">
                  <a:pos x="190" y="437"/>
                </a:cxn>
                <a:cxn ang="0">
                  <a:pos x="227" y="56"/>
                </a:cxn>
                <a:cxn ang="0">
                  <a:pos x="390" y="296"/>
                </a:cxn>
                <a:cxn ang="0">
                  <a:pos x="507" y="220"/>
                </a:cxn>
                <a:cxn ang="0">
                  <a:pos x="642" y="179"/>
                </a:cxn>
                <a:cxn ang="0">
                  <a:pos x="792" y="489"/>
                </a:cxn>
                <a:cxn ang="0">
                  <a:pos x="954" y="897"/>
                </a:cxn>
                <a:cxn ang="0">
                  <a:pos x="1032" y="950"/>
                </a:cxn>
                <a:cxn ang="0">
                  <a:pos x="1051" y="1086"/>
                </a:cxn>
                <a:cxn ang="0">
                  <a:pos x="1111" y="1312"/>
                </a:cxn>
                <a:cxn ang="0">
                  <a:pos x="1126" y="1481"/>
                </a:cxn>
                <a:cxn ang="0">
                  <a:pos x="870" y="1517"/>
                </a:cxn>
                <a:cxn ang="0">
                  <a:pos x="624" y="1499"/>
                </a:cxn>
                <a:cxn ang="0">
                  <a:pos x="344" y="1505"/>
                </a:cxn>
                <a:cxn ang="0">
                  <a:pos x="222" y="1504"/>
                </a:cxn>
                <a:cxn ang="0">
                  <a:pos x="122" y="1395"/>
                </a:cxn>
                <a:cxn ang="0">
                  <a:pos x="22" y="1476"/>
                </a:cxn>
              </a:cxnLst>
              <a:rect l="0" t="0" r="r" b="b"/>
              <a:pathLst>
                <a:path w="1129" h="1525">
                  <a:moveTo>
                    <a:pt x="22" y="1482"/>
                  </a:moveTo>
                  <a:cubicBezTo>
                    <a:pt x="57" y="1380"/>
                    <a:pt x="0" y="1268"/>
                    <a:pt x="50" y="1171"/>
                  </a:cubicBezTo>
                  <a:cubicBezTo>
                    <a:pt x="78" y="1116"/>
                    <a:pt x="86" y="1070"/>
                    <a:pt x="103" y="1012"/>
                  </a:cubicBezTo>
                  <a:cubicBezTo>
                    <a:pt x="127" y="930"/>
                    <a:pt x="156" y="924"/>
                    <a:pt x="220" y="880"/>
                  </a:cubicBezTo>
                  <a:cubicBezTo>
                    <a:pt x="287" y="833"/>
                    <a:pt x="283" y="799"/>
                    <a:pt x="268" y="712"/>
                  </a:cubicBezTo>
                  <a:cubicBezTo>
                    <a:pt x="256" y="646"/>
                    <a:pt x="263" y="566"/>
                    <a:pt x="237" y="502"/>
                  </a:cubicBezTo>
                  <a:cubicBezTo>
                    <a:pt x="226" y="474"/>
                    <a:pt x="204" y="462"/>
                    <a:pt x="190" y="437"/>
                  </a:cubicBezTo>
                  <a:cubicBezTo>
                    <a:pt x="147" y="359"/>
                    <a:pt x="119" y="106"/>
                    <a:pt x="227" y="56"/>
                  </a:cubicBezTo>
                  <a:cubicBezTo>
                    <a:pt x="346" y="0"/>
                    <a:pt x="336" y="256"/>
                    <a:pt x="390" y="296"/>
                  </a:cubicBezTo>
                  <a:cubicBezTo>
                    <a:pt x="455" y="344"/>
                    <a:pt x="484" y="256"/>
                    <a:pt x="507" y="220"/>
                  </a:cubicBezTo>
                  <a:cubicBezTo>
                    <a:pt x="534" y="178"/>
                    <a:pt x="590" y="161"/>
                    <a:pt x="642" y="179"/>
                  </a:cubicBezTo>
                  <a:cubicBezTo>
                    <a:pt x="769" y="223"/>
                    <a:pt x="784" y="376"/>
                    <a:pt x="792" y="489"/>
                  </a:cubicBezTo>
                  <a:cubicBezTo>
                    <a:pt x="804" y="649"/>
                    <a:pt x="825" y="792"/>
                    <a:pt x="954" y="897"/>
                  </a:cubicBezTo>
                  <a:cubicBezTo>
                    <a:pt x="976" y="915"/>
                    <a:pt x="1018" y="925"/>
                    <a:pt x="1032" y="950"/>
                  </a:cubicBezTo>
                  <a:cubicBezTo>
                    <a:pt x="1050" y="982"/>
                    <a:pt x="1046" y="1048"/>
                    <a:pt x="1051" y="1086"/>
                  </a:cubicBezTo>
                  <a:cubicBezTo>
                    <a:pt x="1060" y="1168"/>
                    <a:pt x="1091" y="1231"/>
                    <a:pt x="1111" y="1312"/>
                  </a:cubicBezTo>
                  <a:cubicBezTo>
                    <a:pt x="1125" y="1367"/>
                    <a:pt x="1129" y="1423"/>
                    <a:pt x="1126" y="1481"/>
                  </a:cubicBezTo>
                  <a:cubicBezTo>
                    <a:pt x="1041" y="1476"/>
                    <a:pt x="952" y="1509"/>
                    <a:pt x="870" y="1517"/>
                  </a:cubicBezTo>
                  <a:cubicBezTo>
                    <a:pt x="789" y="1525"/>
                    <a:pt x="705" y="1503"/>
                    <a:pt x="624" y="1499"/>
                  </a:cubicBezTo>
                  <a:cubicBezTo>
                    <a:pt x="530" y="1496"/>
                    <a:pt x="437" y="1506"/>
                    <a:pt x="344" y="1505"/>
                  </a:cubicBezTo>
                  <a:cubicBezTo>
                    <a:pt x="316" y="1505"/>
                    <a:pt x="244" y="1518"/>
                    <a:pt x="222" y="1504"/>
                  </a:cubicBezTo>
                  <a:cubicBezTo>
                    <a:pt x="164" y="1467"/>
                    <a:pt x="229" y="1376"/>
                    <a:pt x="122" y="1395"/>
                  </a:cubicBezTo>
                  <a:cubicBezTo>
                    <a:pt x="130" y="1436"/>
                    <a:pt x="58" y="1476"/>
                    <a:pt x="22" y="147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69" name="Freeform 276"/>
            <p:cNvSpPr>
              <a:spLocks/>
            </p:cNvSpPr>
            <p:nvPr/>
          </p:nvSpPr>
          <p:spPr bwMode="gray">
            <a:xfrm>
              <a:off x="8278152" y="4647847"/>
              <a:ext cx="424250" cy="544269"/>
            </a:xfrm>
            <a:custGeom>
              <a:avLst/>
              <a:gdLst/>
              <a:ahLst/>
              <a:cxnLst>
                <a:cxn ang="0">
                  <a:pos x="49" y="197"/>
                </a:cxn>
                <a:cxn ang="0">
                  <a:pos x="5" y="390"/>
                </a:cxn>
                <a:cxn ang="0">
                  <a:pos x="15" y="591"/>
                </a:cxn>
                <a:cxn ang="0">
                  <a:pos x="40" y="1036"/>
                </a:cxn>
                <a:cxn ang="0">
                  <a:pos x="40" y="1450"/>
                </a:cxn>
                <a:cxn ang="0">
                  <a:pos x="93" y="1609"/>
                </a:cxn>
                <a:cxn ang="0">
                  <a:pos x="338" y="1617"/>
                </a:cxn>
                <a:cxn ang="0">
                  <a:pos x="522" y="1555"/>
                </a:cxn>
                <a:cxn ang="0">
                  <a:pos x="741" y="1503"/>
                </a:cxn>
                <a:cxn ang="0">
                  <a:pos x="917" y="1442"/>
                </a:cxn>
                <a:cxn ang="0">
                  <a:pos x="932" y="1343"/>
                </a:cxn>
                <a:cxn ang="0">
                  <a:pos x="972" y="1249"/>
                </a:cxn>
                <a:cxn ang="0">
                  <a:pos x="1014" y="820"/>
                </a:cxn>
                <a:cxn ang="0">
                  <a:pos x="1039" y="379"/>
                </a:cxn>
                <a:cxn ang="0">
                  <a:pos x="987" y="100"/>
                </a:cxn>
                <a:cxn ang="0">
                  <a:pos x="680" y="21"/>
                </a:cxn>
                <a:cxn ang="0">
                  <a:pos x="338" y="30"/>
                </a:cxn>
                <a:cxn ang="0">
                  <a:pos x="40" y="109"/>
                </a:cxn>
              </a:cxnLst>
              <a:rect l="0" t="0" r="r" b="b"/>
              <a:pathLst>
                <a:path w="1072" h="1649">
                  <a:moveTo>
                    <a:pt x="49" y="197"/>
                  </a:moveTo>
                  <a:cubicBezTo>
                    <a:pt x="49" y="268"/>
                    <a:pt x="9" y="321"/>
                    <a:pt x="5" y="390"/>
                  </a:cubicBezTo>
                  <a:cubicBezTo>
                    <a:pt x="1" y="463"/>
                    <a:pt x="23" y="516"/>
                    <a:pt x="15" y="591"/>
                  </a:cubicBezTo>
                  <a:cubicBezTo>
                    <a:pt x="0" y="742"/>
                    <a:pt x="40" y="880"/>
                    <a:pt x="40" y="1036"/>
                  </a:cubicBezTo>
                  <a:cubicBezTo>
                    <a:pt x="40" y="1175"/>
                    <a:pt x="58" y="1322"/>
                    <a:pt x="40" y="1450"/>
                  </a:cubicBezTo>
                  <a:cubicBezTo>
                    <a:pt x="30" y="1526"/>
                    <a:pt x="4" y="1558"/>
                    <a:pt x="93" y="1609"/>
                  </a:cubicBezTo>
                  <a:cubicBezTo>
                    <a:pt x="163" y="1649"/>
                    <a:pt x="272" y="1628"/>
                    <a:pt x="338" y="1617"/>
                  </a:cubicBezTo>
                  <a:cubicBezTo>
                    <a:pt x="401" y="1607"/>
                    <a:pt x="459" y="1564"/>
                    <a:pt x="522" y="1555"/>
                  </a:cubicBezTo>
                  <a:cubicBezTo>
                    <a:pt x="611" y="1543"/>
                    <a:pt x="669" y="1531"/>
                    <a:pt x="741" y="1503"/>
                  </a:cubicBezTo>
                  <a:cubicBezTo>
                    <a:pt x="801" y="1480"/>
                    <a:pt x="887" y="1491"/>
                    <a:pt x="917" y="1442"/>
                  </a:cubicBezTo>
                  <a:cubicBezTo>
                    <a:pt x="926" y="1426"/>
                    <a:pt x="927" y="1364"/>
                    <a:pt x="932" y="1343"/>
                  </a:cubicBezTo>
                  <a:cubicBezTo>
                    <a:pt x="942" y="1309"/>
                    <a:pt x="962" y="1280"/>
                    <a:pt x="972" y="1249"/>
                  </a:cubicBezTo>
                  <a:cubicBezTo>
                    <a:pt x="1013" y="1120"/>
                    <a:pt x="986" y="953"/>
                    <a:pt x="1014" y="820"/>
                  </a:cubicBezTo>
                  <a:cubicBezTo>
                    <a:pt x="1044" y="674"/>
                    <a:pt x="1047" y="525"/>
                    <a:pt x="1039" y="379"/>
                  </a:cubicBezTo>
                  <a:cubicBezTo>
                    <a:pt x="1035" y="279"/>
                    <a:pt x="1072" y="163"/>
                    <a:pt x="987" y="100"/>
                  </a:cubicBezTo>
                  <a:cubicBezTo>
                    <a:pt x="918" y="49"/>
                    <a:pt x="767" y="37"/>
                    <a:pt x="680" y="21"/>
                  </a:cubicBezTo>
                  <a:cubicBezTo>
                    <a:pt x="564" y="0"/>
                    <a:pt x="454" y="26"/>
                    <a:pt x="338" y="30"/>
                  </a:cubicBezTo>
                  <a:cubicBezTo>
                    <a:pt x="253" y="34"/>
                    <a:pt x="102" y="49"/>
                    <a:pt x="40" y="109"/>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70" name="Freeform 277"/>
            <p:cNvSpPr>
              <a:spLocks/>
            </p:cNvSpPr>
            <p:nvPr/>
          </p:nvSpPr>
          <p:spPr bwMode="gray">
            <a:xfrm>
              <a:off x="8341463" y="4629127"/>
              <a:ext cx="209696" cy="70967"/>
            </a:xfrm>
            <a:custGeom>
              <a:avLst/>
              <a:gdLst/>
              <a:ahLst/>
              <a:cxnLst>
                <a:cxn ang="0">
                  <a:pos x="35" y="132"/>
                </a:cxn>
                <a:cxn ang="0">
                  <a:pos x="251" y="195"/>
                </a:cxn>
                <a:cxn ang="0">
                  <a:pos x="252" y="168"/>
                </a:cxn>
                <a:cxn ang="0">
                  <a:pos x="345" y="208"/>
                </a:cxn>
                <a:cxn ang="0">
                  <a:pos x="462" y="196"/>
                </a:cxn>
                <a:cxn ang="0">
                  <a:pos x="526" y="132"/>
                </a:cxn>
                <a:cxn ang="0">
                  <a:pos x="440" y="60"/>
                </a:cxn>
                <a:cxn ang="0">
                  <a:pos x="221" y="9"/>
                </a:cxn>
                <a:cxn ang="0">
                  <a:pos x="0" y="108"/>
                </a:cxn>
              </a:cxnLst>
              <a:rect l="0" t="0" r="r" b="b"/>
              <a:pathLst>
                <a:path w="530" h="215">
                  <a:moveTo>
                    <a:pt x="35" y="132"/>
                  </a:moveTo>
                  <a:cubicBezTo>
                    <a:pt x="56" y="196"/>
                    <a:pt x="194" y="198"/>
                    <a:pt x="251" y="195"/>
                  </a:cubicBezTo>
                  <a:cubicBezTo>
                    <a:pt x="250" y="187"/>
                    <a:pt x="253" y="176"/>
                    <a:pt x="252" y="168"/>
                  </a:cubicBezTo>
                  <a:cubicBezTo>
                    <a:pt x="306" y="141"/>
                    <a:pt x="309" y="199"/>
                    <a:pt x="345" y="208"/>
                  </a:cubicBezTo>
                  <a:cubicBezTo>
                    <a:pt x="371" y="215"/>
                    <a:pt x="434" y="201"/>
                    <a:pt x="462" y="196"/>
                  </a:cubicBezTo>
                  <a:cubicBezTo>
                    <a:pt x="500" y="189"/>
                    <a:pt x="530" y="182"/>
                    <a:pt x="526" y="132"/>
                  </a:cubicBezTo>
                  <a:cubicBezTo>
                    <a:pt x="522" y="79"/>
                    <a:pt x="479" y="76"/>
                    <a:pt x="440" y="60"/>
                  </a:cubicBezTo>
                  <a:cubicBezTo>
                    <a:pt x="364" y="31"/>
                    <a:pt x="304" y="16"/>
                    <a:pt x="221" y="9"/>
                  </a:cubicBezTo>
                  <a:cubicBezTo>
                    <a:pt x="115" y="0"/>
                    <a:pt x="78" y="59"/>
                    <a:pt x="0" y="10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71" name="Freeform 278"/>
            <p:cNvSpPr>
              <a:spLocks/>
            </p:cNvSpPr>
            <p:nvPr/>
          </p:nvSpPr>
          <p:spPr bwMode="gray">
            <a:xfrm>
              <a:off x="8274635" y="4139341"/>
              <a:ext cx="322416" cy="548460"/>
            </a:xfrm>
            <a:custGeom>
              <a:avLst/>
              <a:gdLst/>
              <a:ahLst/>
              <a:cxnLst>
                <a:cxn ang="0">
                  <a:pos x="256" y="0"/>
                </a:cxn>
                <a:cxn ang="0">
                  <a:pos x="124" y="102"/>
                </a:cxn>
                <a:cxn ang="0">
                  <a:pos x="0" y="191"/>
                </a:cxn>
                <a:cxn ang="0">
                  <a:pos x="169" y="149"/>
                </a:cxn>
                <a:cxn ang="0">
                  <a:pos x="238" y="254"/>
                </a:cxn>
                <a:cxn ang="0">
                  <a:pos x="205" y="535"/>
                </a:cxn>
                <a:cxn ang="0">
                  <a:pos x="194" y="880"/>
                </a:cxn>
                <a:cxn ang="0">
                  <a:pos x="209" y="1027"/>
                </a:cxn>
                <a:cxn ang="0">
                  <a:pos x="213" y="1130"/>
                </a:cxn>
                <a:cxn ang="0">
                  <a:pos x="232" y="1246"/>
                </a:cxn>
                <a:cxn ang="0">
                  <a:pos x="178" y="1344"/>
                </a:cxn>
                <a:cxn ang="0">
                  <a:pos x="198" y="1395"/>
                </a:cxn>
                <a:cxn ang="0">
                  <a:pos x="198" y="1467"/>
                </a:cxn>
                <a:cxn ang="0">
                  <a:pos x="251" y="1638"/>
                </a:cxn>
                <a:cxn ang="0">
                  <a:pos x="338" y="1660"/>
                </a:cxn>
                <a:cxn ang="0">
                  <a:pos x="411" y="1585"/>
                </a:cxn>
                <a:cxn ang="0">
                  <a:pos x="434" y="1403"/>
                </a:cxn>
                <a:cxn ang="0">
                  <a:pos x="454" y="1613"/>
                </a:cxn>
                <a:cxn ang="0">
                  <a:pos x="514" y="1660"/>
                </a:cxn>
                <a:cxn ang="0">
                  <a:pos x="626" y="1655"/>
                </a:cxn>
                <a:cxn ang="0">
                  <a:pos x="615" y="1451"/>
                </a:cxn>
                <a:cxn ang="0">
                  <a:pos x="639" y="1083"/>
                </a:cxn>
                <a:cxn ang="0">
                  <a:pos x="623" y="546"/>
                </a:cxn>
                <a:cxn ang="0">
                  <a:pos x="630" y="346"/>
                </a:cxn>
                <a:cxn ang="0">
                  <a:pos x="600" y="215"/>
                </a:cxn>
                <a:cxn ang="0">
                  <a:pos x="654" y="176"/>
                </a:cxn>
                <a:cxn ang="0">
                  <a:pos x="705" y="202"/>
                </a:cxn>
                <a:cxn ang="0">
                  <a:pos x="760" y="225"/>
                </a:cxn>
                <a:cxn ang="0">
                  <a:pos x="813" y="265"/>
                </a:cxn>
                <a:cxn ang="0">
                  <a:pos x="779" y="202"/>
                </a:cxn>
                <a:cxn ang="0">
                  <a:pos x="746" y="129"/>
                </a:cxn>
                <a:cxn ang="0">
                  <a:pos x="607" y="23"/>
                </a:cxn>
                <a:cxn ang="0">
                  <a:pos x="576" y="191"/>
                </a:cxn>
                <a:cxn ang="0">
                  <a:pos x="483" y="316"/>
                </a:cxn>
                <a:cxn ang="0">
                  <a:pos x="427" y="480"/>
                </a:cxn>
                <a:cxn ang="0">
                  <a:pos x="393" y="654"/>
                </a:cxn>
                <a:cxn ang="0">
                  <a:pos x="381" y="479"/>
                </a:cxn>
                <a:cxn ang="0">
                  <a:pos x="350" y="331"/>
                </a:cxn>
                <a:cxn ang="0">
                  <a:pos x="272" y="187"/>
                </a:cxn>
                <a:cxn ang="0">
                  <a:pos x="182" y="78"/>
                </a:cxn>
              </a:cxnLst>
              <a:rect l="0" t="0" r="r" b="b"/>
              <a:pathLst>
                <a:path w="815" h="1662">
                  <a:moveTo>
                    <a:pt x="256" y="0"/>
                  </a:moveTo>
                  <a:cubicBezTo>
                    <a:pt x="211" y="40"/>
                    <a:pt x="171" y="69"/>
                    <a:pt x="124" y="102"/>
                  </a:cubicBezTo>
                  <a:cubicBezTo>
                    <a:pt x="87" y="129"/>
                    <a:pt x="50" y="196"/>
                    <a:pt x="0" y="191"/>
                  </a:cubicBezTo>
                  <a:cubicBezTo>
                    <a:pt x="63" y="237"/>
                    <a:pt x="121" y="165"/>
                    <a:pt x="169" y="149"/>
                  </a:cubicBezTo>
                  <a:cubicBezTo>
                    <a:pt x="204" y="186"/>
                    <a:pt x="255" y="201"/>
                    <a:pt x="238" y="254"/>
                  </a:cubicBezTo>
                  <a:cubicBezTo>
                    <a:pt x="209" y="343"/>
                    <a:pt x="205" y="438"/>
                    <a:pt x="205" y="535"/>
                  </a:cubicBezTo>
                  <a:cubicBezTo>
                    <a:pt x="206" y="650"/>
                    <a:pt x="189" y="764"/>
                    <a:pt x="194" y="880"/>
                  </a:cubicBezTo>
                  <a:cubicBezTo>
                    <a:pt x="196" y="931"/>
                    <a:pt x="209" y="976"/>
                    <a:pt x="209" y="1027"/>
                  </a:cubicBezTo>
                  <a:cubicBezTo>
                    <a:pt x="209" y="1062"/>
                    <a:pt x="209" y="1096"/>
                    <a:pt x="213" y="1130"/>
                  </a:cubicBezTo>
                  <a:cubicBezTo>
                    <a:pt x="217" y="1168"/>
                    <a:pt x="234" y="1209"/>
                    <a:pt x="232" y="1246"/>
                  </a:cubicBezTo>
                  <a:cubicBezTo>
                    <a:pt x="212" y="1257"/>
                    <a:pt x="178" y="1320"/>
                    <a:pt x="178" y="1344"/>
                  </a:cubicBezTo>
                  <a:cubicBezTo>
                    <a:pt x="178" y="1362"/>
                    <a:pt x="194" y="1378"/>
                    <a:pt x="198" y="1395"/>
                  </a:cubicBezTo>
                  <a:cubicBezTo>
                    <a:pt x="203" y="1417"/>
                    <a:pt x="196" y="1444"/>
                    <a:pt x="198" y="1467"/>
                  </a:cubicBezTo>
                  <a:cubicBezTo>
                    <a:pt x="200" y="1524"/>
                    <a:pt x="198" y="1610"/>
                    <a:pt x="251" y="1638"/>
                  </a:cubicBezTo>
                  <a:cubicBezTo>
                    <a:pt x="278" y="1652"/>
                    <a:pt x="306" y="1660"/>
                    <a:pt x="338" y="1660"/>
                  </a:cubicBezTo>
                  <a:cubicBezTo>
                    <a:pt x="391" y="1660"/>
                    <a:pt x="400" y="1638"/>
                    <a:pt x="411" y="1585"/>
                  </a:cubicBezTo>
                  <a:cubicBezTo>
                    <a:pt x="423" y="1528"/>
                    <a:pt x="392" y="1448"/>
                    <a:pt x="434" y="1403"/>
                  </a:cubicBezTo>
                  <a:cubicBezTo>
                    <a:pt x="458" y="1464"/>
                    <a:pt x="436" y="1549"/>
                    <a:pt x="454" y="1613"/>
                  </a:cubicBezTo>
                  <a:cubicBezTo>
                    <a:pt x="467" y="1658"/>
                    <a:pt x="471" y="1662"/>
                    <a:pt x="514" y="1660"/>
                  </a:cubicBezTo>
                  <a:cubicBezTo>
                    <a:pt x="550" y="1658"/>
                    <a:pt x="590" y="1654"/>
                    <a:pt x="626" y="1655"/>
                  </a:cubicBezTo>
                  <a:cubicBezTo>
                    <a:pt x="633" y="1591"/>
                    <a:pt x="612" y="1518"/>
                    <a:pt x="615" y="1451"/>
                  </a:cubicBezTo>
                  <a:cubicBezTo>
                    <a:pt x="621" y="1327"/>
                    <a:pt x="650" y="1208"/>
                    <a:pt x="639" y="1083"/>
                  </a:cubicBezTo>
                  <a:cubicBezTo>
                    <a:pt x="623" y="910"/>
                    <a:pt x="596" y="718"/>
                    <a:pt x="623" y="546"/>
                  </a:cubicBezTo>
                  <a:cubicBezTo>
                    <a:pt x="680" y="550"/>
                    <a:pt x="641" y="384"/>
                    <a:pt x="630" y="346"/>
                  </a:cubicBezTo>
                  <a:cubicBezTo>
                    <a:pt x="618" y="305"/>
                    <a:pt x="571" y="247"/>
                    <a:pt x="600" y="215"/>
                  </a:cubicBezTo>
                  <a:cubicBezTo>
                    <a:pt x="608" y="206"/>
                    <a:pt x="646" y="179"/>
                    <a:pt x="654" y="176"/>
                  </a:cubicBezTo>
                  <a:cubicBezTo>
                    <a:pt x="695" y="163"/>
                    <a:pt x="682" y="184"/>
                    <a:pt x="705" y="202"/>
                  </a:cubicBezTo>
                  <a:cubicBezTo>
                    <a:pt x="723" y="216"/>
                    <a:pt x="741" y="215"/>
                    <a:pt x="760" y="225"/>
                  </a:cubicBezTo>
                  <a:cubicBezTo>
                    <a:pt x="779" y="235"/>
                    <a:pt x="792" y="256"/>
                    <a:pt x="813" y="265"/>
                  </a:cubicBezTo>
                  <a:cubicBezTo>
                    <a:pt x="815" y="238"/>
                    <a:pt x="791" y="223"/>
                    <a:pt x="779" y="202"/>
                  </a:cubicBezTo>
                  <a:cubicBezTo>
                    <a:pt x="767" y="180"/>
                    <a:pt x="764" y="150"/>
                    <a:pt x="746" y="129"/>
                  </a:cubicBezTo>
                  <a:cubicBezTo>
                    <a:pt x="708" y="85"/>
                    <a:pt x="641" y="69"/>
                    <a:pt x="607" y="23"/>
                  </a:cubicBezTo>
                  <a:cubicBezTo>
                    <a:pt x="592" y="80"/>
                    <a:pt x="607" y="139"/>
                    <a:pt x="576" y="191"/>
                  </a:cubicBezTo>
                  <a:cubicBezTo>
                    <a:pt x="548" y="236"/>
                    <a:pt x="505" y="268"/>
                    <a:pt x="483" y="316"/>
                  </a:cubicBezTo>
                  <a:cubicBezTo>
                    <a:pt x="459" y="368"/>
                    <a:pt x="446" y="424"/>
                    <a:pt x="427" y="480"/>
                  </a:cubicBezTo>
                  <a:cubicBezTo>
                    <a:pt x="411" y="527"/>
                    <a:pt x="428" y="620"/>
                    <a:pt x="393" y="654"/>
                  </a:cubicBezTo>
                  <a:cubicBezTo>
                    <a:pt x="376" y="608"/>
                    <a:pt x="381" y="529"/>
                    <a:pt x="381" y="479"/>
                  </a:cubicBezTo>
                  <a:cubicBezTo>
                    <a:pt x="380" y="421"/>
                    <a:pt x="381" y="374"/>
                    <a:pt x="350" y="331"/>
                  </a:cubicBezTo>
                  <a:cubicBezTo>
                    <a:pt x="317" y="282"/>
                    <a:pt x="287" y="242"/>
                    <a:pt x="272" y="187"/>
                  </a:cubicBezTo>
                  <a:cubicBezTo>
                    <a:pt x="262" y="153"/>
                    <a:pt x="229" y="68"/>
                    <a:pt x="182" y="7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72" name="Freeform 279"/>
            <p:cNvSpPr>
              <a:spLocks/>
            </p:cNvSpPr>
            <p:nvPr/>
          </p:nvSpPr>
          <p:spPr bwMode="gray">
            <a:xfrm>
              <a:off x="8154378" y="4580233"/>
              <a:ext cx="108868" cy="63424"/>
            </a:xfrm>
            <a:custGeom>
              <a:avLst/>
              <a:gdLst/>
              <a:ahLst/>
              <a:cxnLst>
                <a:cxn ang="0">
                  <a:pos x="135" y="191"/>
                </a:cxn>
                <a:cxn ang="0">
                  <a:pos x="188" y="4"/>
                </a:cxn>
                <a:cxn ang="0">
                  <a:pos x="234" y="116"/>
                </a:cxn>
                <a:cxn ang="0">
                  <a:pos x="129" y="191"/>
                </a:cxn>
              </a:cxnLst>
              <a:rect l="0" t="0" r="r" b="b"/>
              <a:pathLst>
                <a:path w="275" h="192">
                  <a:moveTo>
                    <a:pt x="135" y="191"/>
                  </a:moveTo>
                  <a:cubicBezTo>
                    <a:pt x="0" y="192"/>
                    <a:pt x="88" y="10"/>
                    <a:pt x="188" y="4"/>
                  </a:cubicBezTo>
                  <a:cubicBezTo>
                    <a:pt x="259" y="0"/>
                    <a:pt x="275" y="74"/>
                    <a:pt x="234" y="116"/>
                  </a:cubicBezTo>
                  <a:cubicBezTo>
                    <a:pt x="207" y="143"/>
                    <a:pt x="162" y="165"/>
                    <a:pt x="129" y="19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73" name="Freeform 280"/>
            <p:cNvSpPr>
              <a:spLocks/>
            </p:cNvSpPr>
            <p:nvPr/>
          </p:nvSpPr>
          <p:spPr bwMode="gray">
            <a:xfrm>
              <a:off x="8504095" y="4658744"/>
              <a:ext cx="190770" cy="112318"/>
            </a:xfrm>
            <a:custGeom>
              <a:avLst/>
              <a:gdLst/>
              <a:ahLst/>
              <a:cxnLst>
                <a:cxn ang="0">
                  <a:pos x="460" y="287"/>
                </a:cxn>
                <a:cxn ang="0">
                  <a:pos x="232" y="257"/>
                </a:cxn>
                <a:cxn ang="0">
                  <a:pos x="11" y="327"/>
                </a:cxn>
                <a:cxn ang="0">
                  <a:pos x="15" y="236"/>
                </a:cxn>
                <a:cxn ang="0">
                  <a:pos x="0" y="235"/>
                </a:cxn>
                <a:cxn ang="0">
                  <a:pos x="482" y="228"/>
                </a:cxn>
                <a:cxn ang="0">
                  <a:pos x="466" y="235"/>
                </a:cxn>
              </a:cxnLst>
              <a:rect l="0" t="0" r="r" b="b"/>
              <a:pathLst>
                <a:path w="482" h="340">
                  <a:moveTo>
                    <a:pt x="460" y="287"/>
                  </a:moveTo>
                  <a:cubicBezTo>
                    <a:pt x="386" y="340"/>
                    <a:pt x="304" y="274"/>
                    <a:pt x="232" y="257"/>
                  </a:cubicBezTo>
                  <a:cubicBezTo>
                    <a:pt x="132" y="232"/>
                    <a:pt x="95" y="302"/>
                    <a:pt x="11" y="327"/>
                  </a:cubicBezTo>
                  <a:cubicBezTo>
                    <a:pt x="11" y="297"/>
                    <a:pt x="20" y="267"/>
                    <a:pt x="15" y="236"/>
                  </a:cubicBezTo>
                  <a:cubicBezTo>
                    <a:pt x="11" y="235"/>
                    <a:pt x="4" y="236"/>
                    <a:pt x="0" y="235"/>
                  </a:cubicBezTo>
                  <a:cubicBezTo>
                    <a:pt x="109" y="206"/>
                    <a:pt x="473" y="0"/>
                    <a:pt x="482" y="228"/>
                  </a:cubicBezTo>
                  <a:cubicBezTo>
                    <a:pt x="476" y="229"/>
                    <a:pt x="472" y="232"/>
                    <a:pt x="466" y="23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74" name="Freeform 281"/>
            <p:cNvSpPr>
              <a:spLocks/>
            </p:cNvSpPr>
            <p:nvPr/>
          </p:nvSpPr>
          <p:spPr bwMode="gray">
            <a:xfrm>
              <a:off x="8286192" y="4701352"/>
              <a:ext cx="115902" cy="80886"/>
            </a:xfrm>
            <a:custGeom>
              <a:avLst/>
              <a:gdLst/>
              <a:ahLst/>
              <a:cxnLst>
                <a:cxn ang="0">
                  <a:pos x="0" y="59"/>
                </a:cxn>
                <a:cxn ang="0">
                  <a:pos x="98" y="182"/>
                </a:cxn>
                <a:cxn ang="0">
                  <a:pos x="293" y="240"/>
                </a:cxn>
                <a:cxn ang="0">
                  <a:pos x="227" y="19"/>
                </a:cxn>
                <a:cxn ang="0">
                  <a:pos x="75" y="6"/>
                </a:cxn>
                <a:cxn ang="0">
                  <a:pos x="0" y="76"/>
                </a:cxn>
              </a:cxnLst>
              <a:rect l="0" t="0" r="r" b="b"/>
              <a:pathLst>
                <a:path w="293" h="245">
                  <a:moveTo>
                    <a:pt x="0" y="59"/>
                  </a:moveTo>
                  <a:cubicBezTo>
                    <a:pt x="40" y="113"/>
                    <a:pt x="22" y="156"/>
                    <a:pt x="98" y="182"/>
                  </a:cubicBezTo>
                  <a:cubicBezTo>
                    <a:pt x="149" y="199"/>
                    <a:pt x="239" y="245"/>
                    <a:pt x="293" y="240"/>
                  </a:cubicBezTo>
                  <a:cubicBezTo>
                    <a:pt x="214" y="196"/>
                    <a:pt x="232" y="106"/>
                    <a:pt x="227" y="19"/>
                  </a:cubicBezTo>
                  <a:cubicBezTo>
                    <a:pt x="177" y="14"/>
                    <a:pt x="128" y="0"/>
                    <a:pt x="75" y="6"/>
                  </a:cubicBezTo>
                  <a:cubicBezTo>
                    <a:pt x="11" y="14"/>
                    <a:pt x="36" y="33"/>
                    <a:pt x="0" y="7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75" name="Freeform 282"/>
            <p:cNvSpPr>
              <a:spLocks/>
            </p:cNvSpPr>
            <p:nvPr/>
          </p:nvSpPr>
          <p:spPr bwMode="gray">
            <a:xfrm>
              <a:off x="8383838" y="4772040"/>
              <a:ext cx="284061" cy="212203"/>
            </a:xfrm>
            <a:custGeom>
              <a:avLst/>
              <a:gdLst/>
              <a:ahLst/>
              <a:cxnLst>
                <a:cxn ang="0">
                  <a:pos x="653" y="225"/>
                </a:cxn>
                <a:cxn ang="0">
                  <a:pos x="513" y="353"/>
                </a:cxn>
                <a:cxn ang="0">
                  <a:pos x="361" y="480"/>
                </a:cxn>
                <a:cxn ang="0">
                  <a:pos x="0" y="621"/>
                </a:cxn>
                <a:cxn ang="0">
                  <a:pos x="435" y="305"/>
                </a:cxn>
                <a:cxn ang="0">
                  <a:pos x="573" y="104"/>
                </a:cxn>
                <a:cxn ang="0">
                  <a:pos x="675" y="21"/>
                </a:cxn>
                <a:cxn ang="0">
                  <a:pos x="682" y="153"/>
                </a:cxn>
                <a:cxn ang="0">
                  <a:pos x="589" y="283"/>
                </a:cxn>
              </a:cxnLst>
              <a:rect l="0" t="0" r="r" b="b"/>
              <a:pathLst>
                <a:path w="718" h="643">
                  <a:moveTo>
                    <a:pt x="653" y="225"/>
                  </a:moveTo>
                  <a:cubicBezTo>
                    <a:pt x="637" y="279"/>
                    <a:pt x="556" y="321"/>
                    <a:pt x="513" y="353"/>
                  </a:cubicBezTo>
                  <a:cubicBezTo>
                    <a:pt x="459" y="393"/>
                    <a:pt x="411" y="438"/>
                    <a:pt x="361" y="480"/>
                  </a:cubicBezTo>
                  <a:cubicBezTo>
                    <a:pt x="264" y="561"/>
                    <a:pt x="132" y="643"/>
                    <a:pt x="0" y="621"/>
                  </a:cubicBezTo>
                  <a:cubicBezTo>
                    <a:pt x="150" y="549"/>
                    <a:pt x="337" y="442"/>
                    <a:pt x="435" y="305"/>
                  </a:cubicBezTo>
                  <a:cubicBezTo>
                    <a:pt x="483" y="238"/>
                    <a:pt x="524" y="167"/>
                    <a:pt x="573" y="104"/>
                  </a:cubicBezTo>
                  <a:cubicBezTo>
                    <a:pt x="593" y="77"/>
                    <a:pt x="630" y="0"/>
                    <a:pt x="675" y="21"/>
                  </a:cubicBezTo>
                  <a:cubicBezTo>
                    <a:pt x="718" y="41"/>
                    <a:pt x="695" y="127"/>
                    <a:pt x="682" y="153"/>
                  </a:cubicBezTo>
                  <a:cubicBezTo>
                    <a:pt x="663" y="191"/>
                    <a:pt x="626" y="263"/>
                    <a:pt x="589" y="28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76" name="Freeform 283"/>
            <p:cNvSpPr>
              <a:spLocks/>
            </p:cNvSpPr>
            <p:nvPr/>
          </p:nvSpPr>
          <p:spPr bwMode="gray">
            <a:xfrm>
              <a:off x="8411473" y="4841890"/>
              <a:ext cx="261953" cy="283590"/>
            </a:xfrm>
            <a:custGeom>
              <a:avLst/>
              <a:gdLst/>
              <a:ahLst/>
              <a:cxnLst>
                <a:cxn ang="0">
                  <a:pos x="554" y="112"/>
                </a:cxn>
                <a:cxn ang="0">
                  <a:pos x="436" y="323"/>
                </a:cxn>
                <a:cxn ang="0">
                  <a:pos x="315" y="511"/>
                </a:cxn>
                <a:cxn ang="0">
                  <a:pos x="0" y="859"/>
                </a:cxn>
                <a:cxn ang="0">
                  <a:pos x="223" y="732"/>
                </a:cxn>
                <a:cxn ang="0">
                  <a:pos x="459" y="529"/>
                </a:cxn>
                <a:cxn ang="0">
                  <a:pos x="344" y="782"/>
                </a:cxn>
                <a:cxn ang="0">
                  <a:pos x="548" y="387"/>
                </a:cxn>
                <a:cxn ang="0">
                  <a:pos x="596" y="169"/>
                </a:cxn>
                <a:cxn ang="0">
                  <a:pos x="652" y="8"/>
                </a:cxn>
                <a:cxn ang="0">
                  <a:pos x="542" y="137"/>
                </a:cxn>
                <a:cxn ang="0">
                  <a:pos x="449" y="258"/>
                </a:cxn>
              </a:cxnLst>
              <a:rect l="0" t="0" r="r" b="b"/>
              <a:pathLst>
                <a:path w="662" h="859">
                  <a:moveTo>
                    <a:pt x="554" y="112"/>
                  </a:moveTo>
                  <a:cubicBezTo>
                    <a:pt x="559" y="166"/>
                    <a:pt x="462" y="270"/>
                    <a:pt x="436" y="323"/>
                  </a:cubicBezTo>
                  <a:cubicBezTo>
                    <a:pt x="401" y="390"/>
                    <a:pt x="359" y="448"/>
                    <a:pt x="315" y="511"/>
                  </a:cubicBezTo>
                  <a:cubicBezTo>
                    <a:pt x="222" y="646"/>
                    <a:pt x="129" y="762"/>
                    <a:pt x="0" y="859"/>
                  </a:cubicBezTo>
                  <a:cubicBezTo>
                    <a:pt x="79" y="822"/>
                    <a:pt x="156" y="788"/>
                    <a:pt x="223" y="732"/>
                  </a:cubicBezTo>
                  <a:cubicBezTo>
                    <a:pt x="301" y="667"/>
                    <a:pt x="376" y="588"/>
                    <a:pt x="459" y="529"/>
                  </a:cubicBezTo>
                  <a:cubicBezTo>
                    <a:pt x="464" y="635"/>
                    <a:pt x="411" y="705"/>
                    <a:pt x="344" y="782"/>
                  </a:cubicBezTo>
                  <a:cubicBezTo>
                    <a:pt x="477" y="691"/>
                    <a:pt x="524" y="541"/>
                    <a:pt x="548" y="387"/>
                  </a:cubicBezTo>
                  <a:cubicBezTo>
                    <a:pt x="561" y="307"/>
                    <a:pt x="569" y="239"/>
                    <a:pt x="596" y="169"/>
                  </a:cubicBezTo>
                  <a:cubicBezTo>
                    <a:pt x="616" y="117"/>
                    <a:pt x="662" y="68"/>
                    <a:pt x="652" y="8"/>
                  </a:cubicBezTo>
                  <a:cubicBezTo>
                    <a:pt x="607" y="0"/>
                    <a:pt x="572" y="106"/>
                    <a:pt x="542" y="137"/>
                  </a:cubicBezTo>
                  <a:cubicBezTo>
                    <a:pt x="507" y="173"/>
                    <a:pt x="454" y="204"/>
                    <a:pt x="449" y="25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77" name="Freeform 284"/>
            <p:cNvSpPr>
              <a:spLocks/>
            </p:cNvSpPr>
            <p:nvPr/>
          </p:nvSpPr>
          <p:spPr bwMode="gray">
            <a:xfrm>
              <a:off x="8648135" y="4658464"/>
              <a:ext cx="86257" cy="201307"/>
            </a:xfrm>
            <a:custGeom>
              <a:avLst/>
              <a:gdLst/>
              <a:ahLst/>
              <a:cxnLst>
                <a:cxn ang="0">
                  <a:pos x="99" y="1"/>
                </a:cxn>
                <a:cxn ang="0">
                  <a:pos x="61" y="160"/>
                </a:cxn>
                <a:cxn ang="0">
                  <a:pos x="40" y="273"/>
                </a:cxn>
                <a:cxn ang="0">
                  <a:pos x="23" y="348"/>
                </a:cxn>
                <a:cxn ang="0">
                  <a:pos x="7" y="447"/>
                </a:cxn>
                <a:cxn ang="0">
                  <a:pos x="79" y="361"/>
                </a:cxn>
                <a:cxn ang="0">
                  <a:pos x="56" y="501"/>
                </a:cxn>
                <a:cxn ang="0">
                  <a:pos x="48" y="556"/>
                </a:cxn>
                <a:cxn ang="0">
                  <a:pos x="58" y="610"/>
                </a:cxn>
                <a:cxn ang="0">
                  <a:pos x="109" y="467"/>
                </a:cxn>
                <a:cxn ang="0">
                  <a:pos x="109" y="594"/>
                </a:cxn>
                <a:cxn ang="0">
                  <a:pos x="147" y="493"/>
                </a:cxn>
                <a:cxn ang="0">
                  <a:pos x="155" y="570"/>
                </a:cxn>
                <a:cxn ang="0">
                  <a:pos x="211" y="327"/>
                </a:cxn>
                <a:cxn ang="0">
                  <a:pos x="206" y="178"/>
                </a:cxn>
                <a:cxn ang="0">
                  <a:pos x="208" y="124"/>
                </a:cxn>
                <a:cxn ang="0">
                  <a:pos x="201" y="89"/>
                </a:cxn>
                <a:cxn ang="0">
                  <a:pos x="191" y="35"/>
                </a:cxn>
                <a:cxn ang="0">
                  <a:pos x="100" y="1"/>
                </a:cxn>
              </a:cxnLst>
              <a:rect l="0" t="0" r="r" b="b"/>
              <a:pathLst>
                <a:path w="218" h="610">
                  <a:moveTo>
                    <a:pt x="99" y="1"/>
                  </a:moveTo>
                  <a:cubicBezTo>
                    <a:pt x="91" y="55"/>
                    <a:pt x="75" y="107"/>
                    <a:pt x="61" y="160"/>
                  </a:cubicBezTo>
                  <a:cubicBezTo>
                    <a:pt x="51" y="197"/>
                    <a:pt x="46" y="235"/>
                    <a:pt x="40" y="273"/>
                  </a:cubicBezTo>
                  <a:cubicBezTo>
                    <a:pt x="36" y="298"/>
                    <a:pt x="27" y="323"/>
                    <a:pt x="23" y="348"/>
                  </a:cubicBezTo>
                  <a:cubicBezTo>
                    <a:pt x="21" y="356"/>
                    <a:pt x="0" y="440"/>
                    <a:pt x="7" y="447"/>
                  </a:cubicBezTo>
                  <a:cubicBezTo>
                    <a:pt x="37" y="449"/>
                    <a:pt x="71" y="360"/>
                    <a:pt x="79" y="361"/>
                  </a:cubicBezTo>
                  <a:cubicBezTo>
                    <a:pt x="83" y="379"/>
                    <a:pt x="59" y="484"/>
                    <a:pt x="56" y="501"/>
                  </a:cubicBezTo>
                  <a:cubicBezTo>
                    <a:pt x="53" y="519"/>
                    <a:pt x="50" y="538"/>
                    <a:pt x="48" y="556"/>
                  </a:cubicBezTo>
                  <a:cubicBezTo>
                    <a:pt x="46" y="571"/>
                    <a:pt x="36" y="609"/>
                    <a:pt x="58" y="610"/>
                  </a:cubicBezTo>
                  <a:cubicBezTo>
                    <a:pt x="69" y="610"/>
                    <a:pt x="101" y="480"/>
                    <a:pt x="109" y="467"/>
                  </a:cubicBezTo>
                  <a:cubicBezTo>
                    <a:pt x="115" y="476"/>
                    <a:pt x="96" y="592"/>
                    <a:pt x="109" y="594"/>
                  </a:cubicBezTo>
                  <a:cubicBezTo>
                    <a:pt x="130" y="596"/>
                    <a:pt x="143" y="502"/>
                    <a:pt x="147" y="493"/>
                  </a:cubicBezTo>
                  <a:cubicBezTo>
                    <a:pt x="147" y="495"/>
                    <a:pt x="141" y="559"/>
                    <a:pt x="155" y="570"/>
                  </a:cubicBezTo>
                  <a:cubicBezTo>
                    <a:pt x="172" y="569"/>
                    <a:pt x="218" y="396"/>
                    <a:pt x="211" y="327"/>
                  </a:cubicBezTo>
                  <a:cubicBezTo>
                    <a:pt x="205" y="276"/>
                    <a:pt x="204" y="228"/>
                    <a:pt x="206" y="178"/>
                  </a:cubicBezTo>
                  <a:cubicBezTo>
                    <a:pt x="207" y="161"/>
                    <a:pt x="209" y="142"/>
                    <a:pt x="208" y="124"/>
                  </a:cubicBezTo>
                  <a:cubicBezTo>
                    <a:pt x="207" y="112"/>
                    <a:pt x="202" y="101"/>
                    <a:pt x="201" y="89"/>
                  </a:cubicBezTo>
                  <a:cubicBezTo>
                    <a:pt x="199" y="74"/>
                    <a:pt x="200" y="49"/>
                    <a:pt x="191" y="35"/>
                  </a:cubicBezTo>
                  <a:cubicBezTo>
                    <a:pt x="173" y="9"/>
                    <a:pt x="130" y="0"/>
                    <a:pt x="100" y="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78" name="Freeform 285"/>
            <p:cNvSpPr>
              <a:spLocks/>
            </p:cNvSpPr>
            <p:nvPr/>
          </p:nvSpPr>
          <p:spPr bwMode="gray">
            <a:xfrm>
              <a:off x="8370774" y="3975334"/>
              <a:ext cx="167322" cy="198094"/>
            </a:xfrm>
            <a:custGeom>
              <a:avLst/>
              <a:gdLst/>
              <a:ahLst/>
              <a:cxnLst>
                <a:cxn ang="0">
                  <a:pos x="6" y="213"/>
                </a:cxn>
                <a:cxn ang="0">
                  <a:pos x="35" y="379"/>
                </a:cxn>
                <a:cxn ang="0">
                  <a:pos x="76" y="526"/>
                </a:cxn>
                <a:cxn ang="0">
                  <a:pos x="199" y="599"/>
                </a:cxn>
                <a:cxn ang="0">
                  <a:pos x="330" y="527"/>
                </a:cxn>
                <a:cxn ang="0">
                  <a:pos x="374" y="392"/>
                </a:cxn>
                <a:cxn ang="0">
                  <a:pos x="329" y="70"/>
                </a:cxn>
                <a:cxn ang="0">
                  <a:pos x="158" y="0"/>
                </a:cxn>
                <a:cxn ang="0">
                  <a:pos x="0" y="85"/>
                </a:cxn>
              </a:cxnLst>
              <a:rect l="0" t="0" r="r" b="b"/>
              <a:pathLst>
                <a:path w="423" h="600">
                  <a:moveTo>
                    <a:pt x="6" y="213"/>
                  </a:moveTo>
                  <a:cubicBezTo>
                    <a:pt x="0" y="277"/>
                    <a:pt x="15" y="323"/>
                    <a:pt x="35" y="379"/>
                  </a:cubicBezTo>
                  <a:cubicBezTo>
                    <a:pt x="53" y="428"/>
                    <a:pt x="42" y="480"/>
                    <a:pt x="76" y="526"/>
                  </a:cubicBezTo>
                  <a:cubicBezTo>
                    <a:pt x="102" y="561"/>
                    <a:pt x="152" y="597"/>
                    <a:pt x="199" y="599"/>
                  </a:cubicBezTo>
                  <a:cubicBezTo>
                    <a:pt x="244" y="600"/>
                    <a:pt x="305" y="565"/>
                    <a:pt x="330" y="527"/>
                  </a:cubicBezTo>
                  <a:cubicBezTo>
                    <a:pt x="356" y="487"/>
                    <a:pt x="352" y="434"/>
                    <a:pt x="374" y="392"/>
                  </a:cubicBezTo>
                  <a:cubicBezTo>
                    <a:pt x="423" y="295"/>
                    <a:pt x="402" y="146"/>
                    <a:pt x="329" y="70"/>
                  </a:cubicBezTo>
                  <a:cubicBezTo>
                    <a:pt x="281" y="20"/>
                    <a:pt x="227" y="0"/>
                    <a:pt x="158" y="0"/>
                  </a:cubicBezTo>
                  <a:cubicBezTo>
                    <a:pt x="115" y="0"/>
                    <a:pt x="3" y="73"/>
                    <a:pt x="0" y="8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79" name="Freeform 286"/>
            <p:cNvSpPr>
              <a:spLocks/>
            </p:cNvSpPr>
            <p:nvPr/>
          </p:nvSpPr>
          <p:spPr bwMode="gray">
            <a:xfrm>
              <a:off x="8359384" y="3923226"/>
              <a:ext cx="189430" cy="224357"/>
            </a:xfrm>
            <a:custGeom>
              <a:avLst/>
              <a:gdLst/>
              <a:ahLst/>
              <a:cxnLst>
                <a:cxn ang="0">
                  <a:pos x="7" y="242"/>
                </a:cxn>
                <a:cxn ang="0">
                  <a:pos x="39" y="429"/>
                </a:cxn>
                <a:cxn ang="0">
                  <a:pos x="86" y="596"/>
                </a:cxn>
                <a:cxn ang="0">
                  <a:pos x="225" y="678"/>
                </a:cxn>
                <a:cxn ang="0">
                  <a:pos x="373" y="597"/>
                </a:cxn>
                <a:cxn ang="0">
                  <a:pos x="423" y="444"/>
                </a:cxn>
                <a:cxn ang="0">
                  <a:pos x="372" y="79"/>
                </a:cxn>
                <a:cxn ang="0">
                  <a:pos x="178" y="0"/>
                </a:cxn>
                <a:cxn ang="0">
                  <a:pos x="0" y="97"/>
                </a:cxn>
              </a:cxnLst>
              <a:rect l="0" t="0" r="r" b="b"/>
              <a:pathLst>
                <a:path w="479" h="680">
                  <a:moveTo>
                    <a:pt x="7" y="242"/>
                  </a:moveTo>
                  <a:cubicBezTo>
                    <a:pt x="0" y="314"/>
                    <a:pt x="16" y="366"/>
                    <a:pt x="39" y="429"/>
                  </a:cubicBezTo>
                  <a:cubicBezTo>
                    <a:pt x="59" y="485"/>
                    <a:pt x="47" y="544"/>
                    <a:pt x="86" y="596"/>
                  </a:cubicBezTo>
                  <a:cubicBezTo>
                    <a:pt x="115" y="635"/>
                    <a:pt x="172" y="677"/>
                    <a:pt x="225" y="678"/>
                  </a:cubicBezTo>
                  <a:cubicBezTo>
                    <a:pt x="276" y="680"/>
                    <a:pt x="346" y="640"/>
                    <a:pt x="373" y="597"/>
                  </a:cubicBezTo>
                  <a:cubicBezTo>
                    <a:pt x="403" y="552"/>
                    <a:pt x="398" y="492"/>
                    <a:pt x="423" y="444"/>
                  </a:cubicBezTo>
                  <a:cubicBezTo>
                    <a:pt x="479" y="334"/>
                    <a:pt x="455" y="166"/>
                    <a:pt x="372" y="79"/>
                  </a:cubicBezTo>
                  <a:cubicBezTo>
                    <a:pt x="318" y="23"/>
                    <a:pt x="257" y="0"/>
                    <a:pt x="178" y="0"/>
                  </a:cubicBezTo>
                  <a:cubicBezTo>
                    <a:pt x="130" y="0"/>
                    <a:pt x="3" y="83"/>
                    <a:pt x="0" y="97"/>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80" name="Freeform 287"/>
            <p:cNvSpPr>
              <a:spLocks/>
            </p:cNvSpPr>
            <p:nvPr/>
          </p:nvSpPr>
          <p:spPr bwMode="gray">
            <a:xfrm>
              <a:off x="8449493" y="4419578"/>
              <a:ext cx="109538" cy="204520"/>
            </a:xfrm>
            <a:custGeom>
              <a:avLst/>
              <a:gdLst/>
              <a:ahLst/>
              <a:cxnLst>
                <a:cxn ang="0">
                  <a:pos x="200" y="59"/>
                </a:cxn>
                <a:cxn ang="0">
                  <a:pos x="101" y="65"/>
                </a:cxn>
                <a:cxn ang="0">
                  <a:pos x="38" y="19"/>
                </a:cxn>
                <a:cxn ang="0">
                  <a:pos x="61" y="201"/>
                </a:cxn>
                <a:cxn ang="0">
                  <a:pos x="95" y="293"/>
                </a:cxn>
                <a:cxn ang="0">
                  <a:pos x="54" y="404"/>
                </a:cxn>
                <a:cxn ang="0">
                  <a:pos x="78" y="522"/>
                </a:cxn>
                <a:cxn ang="0">
                  <a:pos x="176" y="615"/>
                </a:cxn>
                <a:cxn ang="0">
                  <a:pos x="253" y="464"/>
                </a:cxn>
                <a:cxn ang="0">
                  <a:pos x="276" y="286"/>
                </a:cxn>
                <a:cxn ang="0">
                  <a:pos x="203" y="78"/>
                </a:cxn>
                <a:cxn ang="0">
                  <a:pos x="85" y="57"/>
                </a:cxn>
                <a:cxn ang="0">
                  <a:pos x="25" y="48"/>
                </a:cxn>
              </a:cxnLst>
              <a:rect l="0" t="0" r="r" b="b"/>
              <a:pathLst>
                <a:path w="277" h="620">
                  <a:moveTo>
                    <a:pt x="200" y="59"/>
                  </a:moveTo>
                  <a:cubicBezTo>
                    <a:pt x="175" y="76"/>
                    <a:pt x="127" y="78"/>
                    <a:pt x="101" y="65"/>
                  </a:cubicBezTo>
                  <a:cubicBezTo>
                    <a:pt x="75" y="52"/>
                    <a:pt x="68" y="17"/>
                    <a:pt x="38" y="19"/>
                  </a:cubicBezTo>
                  <a:cubicBezTo>
                    <a:pt x="26" y="65"/>
                    <a:pt x="135" y="171"/>
                    <a:pt x="61" y="201"/>
                  </a:cubicBezTo>
                  <a:cubicBezTo>
                    <a:pt x="46" y="250"/>
                    <a:pt x="96" y="253"/>
                    <a:pt x="95" y="293"/>
                  </a:cubicBezTo>
                  <a:cubicBezTo>
                    <a:pt x="95" y="334"/>
                    <a:pt x="49" y="349"/>
                    <a:pt x="54" y="404"/>
                  </a:cubicBezTo>
                  <a:cubicBezTo>
                    <a:pt x="57" y="438"/>
                    <a:pt x="68" y="488"/>
                    <a:pt x="78" y="522"/>
                  </a:cubicBezTo>
                  <a:cubicBezTo>
                    <a:pt x="89" y="562"/>
                    <a:pt x="124" y="620"/>
                    <a:pt x="176" y="615"/>
                  </a:cubicBezTo>
                  <a:cubicBezTo>
                    <a:pt x="249" y="607"/>
                    <a:pt x="253" y="521"/>
                    <a:pt x="253" y="464"/>
                  </a:cubicBezTo>
                  <a:cubicBezTo>
                    <a:pt x="253" y="398"/>
                    <a:pt x="276" y="352"/>
                    <a:pt x="276" y="286"/>
                  </a:cubicBezTo>
                  <a:cubicBezTo>
                    <a:pt x="276" y="197"/>
                    <a:pt x="277" y="138"/>
                    <a:pt x="203" y="78"/>
                  </a:cubicBezTo>
                  <a:cubicBezTo>
                    <a:pt x="173" y="54"/>
                    <a:pt x="115" y="6"/>
                    <a:pt x="85" y="57"/>
                  </a:cubicBezTo>
                  <a:cubicBezTo>
                    <a:pt x="70" y="18"/>
                    <a:pt x="0" y="0"/>
                    <a:pt x="25" y="4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81" name="Freeform 288"/>
            <p:cNvSpPr>
              <a:spLocks/>
            </p:cNvSpPr>
            <p:nvPr/>
          </p:nvSpPr>
          <p:spPr bwMode="gray">
            <a:xfrm>
              <a:off x="8438774" y="4351964"/>
              <a:ext cx="69340" cy="62027"/>
            </a:xfrm>
            <a:custGeom>
              <a:avLst/>
              <a:gdLst/>
              <a:ahLst/>
              <a:cxnLst>
                <a:cxn ang="0">
                  <a:pos x="157" y="183"/>
                </a:cxn>
                <a:cxn ang="0">
                  <a:pos x="75" y="20"/>
                </a:cxn>
                <a:cxn ang="0">
                  <a:pos x="87" y="118"/>
                </a:cxn>
                <a:cxn ang="0">
                  <a:pos x="175" y="188"/>
                </a:cxn>
              </a:cxnLst>
              <a:rect l="0" t="0" r="r" b="b"/>
              <a:pathLst>
                <a:path w="175" h="188">
                  <a:moveTo>
                    <a:pt x="157" y="183"/>
                  </a:moveTo>
                  <a:cubicBezTo>
                    <a:pt x="117" y="174"/>
                    <a:pt x="0" y="57"/>
                    <a:pt x="75" y="20"/>
                  </a:cubicBezTo>
                  <a:cubicBezTo>
                    <a:pt x="116" y="0"/>
                    <a:pt x="82" y="106"/>
                    <a:pt x="87" y="118"/>
                  </a:cubicBezTo>
                  <a:cubicBezTo>
                    <a:pt x="99" y="149"/>
                    <a:pt x="147" y="167"/>
                    <a:pt x="175" y="18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82" name="Freeform 289"/>
            <p:cNvSpPr>
              <a:spLocks/>
            </p:cNvSpPr>
            <p:nvPr/>
          </p:nvSpPr>
          <p:spPr bwMode="gray">
            <a:xfrm>
              <a:off x="8326054" y="4427820"/>
              <a:ext cx="126287" cy="296303"/>
            </a:xfrm>
            <a:custGeom>
              <a:avLst/>
              <a:gdLst/>
              <a:ahLst/>
              <a:cxnLst>
                <a:cxn ang="0">
                  <a:pos x="127" y="122"/>
                </a:cxn>
                <a:cxn ang="0">
                  <a:pos x="144" y="227"/>
                </a:cxn>
                <a:cxn ang="0">
                  <a:pos x="198" y="308"/>
                </a:cxn>
                <a:cxn ang="0">
                  <a:pos x="319" y="472"/>
                </a:cxn>
                <a:cxn ang="0">
                  <a:pos x="157" y="339"/>
                </a:cxn>
                <a:cxn ang="0">
                  <a:pos x="169" y="594"/>
                </a:cxn>
                <a:cxn ang="0">
                  <a:pos x="238" y="695"/>
                </a:cxn>
                <a:cxn ang="0">
                  <a:pos x="259" y="829"/>
                </a:cxn>
                <a:cxn ang="0">
                  <a:pos x="74" y="397"/>
                </a:cxn>
                <a:cxn ang="0">
                  <a:pos x="4" y="128"/>
                </a:cxn>
                <a:cxn ang="0">
                  <a:pos x="161" y="35"/>
                </a:cxn>
                <a:cxn ang="0">
                  <a:pos x="92" y="134"/>
                </a:cxn>
                <a:cxn ang="0">
                  <a:pos x="156" y="210"/>
                </a:cxn>
              </a:cxnLst>
              <a:rect l="0" t="0" r="r" b="b"/>
              <a:pathLst>
                <a:path w="319" h="898">
                  <a:moveTo>
                    <a:pt x="127" y="122"/>
                  </a:moveTo>
                  <a:cubicBezTo>
                    <a:pt x="148" y="154"/>
                    <a:pt x="133" y="189"/>
                    <a:pt x="144" y="227"/>
                  </a:cubicBezTo>
                  <a:cubicBezTo>
                    <a:pt x="152" y="254"/>
                    <a:pt x="181" y="284"/>
                    <a:pt x="198" y="308"/>
                  </a:cubicBezTo>
                  <a:cubicBezTo>
                    <a:pt x="238" y="364"/>
                    <a:pt x="288" y="410"/>
                    <a:pt x="319" y="472"/>
                  </a:cubicBezTo>
                  <a:cubicBezTo>
                    <a:pt x="273" y="430"/>
                    <a:pt x="238" y="326"/>
                    <a:pt x="157" y="339"/>
                  </a:cubicBezTo>
                  <a:cubicBezTo>
                    <a:pt x="137" y="420"/>
                    <a:pt x="112" y="529"/>
                    <a:pt x="169" y="594"/>
                  </a:cubicBezTo>
                  <a:cubicBezTo>
                    <a:pt x="198" y="626"/>
                    <a:pt x="227" y="651"/>
                    <a:pt x="238" y="695"/>
                  </a:cubicBezTo>
                  <a:cubicBezTo>
                    <a:pt x="249" y="737"/>
                    <a:pt x="209" y="810"/>
                    <a:pt x="259" y="829"/>
                  </a:cubicBezTo>
                  <a:cubicBezTo>
                    <a:pt x="43" y="898"/>
                    <a:pt x="109" y="499"/>
                    <a:pt x="74" y="397"/>
                  </a:cubicBezTo>
                  <a:cubicBezTo>
                    <a:pt x="43" y="305"/>
                    <a:pt x="0" y="232"/>
                    <a:pt x="4" y="128"/>
                  </a:cubicBezTo>
                  <a:cubicBezTo>
                    <a:pt x="9" y="0"/>
                    <a:pt x="83" y="57"/>
                    <a:pt x="161" y="35"/>
                  </a:cubicBezTo>
                  <a:cubicBezTo>
                    <a:pt x="179" y="98"/>
                    <a:pt x="85" y="76"/>
                    <a:pt x="92" y="134"/>
                  </a:cubicBezTo>
                  <a:cubicBezTo>
                    <a:pt x="93" y="151"/>
                    <a:pt x="147" y="202"/>
                    <a:pt x="156" y="21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83" name="Freeform 290"/>
            <p:cNvSpPr>
              <a:spLocks/>
            </p:cNvSpPr>
            <p:nvPr/>
          </p:nvSpPr>
          <p:spPr bwMode="gray">
            <a:xfrm>
              <a:off x="8482321" y="4177339"/>
              <a:ext cx="96976" cy="77813"/>
            </a:xfrm>
            <a:custGeom>
              <a:avLst/>
              <a:gdLst/>
              <a:ahLst/>
              <a:cxnLst>
                <a:cxn ang="0">
                  <a:pos x="123" y="39"/>
                </a:cxn>
                <a:cxn ang="0">
                  <a:pos x="6" y="236"/>
                </a:cxn>
                <a:cxn ang="0">
                  <a:pos x="166" y="139"/>
                </a:cxn>
                <a:cxn ang="0">
                  <a:pos x="77" y="69"/>
                </a:cxn>
              </a:cxnLst>
              <a:rect l="0" t="0" r="r" b="b"/>
              <a:pathLst>
                <a:path w="245" h="236">
                  <a:moveTo>
                    <a:pt x="123" y="39"/>
                  </a:moveTo>
                  <a:cubicBezTo>
                    <a:pt x="55" y="75"/>
                    <a:pt x="0" y="158"/>
                    <a:pt x="6" y="236"/>
                  </a:cubicBezTo>
                  <a:cubicBezTo>
                    <a:pt x="33" y="141"/>
                    <a:pt x="109" y="197"/>
                    <a:pt x="166" y="139"/>
                  </a:cubicBezTo>
                  <a:cubicBezTo>
                    <a:pt x="245" y="58"/>
                    <a:pt x="100" y="0"/>
                    <a:pt x="77" y="69"/>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84" name="Freeform 291"/>
            <p:cNvSpPr>
              <a:spLocks/>
            </p:cNvSpPr>
            <p:nvPr/>
          </p:nvSpPr>
          <p:spPr bwMode="gray">
            <a:xfrm>
              <a:off x="8664382" y="4675647"/>
              <a:ext cx="69173" cy="71247"/>
            </a:xfrm>
            <a:custGeom>
              <a:avLst/>
              <a:gdLst/>
              <a:ahLst/>
              <a:cxnLst>
                <a:cxn ang="0">
                  <a:pos x="172" y="35"/>
                </a:cxn>
                <a:cxn ang="0">
                  <a:pos x="143" y="88"/>
                </a:cxn>
                <a:cxn ang="0">
                  <a:pos x="87" y="125"/>
                </a:cxn>
                <a:cxn ang="0">
                  <a:pos x="43" y="172"/>
                </a:cxn>
                <a:cxn ang="0">
                  <a:pos x="1" y="216"/>
                </a:cxn>
                <a:cxn ang="0">
                  <a:pos x="9" y="154"/>
                </a:cxn>
                <a:cxn ang="0">
                  <a:pos x="39" y="100"/>
                </a:cxn>
                <a:cxn ang="0">
                  <a:pos x="55" y="65"/>
                </a:cxn>
                <a:cxn ang="0">
                  <a:pos x="119" y="20"/>
                </a:cxn>
                <a:cxn ang="0">
                  <a:pos x="158" y="13"/>
                </a:cxn>
                <a:cxn ang="0">
                  <a:pos x="175" y="33"/>
                </a:cxn>
                <a:cxn ang="0">
                  <a:pos x="169" y="33"/>
                </a:cxn>
              </a:cxnLst>
              <a:rect l="0" t="0" r="r" b="b"/>
              <a:pathLst>
                <a:path w="175" h="216">
                  <a:moveTo>
                    <a:pt x="172" y="35"/>
                  </a:moveTo>
                  <a:cubicBezTo>
                    <a:pt x="174" y="49"/>
                    <a:pt x="152" y="77"/>
                    <a:pt x="143" y="88"/>
                  </a:cubicBezTo>
                  <a:cubicBezTo>
                    <a:pt x="128" y="106"/>
                    <a:pt x="103" y="110"/>
                    <a:pt x="87" y="125"/>
                  </a:cubicBezTo>
                  <a:cubicBezTo>
                    <a:pt x="70" y="141"/>
                    <a:pt x="57" y="153"/>
                    <a:pt x="43" y="172"/>
                  </a:cubicBezTo>
                  <a:cubicBezTo>
                    <a:pt x="30" y="188"/>
                    <a:pt x="19" y="207"/>
                    <a:pt x="1" y="216"/>
                  </a:cubicBezTo>
                  <a:cubicBezTo>
                    <a:pt x="0" y="196"/>
                    <a:pt x="6" y="174"/>
                    <a:pt x="9" y="154"/>
                  </a:cubicBezTo>
                  <a:cubicBezTo>
                    <a:pt x="12" y="132"/>
                    <a:pt x="30" y="120"/>
                    <a:pt x="39" y="100"/>
                  </a:cubicBezTo>
                  <a:cubicBezTo>
                    <a:pt x="45" y="88"/>
                    <a:pt x="48" y="76"/>
                    <a:pt x="55" y="65"/>
                  </a:cubicBezTo>
                  <a:cubicBezTo>
                    <a:pt x="71" y="41"/>
                    <a:pt x="95" y="34"/>
                    <a:pt x="119" y="20"/>
                  </a:cubicBezTo>
                  <a:cubicBezTo>
                    <a:pt x="135" y="10"/>
                    <a:pt x="141" y="0"/>
                    <a:pt x="158" y="13"/>
                  </a:cubicBezTo>
                  <a:cubicBezTo>
                    <a:pt x="164" y="18"/>
                    <a:pt x="168" y="29"/>
                    <a:pt x="175" y="33"/>
                  </a:cubicBezTo>
                  <a:cubicBezTo>
                    <a:pt x="173" y="33"/>
                    <a:pt x="171" y="33"/>
                    <a:pt x="169" y="3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85" name="Freeform 292"/>
            <p:cNvSpPr>
              <a:spLocks/>
            </p:cNvSpPr>
            <p:nvPr/>
          </p:nvSpPr>
          <p:spPr bwMode="gray">
            <a:xfrm>
              <a:off x="8029766" y="4134731"/>
              <a:ext cx="716518" cy="633956"/>
            </a:xfrm>
            <a:custGeom>
              <a:avLst/>
              <a:gdLst/>
              <a:ahLst/>
              <a:cxnLst>
                <a:cxn ang="0">
                  <a:pos x="1156" y="1557"/>
                </a:cxn>
                <a:cxn ang="0">
                  <a:pos x="1157" y="1117"/>
                </a:cxn>
                <a:cxn ang="0">
                  <a:pos x="1207" y="345"/>
                </a:cxn>
                <a:cxn ang="0">
                  <a:pos x="1346" y="124"/>
                </a:cxn>
                <a:cxn ang="0">
                  <a:pos x="1642" y="268"/>
                </a:cxn>
                <a:cxn ang="0">
                  <a:pos x="1689" y="578"/>
                </a:cxn>
                <a:cxn ang="0">
                  <a:pos x="1731" y="1101"/>
                </a:cxn>
                <a:cxn ang="0">
                  <a:pos x="1767" y="1289"/>
                </a:cxn>
                <a:cxn ang="0">
                  <a:pos x="1788" y="1685"/>
                </a:cxn>
                <a:cxn ang="0">
                  <a:pos x="1359" y="1806"/>
                </a:cxn>
                <a:cxn ang="0">
                  <a:pos x="993" y="1908"/>
                </a:cxn>
                <a:cxn ang="0">
                  <a:pos x="575" y="1568"/>
                </a:cxn>
                <a:cxn ang="0">
                  <a:pos x="611" y="1378"/>
                </a:cxn>
                <a:cxn ang="0">
                  <a:pos x="603" y="1284"/>
                </a:cxn>
                <a:cxn ang="0">
                  <a:pos x="618" y="1144"/>
                </a:cxn>
                <a:cxn ang="0">
                  <a:pos x="559" y="922"/>
                </a:cxn>
                <a:cxn ang="0">
                  <a:pos x="493" y="703"/>
                </a:cxn>
                <a:cxn ang="0">
                  <a:pos x="412" y="759"/>
                </a:cxn>
                <a:cxn ang="0">
                  <a:pos x="330" y="915"/>
                </a:cxn>
                <a:cxn ang="0">
                  <a:pos x="345" y="1062"/>
                </a:cxn>
                <a:cxn ang="0">
                  <a:pos x="472" y="1291"/>
                </a:cxn>
                <a:cxn ang="0">
                  <a:pos x="571" y="1381"/>
                </a:cxn>
                <a:cxn ang="0">
                  <a:pos x="487" y="1410"/>
                </a:cxn>
                <a:cxn ang="0">
                  <a:pos x="480" y="1558"/>
                </a:cxn>
                <a:cxn ang="0">
                  <a:pos x="282" y="1383"/>
                </a:cxn>
                <a:cxn ang="0">
                  <a:pos x="143" y="1207"/>
                </a:cxn>
                <a:cxn ang="0">
                  <a:pos x="79" y="1097"/>
                </a:cxn>
                <a:cxn ang="0">
                  <a:pos x="100" y="755"/>
                </a:cxn>
                <a:cxn ang="0">
                  <a:pos x="276" y="475"/>
                </a:cxn>
                <a:cxn ang="0">
                  <a:pos x="384" y="353"/>
                </a:cxn>
                <a:cxn ang="0">
                  <a:pos x="477" y="185"/>
                </a:cxn>
                <a:cxn ang="0">
                  <a:pos x="741" y="87"/>
                </a:cxn>
                <a:cxn ang="0">
                  <a:pos x="851" y="189"/>
                </a:cxn>
                <a:cxn ang="0">
                  <a:pos x="817" y="548"/>
                </a:cxn>
                <a:cxn ang="0">
                  <a:pos x="848" y="856"/>
                </a:cxn>
                <a:cxn ang="0">
                  <a:pos x="898" y="1421"/>
                </a:cxn>
                <a:cxn ang="0">
                  <a:pos x="993" y="1908"/>
                </a:cxn>
              </a:cxnLst>
              <a:rect l="0" t="0" r="r" b="b"/>
              <a:pathLst>
                <a:path w="1811" h="1921">
                  <a:moveTo>
                    <a:pt x="1143" y="1908"/>
                  </a:moveTo>
                  <a:cubicBezTo>
                    <a:pt x="1187" y="1827"/>
                    <a:pt x="1155" y="1642"/>
                    <a:pt x="1156" y="1557"/>
                  </a:cubicBezTo>
                  <a:cubicBezTo>
                    <a:pt x="1156" y="1504"/>
                    <a:pt x="1169" y="1457"/>
                    <a:pt x="1171" y="1405"/>
                  </a:cubicBezTo>
                  <a:cubicBezTo>
                    <a:pt x="1176" y="1314"/>
                    <a:pt x="1164" y="1210"/>
                    <a:pt x="1157" y="1117"/>
                  </a:cubicBezTo>
                  <a:cubicBezTo>
                    <a:pt x="1144" y="955"/>
                    <a:pt x="1127" y="801"/>
                    <a:pt x="1151" y="642"/>
                  </a:cubicBezTo>
                  <a:cubicBezTo>
                    <a:pt x="1166" y="540"/>
                    <a:pt x="1176" y="444"/>
                    <a:pt x="1207" y="345"/>
                  </a:cubicBezTo>
                  <a:cubicBezTo>
                    <a:pt x="1231" y="269"/>
                    <a:pt x="1215" y="188"/>
                    <a:pt x="1232" y="111"/>
                  </a:cubicBezTo>
                  <a:cubicBezTo>
                    <a:pt x="1251" y="26"/>
                    <a:pt x="1303" y="94"/>
                    <a:pt x="1346" y="124"/>
                  </a:cubicBezTo>
                  <a:cubicBezTo>
                    <a:pt x="1380" y="148"/>
                    <a:pt x="1405" y="164"/>
                    <a:pt x="1444" y="185"/>
                  </a:cubicBezTo>
                  <a:cubicBezTo>
                    <a:pt x="1510" y="219"/>
                    <a:pt x="1571" y="248"/>
                    <a:pt x="1642" y="268"/>
                  </a:cubicBezTo>
                  <a:cubicBezTo>
                    <a:pt x="1655" y="321"/>
                    <a:pt x="1645" y="379"/>
                    <a:pt x="1667" y="430"/>
                  </a:cubicBezTo>
                  <a:cubicBezTo>
                    <a:pt x="1689" y="480"/>
                    <a:pt x="1686" y="520"/>
                    <a:pt x="1689" y="578"/>
                  </a:cubicBezTo>
                  <a:cubicBezTo>
                    <a:pt x="1693" y="635"/>
                    <a:pt x="1709" y="688"/>
                    <a:pt x="1709" y="749"/>
                  </a:cubicBezTo>
                  <a:cubicBezTo>
                    <a:pt x="1709" y="805"/>
                    <a:pt x="1723" y="1043"/>
                    <a:pt x="1731" y="1101"/>
                  </a:cubicBezTo>
                  <a:cubicBezTo>
                    <a:pt x="1735" y="1130"/>
                    <a:pt x="1723" y="1157"/>
                    <a:pt x="1737" y="1184"/>
                  </a:cubicBezTo>
                  <a:cubicBezTo>
                    <a:pt x="1755" y="1221"/>
                    <a:pt x="1763" y="1248"/>
                    <a:pt x="1767" y="1289"/>
                  </a:cubicBezTo>
                  <a:cubicBezTo>
                    <a:pt x="1773" y="1343"/>
                    <a:pt x="1758" y="1392"/>
                    <a:pt x="1780" y="1443"/>
                  </a:cubicBezTo>
                  <a:cubicBezTo>
                    <a:pt x="1811" y="1510"/>
                    <a:pt x="1788" y="1606"/>
                    <a:pt x="1788" y="1685"/>
                  </a:cubicBezTo>
                  <a:cubicBezTo>
                    <a:pt x="1788" y="1712"/>
                    <a:pt x="1603" y="1756"/>
                    <a:pt x="1605" y="1823"/>
                  </a:cubicBezTo>
                  <a:cubicBezTo>
                    <a:pt x="1457" y="1829"/>
                    <a:pt x="1505" y="1792"/>
                    <a:pt x="1359" y="1806"/>
                  </a:cubicBezTo>
                  <a:cubicBezTo>
                    <a:pt x="1319" y="1810"/>
                    <a:pt x="1240" y="1879"/>
                    <a:pt x="1143" y="1908"/>
                  </a:cubicBezTo>
                  <a:cubicBezTo>
                    <a:pt x="1097" y="1921"/>
                    <a:pt x="1043" y="1908"/>
                    <a:pt x="993" y="1908"/>
                  </a:cubicBezTo>
                  <a:cubicBezTo>
                    <a:pt x="820" y="1907"/>
                    <a:pt x="643" y="1809"/>
                    <a:pt x="572" y="1806"/>
                  </a:cubicBezTo>
                  <a:cubicBezTo>
                    <a:pt x="567" y="1725"/>
                    <a:pt x="575" y="1645"/>
                    <a:pt x="575" y="1568"/>
                  </a:cubicBezTo>
                  <a:cubicBezTo>
                    <a:pt x="575" y="1529"/>
                    <a:pt x="555" y="1500"/>
                    <a:pt x="559" y="1460"/>
                  </a:cubicBezTo>
                  <a:cubicBezTo>
                    <a:pt x="564" y="1421"/>
                    <a:pt x="591" y="1408"/>
                    <a:pt x="611" y="1378"/>
                  </a:cubicBezTo>
                  <a:cubicBezTo>
                    <a:pt x="620" y="1364"/>
                    <a:pt x="650" y="1313"/>
                    <a:pt x="641" y="1297"/>
                  </a:cubicBezTo>
                  <a:cubicBezTo>
                    <a:pt x="631" y="1281"/>
                    <a:pt x="612" y="1296"/>
                    <a:pt x="603" y="1284"/>
                  </a:cubicBezTo>
                  <a:cubicBezTo>
                    <a:pt x="597" y="1275"/>
                    <a:pt x="602" y="1244"/>
                    <a:pt x="602" y="1234"/>
                  </a:cubicBezTo>
                  <a:cubicBezTo>
                    <a:pt x="604" y="1202"/>
                    <a:pt x="620" y="1177"/>
                    <a:pt x="618" y="1144"/>
                  </a:cubicBezTo>
                  <a:cubicBezTo>
                    <a:pt x="615" y="1108"/>
                    <a:pt x="597" y="1065"/>
                    <a:pt x="586" y="1031"/>
                  </a:cubicBezTo>
                  <a:cubicBezTo>
                    <a:pt x="575" y="996"/>
                    <a:pt x="561" y="963"/>
                    <a:pt x="559" y="922"/>
                  </a:cubicBezTo>
                  <a:cubicBezTo>
                    <a:pt x="557" y="867"/>
                    <a:pt x="557" y="827"/>
                    <a:pt x="539" y="775"/>
                  </a:cubicBezTo>
                  <a:cubicBezTo>
                    <a:pt x="533" y="757"/>
                    <a:pt x="522" y="701"/>
                    <a:pt x="493" y="703"/>
                  </a:cubicBezTo>
                  <a:cubicBezTo>
                    <a:pt x="480" y="704"/>
                    <a:pt x="468" y="733"/>
                    <a:pt x="459" y="740"/>
                  </a:cubicBezTo>
                  <a:cubicBezTo>
                    <a:pt x="446" y="749"/>
                    <a:pt x="427" y="752"/>
                    <a:pt x="412" y="759"/>
                  </a:cubicBezTo>
                  <a:cubicBezTo>
                    <a:pt x="409" y="783"/>
                    <a:pt x="385" y="811"/>
                    <a:pt x="369" y="832"/>
                  </a:cubicBezTo>
                  <a:cubicBezTo>
                    <a:pt x="349" y="860"/>
                    <a:pt x="347" y="887"/>
                    <a:pt x="330" y="915"/>
                  </a:cubicBezTo>
                  <a:cubicBezTo>
                    <a:pt x="314" y="943"/>
                    <a:pt x="284" y="944"/>
                    <a:pt x="297" y="985"/>
                  </a:cubicBezTo>
                  <a:cubicBezTo>
                    <a:pt x="306" y="1013"/>
                    <a:pt x="331" y="1037"/>
                    <a:pt x="345" y="1062"/>
                  </a:cubicBezTo>
                  <a:cubicBezTo>
                    <a:pt x="376" y="1117"/>
                    <a:pt x="387" y="1181"/>
                    <a:pt x="426" y="1230"/>
                  </a:cubicBezTo>
                  <a:cubicBezTo>
                    <a:pt x="442" y="1250"/>
                    <a:pt x="454" y="1272"/>
                    <a:pt x="472" y="1291"/>
                  </a:cubicBezTo>
                  <a:cubicBezTo>
                    <a:pt x="492" y="1314"/>
                    <a:pt x="514" y="1324"/>
                    <a:pt x="537" y="1347"/>
                  </a:cubicBezTo>
                  <a:cubicBezTo>
                    <a:pt x="548" y="1358"/>
                    <a:pt x="562" y="1368"/>
                    <a:pt x="571" y="1381"/>
                  </a:cubicBezTo>
                  <a:cubicBezTo>
                    <a:pt x="546" y="1382"/>
                    <a:pt x="522" y="1371"/>
                    <a:pt x="500" y="1385"/>
                  </a:cubicBezTo>
                  <a:cubicBezTo>
                    <a:pt x="496" y="1387"/>
                    <a:pt x="490" y="1406"/>
                    <a:pt x="487" y="1410"/>
                  </a:cubicBezTo>
                  <a:cubicBezTo>
                    <a:pt x="478" y="1420"/>
                    <a:pt x="460" y="1431"/>
                    <a:pt x="455" y="1445"/>
                  </a:cubicBezTo>
                  <a:cubicBezTo>
                    <a:pt x="445" y="1471"/>
                    <a:pt x="445" y="1555"/>
                    <a:pt x="480" y="1558"/>
                  </a:cubicBezTo>
                  <a:cubicBezTo>
                    <a:pt x="413" y="1576"/>
                    <a:pt x="366" y="1524"/>
                    <a:pt x="330" y="1475"/>
                  </a:cubicBezTo>
                  <a:cubicBezTo>
                    <a:pt x="308" y="1444"/>
                    <a:pt x="298" y="1414"/>
                    <a:pt x="282" y="1383"/>
                  </a:cubicBezTo>
                  <a:cubicBezTo>
                    <a:pt x="266" y="1354"/>
                    <a:pt x="236" y="1333"/>
                    <a:pt x="217" y="1308"/>
                  </a:cubicBezTo>
                  <a:cubicBezTo>
                    <a:pt x="192" y="1273"/>
                    <a:pt x="170" y="1239"/>
                    <a:pt x="143" y="1207"/>
                  </a:cubicBezTo>
                  <a:cubicBezTo>
                    <a:pt x="124" y="1186"/>
                    <a:pt x="113" y="1183"/>
                    <a:pt x="100" y="1158"/>
                  </a:cubicBezTo>
                  <a:cubicBezTo>
                    <a:pt x="91" y="1138"/>
                    <a:pt x="90" y="1117"/>
                    <a:pt x="79" y="1097"/>
                  </a:cubicBezTo>
                  <a:cubicBezTo>
                    <a:pt x="50" y="1043"/>
                    <a:pt x="0" y="1002"/>
                    <a:pt x="6" y="934"/>
                  </a:cubicBezTo>
                  <a:cubicBezTo>
                    <a:pt x="12" y="858"/>
                    <a:pt x="60" y="813"/>
                    <a:pt x="100" y="755"/>
                  </a:cubicBezTo>
                  <a:cubicBezTo>
                    <a:pt x="146" y="688"/>
                    <a:pt x="165" y="616"/>
                    <a:pt x="232" y="564"/>
                  </a:cubicBezTo>
                  <a:cubicBezTo>
                    <a:pt x="271" y="535"/>
                    <a:pt x="257" y="517"/>
                    <a:pt x="276" y="475"/>
                  </a:cubicBezTo>
                  <a:cubicBezTo>
                    <a:pt x="288" y="448"/>
                    <a:pt x="310" y="432"/>
                    <a:pt x="333" y="411"/>
                  </a:cubicBezTo>
                  <a:cubicBezTo>
                    <a:pt x="354" y="391"/>
                    <a:pt x="372" y="386"/>
                    <a:pt x="384" y="353"/>
                  </a:cubicBezTo>
                  <a:cubicBezTo>
                    <a:pt x="395" y="323"/>
                    <a:pt x="404" y="294"/>
                    <a:pt x="418" y="264"/>
                  </a:cubicBezTo>
                  <a:cubicBezTo>
                    <a:pt x="430" y="237"/>
                    <a:pt x="453" y="198"/>
                    <a:pt x="477" y="185"/>
                  </a:cubicBezTo>
                  <a:cubicBezTo>
                    <a:pt x="506" y="171"/>
                    <a:pt x="536" y="183"/>
                    <a:pt x="567" y="178"/>
                  </a:cubicBezTo>
                  <a:cubicBezTo>
                    <a:pt x="633" y="166"/>
                    <a:pt x="686" y="122"/>
                    <a:pt x="741" y="87"/>
                  </a:cubicBezTo>
                  <a:cubicBezTo>
                    <a:pt x="777" y="64"/>
                    <a:pt x="893" y="0"/>
                    <a:pt x="887" y="85"/>
                  </a:cubicBezTo>
                  <a:cubicBezTo>
                    <a:pt x="884" y="118"/>
                    <a:pt x="859" y="155"/>
                    <a:pt x="851" y="189"/>
                  </a:cubicBezTo>
                  <a:cubicBezTo>
                    <a:pt x="842" y="225"/>
                    <a:pt x="840" y="262"/>
                    <a:pt x="836" y="299"/>
                  </a:cubicBezTo>
                  <a:cubicBezTo>
                    <a:pt x="827" y="383"/>
                    <a:pt x="813" y="461"/>
                    <a:pt x="817" y="548"/>
                  </a:cubicBezTo>
                  <a:cubicBezTo>
                    <a:pt x="819" y="607"/>
                    <a:pt x="824" y="667"/>
                    <a:pt x="824" y="728"/>
                  </a:cubicBezTo>
                  <a:cubicBezTo>
                    <a:pt x="825" y="777"/>
                    <a:pt x="840" y="808"/>
                    <a:pt x="848" y="856"/>
                  </a:cubicBezTo>
                  <a:cubicBezTo>
                    <a:pt x="870" y="995"/>
                    <a:pt x="855" y="1139"/>
                    <a:pt x="876" y="1280"/>
                  </a:cubicBezTo>
                  <a:cubicBezTo>
                    <a:pt x="882" y="1324"/>
                    <a:pt x="896" y="1372"/>
                    <a:pt x="898" y="1421"/>
                  </a:cubicBezTo>
                  <a:cubicBezTo>
                    <a:pt x="901" y="1479"/>
                    <a:pt x="897" y="1538"/>
                    <a:pt x="902" y="1596"/>
                  </a:cubicBezTo>
                  <a:cubicBezTo>
                    <a:pt x="910" y="1675"/>
                    <a:pt x="896" y="1821"/>
                    <a:pt x="993" y="190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86" name="Freeform 293"/>
            <p:cNvSpPr>
              <a:spLocks/>
            </p:cNvSpPr>
            <p:nvPr/>
          </p:nvSpPr>
          <p:spPr bwMode="gray">
            <a:xfrm>
              <a:off x="8513642" y="4181251"/>
              <a:ext cx="66828" cy="52248"/>
            </a:xfrm>
            <a:custGeom>
              <a:avLst/>
              <a:gdLst/>
              <a:ahLst/>
              <a:cxnLst>
                <a:cxn ang="0">
                  <a:pos x="4" y="103"/>
                </a:cxn>
                <a:cxn ang="0">
                  <a:pos x="86" y="106"/>
                </a:cxn>
                <a:cxn ang="0">
                  <a:pos x="163" y="158"/>
                </a:cxn>
                <a:cxn ang="0">
                  <a:pos x="109" y="28"/>
                </a:cxn>
                <a:cxn ang="0">
                  <a:pos x="35" y="6"/>
                </a:cxn>
                <a:cxn ang="0">
                  <a:pos x="0" y="68"/>
                </a:cxn>
              </a:cxnLst>
              <a:rect l="0" t="0" r="r" b="b"/>
              <a:pathLst>
                <a:path w="169" h="158">
                  <a:moveTo>
                    <a:pt x="4" y="103"/>
                  </a:moveTo>
                  <a:cubicBezTo>
                    <a:pt x="49" y="98"/>
                    <a:pt x="42" y="81"/>
                    <a:pt x="86" y="106"/>
                  </a:cubicBezTo>
                  <a:cubicBezTo>
                    <a:pt x="114" y="122"/>
                    <a:pt x="137" y="140"/>
                    <a:pt x="163" y="158"/>
                  </a:cubicBezTo>
                  <a:cubicBezTo>
                    <a:pt x="169" y="119"/>
                    <a:pt x="141" y="50"/>
                    <a:pt x="109" y="28"/>
                  </a:cubicBezTo>
                  <a:cubicBezTo>
                    <a:pt x="98" y="21"/>
                    <a:pt x="47" y="0"/>
                    <a:pt x="35" y="6"/>
                  </a:cubicBezTo>
                  <a:cubicBezTo>
                    <a:pt x="15" y="14"/>
                    <a:pt x="17" y="56"/>
                    <a:pt x="0" y="6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87" name="Freeform 294"/>
            <p:cNvSpPr>
              <a:spLocks/>
            </p:cNvSpPr>
            <p:nvPr/>
          </p:nvSpPr>
          <p:spPr bwMode="gray">
            <a:xfrm>
              <a:off x="8270280" y="4176361"/>
              <a:ext cx="91449" cy="40932"/>
            </a:xfrm>
            <a:custGeom>
              <a:avLst/>
              <a:gdLst/>
              <a:ahLst/>
              <a:cxnLst>
                <a:cxn ang="0">
                  <a:pos x="65" y="64"/>
                </a:cxn>
                <a:cxn ang="0">
                  <a:pos x="0" y="114"/>
                </a:cxn>
                <a:cxn ang="0">
                  <a:pos x="108" y="103"/>
                </a:cxn>
                <a:cxn ang="0">
                  <a:pos x="191" y="71"/>
                </a:cxn>
                <a:cxn ang="0">
                  <a:pos x="225" y="60"/>
                </a:cxn>
                <a:cxn ang="0">
                  <a:pos x="209" y="18"/>
                </a:cxn>
                <a:cxn ang="0">
                  <a:pos x="112" y="25"/>
                </a:cxn>
              </a:cxnLst>
              <a:rect l="0" t="0" r="r" b="b"/>
              <a:pathLst>
                <a:path w="231" h="124">
                  <a:moveTo>
                    <a:pt x="65" y="64"/>
                  </a:moveTo>
                  <a:cubicBezTo>
                    <a:pt x="50" y="98"/>
                    <a:pt x="31" y="101"/>
                    <a:pt x="0" y="114"/>
                  </a:cubicBezTo>
                  <a:cubicBezTo>
                    <a:pt x="37" y="124"/>
                    <a:pt x="75" y="121"/>
                    <a:pt x="108" y="103"/>
                  </a:cubicBezTo>
                  <a:cubicBezTo>
                    <a:pt x="145" y="82"/>
                    <a:pt x="149" y="74"/>
                    <a:pt x="191" y="71"/>
                  </a:cubicBezTo>
                  <a:cubicBezTo>
                    <a:pt x="208" y="69"/>
                    <a:pt x="216" y="84"/>
                    <a:pt x="225" y="60"/>
                  </a:cubicBezTo>
                  <a:cubicBezTo>
                    <a:pt x="231" y="44"/>
                    <a:pt x="219" y="25"/>
                    <a:pt x="209" y="18"/>
                  </a:cubicBezTo>
                  <a:cubicBezTo>
                    <a:pt x="185" y="0"/>
                    <a:pt x="132" y="6"/>
                    <a:pt x="112" y="2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88" name="Freeform 295"/>
            <p:cNvSpPr>
              <a:spLocks/>
            </p:cNvSpPr>
            <p:nvPr/>
          </p:nvSpPr>
          <p:spPr bwMode="gray">
            <a:xfrm>
              <a:off x="8548814" y="4171751"/>
              <a:ext cx="129302" cy="72923"/>
            </a:xfrm>
            <a:custGeom>
              <a:avLst/>
              <a:gdLst/>
              <a:ahLst/>
              <a:cxnLst>
                <a:cxn ang="0">
                  <a:pos x="55" y="74"/>
                </a:cxn>
                <a:cxn ang="0">
                  <a:pos x="128" y="114"/>
                </a:cxn>
                <a:cxn ang="0">
                  <a:pos x="183" y="167"/>
                </a:cxn>
                <a:cxn ang="0">
                  <a:pos x="164" y="125"/>
                </a:cxn>
                <a:cxn ang="0">
                  <a:pos x="327" y="153"/>
                </a:cxn>
                <a:cxn ang="0">
                  <a:pos x="0" y="0"/>
                </a:cxn>
              </a:cxnLst>
              <a:rect l="0" t="0" r="r" b="b"/>
              <a:pathLst>
                <a:path w="327" h="221">
                  <a:moveTo>
                    <a:pt x="55" y="74"/>
                  </a:moveTo>
                  <a:cubicBezTo>
                    <a:pt x="78" y="91"/>
                    <a:pt x="106" y="95"/>
                    <a:pt x="128" y="114"/>
                  </a:cubicBezTo>
                  <a:cubicBezTo>
                    <a:pt x="146" y="131"/>
                    <a:pt x="159" y="161"/>
                    <a:pt x="183" y="167"/>
                  </a:cubicBezTo>
                  <a:cubicBezTo>
                    <a:pt x="178" y="152"/>
                    <a:pt x="167" y="141"/>
                    <a:pt x="164" y="125"/>
                  </a:cubicBezTo>
                  <a:cubicBezTo>
                    <a:pt x="209" y="117"/>
                    <a:pt x="280" y="221"/>
                    <a:pt x="327" y="153"/>
                  </a:cubicBezTo>
                  <a:cubicBezTo>
                    <a:pt x="209" y="137"/>
                    <a:pt x="122" y="16"/>
                    <a:pt x="0"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89" name="Freeform 296"/>
            <p:cNvSpPr>
              <a:spLocks/>
            </p:cNvSpPr>
            <p:nvPr/>
          </p:nvSpPr>
          <p:spPr bwMode="gray">
            <a:xfrm>
              <a:off x="8271453" y="4135430"/>
              <a:ext cx="322416" cy="227989"/>
            </a:xfrm>
            <a:custGeom>
              <a:avLst/>
              <a:gdLst/>
              <a:ahLst/>
              <a:cxnLst>
                <a:cxn ang="0">
                  <a:pos x="130" y="73"/>
                </a:cxn>
                <a:cxn ang="0">
                  <a:pos x="0" y="192"/>
                </a:cxn>
                <a:cxn ang="0">
                  <a:pos x="170" y="150"/>
                </a:cxn>
                <a:cxn ang="0">
                  <a:pos x="238" y="256"/>
                </a:cxn>
                <a:cxn ang="0">
                  <a:pos x="213" y="547"/>
                </a:cxn>
                <a:cxn ang="0">
                  <a:pos x="580" y="403"/>
                </a:cxn>
                <a:cxn ang="0">
                  <a:pos x="600" y="217"/>
                </a:cxn>
                <a:cxn ang="0">
                  <a:pos x="655" y="177"/>
                </a:cxn>
                <a:cxn ang="0">
                  <a:pos x="705" y="203"/>
                </a:cxn>
                <a:cxn ang="0">
                  <a:pos x="760" y="226"/>
                </a:cxn>
                <a:cxn ang="0">
                  <a:pos x="813" y="266"/>
                </a:cxn>
                <a:cxn ang="0">
                  <a:pos x="779" y="203"/>
                </a:cxn>
                <a:cxn ang="0">
                  <a:pos x="746" y="131"/>
                </a:cxn>
                <a:cxn ang="0">
                  <a:pos x="619" y="7"/>
                </a:cxn>
                <a:cxn ang="0">
                  <a:pos x="576" y="192"/>
                </a:cxn>
                <a:cxn ang="0">
                  <a:pos x="483" y="318"/>
                </a:cxn>
                <a:cxn ang="0">
                  <a:pos x="407" y="480"/>
                </a:cxn>
                <a:cxn ang="0">
                  <a:pos x="407" y="691"/>
                </a:cxn>
                <a:cxn ang="0">
                  <a:pos x="381" y="481"/>
                </a:cxn>
                <a:cxn ang="0">
                  <a:pos x="350" y="332"/>
                </a:cxn>
                <a:cxn ang="0">
                  <a:pos x="272" y="188"/>
                </a:cxn>
                <a:cxn ang="0">
                  <a:pos x="260" y="0"/>
                </a:cxn>
              </a:cxnLst>
              <a:rect l="0" t="0" r="r" b="b"/>
              <a:pathLst>
                <a:path w="815" h="691">
                  <a:moveTo>
                    <a:pt x="130" y="73"/>
                  </a:moveTo>
                  <a:cubicBezTo>
                    <a:pt x="93" y="100"/>
                    <a:pt x="50" y="197"/>
                    <a:pt x="0" y="192"/>
                  </a:cubicBezTo>
                  <a:cubicBezTo>
                    <a:pt x="64" y="238"/>
                    <a:pt x="121" y="166"/>
                    <a:pt x="170" y="150"/>
                  </a:cubicBezTo>
                  <a:cubicBezTo>
                    <a:pt x="204" y="188"/>
                    <a:pt x="255" y="202"/>
                    <a:pt x="238" y="256"/>
                  </a:cubicBezTo>
                  <a:cubicBezTo>
                    <a:pt x="209" y="344"/>
                    <a:pt x="213" y="450"/>
                    <a:pt x="213" y="547"/>
                  </a:cubicBezTo>
                  <a:cubicBezTo>
                    <a:pt x="214" y="662"/>
                    <a:pt x="591" y="441"/>
                    <a:pt x="580" y="403"/>
                  </a:cubicBezTo>
                  <a:cubicBezTo>
                    <a:pt x="567" y="362"/>
                    <a:pt x="571" y="248"/>
                    <a:pt x="600" y="217"/>
                  </a:cubicBezTo>
                  <a:cubicBezTo>
                    <a:pt x="609" y="207"/>
                    <a:pt x="646" y="180"/>
                    <a:pt x="655" y="177"/>
                  </a:cubicBezTo>
                  <a:cubicBezTo>
                    <a:pt x="695" y="164"/>
                    <a:pt x="682" y="185"/>
                    <a:pt x="705" y="203"/>
                  </a:cubicBezTo>
                  <a:cubicBezTo>
                    <a:pt x="723" y="217"/>
                    <a:pt x="741" y="217"/>
                    <a:pt x="760" y="226"/>
                  </a:cubicBezTo>
                  <a:cubicBezTo>
                    <a:pt x="779" y="236"/>
                    <a:pt x="792" y="257"/>
                    <a:pt x="813" y="266"/>
                  </a:cubicBezTo>
                  <a:cubicBezTo>
                    <a:pt x="815" y="239"/>
                    <a:pt x="791" y="224"/>
                    <a:pt x="779" y="203"/>
                  </a:cubicBezTo>
                  <a:cubicBezTo>
                    <a:pt x="767" y="182"/>
                    <a:pt x="764" y="151"/>
                    <a:pt x="746" y="131"/>
                  </a:cubicBezTo>
                  <a:cubicBezTo>
                    <a:pt x="708" y="87"/>
                    <a:pt x="652" y="52"/>
                    <a:pt x="619" y="7"/>
                  </a:cubicBezTo>
                  <a:cubicBezTo>
                    <a:pt x="603" y="63"/>
                    <a:pt x="607" y="140"/>
                    <a:pt x="576" y="192"/>
                  </a:cubicBezTo>
                  <a:cubicBezTo>
                    <a:pt x="549" y="237"/>
                    <a:pt x="505" y="270"/>
                    <a:pt x="483" y="318"/>
                  </a:cubicBezTo>
                  <a:cubicBezTo>
                    <a:pt x="459" y="369"/>
                    <a:pt x="425" y="424"/>
                    <a:pt x="407" y="480"/>
                  </a:cubicBezTo>
                  <a:cubicBezTo>
                    <a:pt x="390" y="527"/>
                    <a:pt x="571" y="551"/>
                    <a:pt x="407" y="691"/>
                  </a:cubicBezTo>
                  <a:cubicBezTo>
                    <a:pt x="389" y="645"/>
                    <a:pt x="381" y="530"/>
                    <a:pt x="381" y="481"/>
                  </a:cubicBezTo>
                  <a:cubicBezTo>
                    <a:pt x="380" y="423"/>
                    <a:pt x="381" y="376"/>
                    <a:pt x="350" y="332"/>
                  </a:cubicBezTo>
                  <a:cubicBezTo>
                    <a:pt x="317" y="283"/>
                    <a:pt x="287" y="244"/>
                    <a:pt x="272" y="188"/>
                  </a:cubicBezTo>
                  <a:cubicBezTo>
                    <a:pt x="262" y="154"/>
                    <a:pt x="292" y="7"/>
                    <a:pt x="260"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90" name="Freeform 297"/>
            <p:cNvSpPr>
              <a:spLocks/>
            </p:cNvSpPr>
            <p:nvPr/>
          </p:nvSpPr>
          <p:spPr bwMode="gray">
            <a:xfrm>
              <a:off x="8301601" y="4136407"/>
              <a:ext cx="85754" cy="42888"/>
            </a:xfrm>
            <a:custGeom>
              <a:avLst/>
              <a:gdLst/>
              <a:ahLst/>
              <a:cxnLst>
                <a:cxn ang="0">
                  <a:pos x="0" y="130"/>
                </a:cxn>
                <a:cxn ang="0">
                  <a:pos x="86" y="76"/>
                </a:cxn>
                <a:cxn ang="0">
                  <a:pos x="74" y="103"/>
                </a:cxn>
                <a:cxn ang="0">
                  <a:pos x="124" y="62"/>
                </a:cxn>
                <a:cxn ang="0">
                  <a:pos x="127" y="91"/>
                </a:cxn>
                <a:cxn ang="0">
                  <a:pos x="163" y="64"/>
                </a:cxn>
                <a:cxn ang="0">
                  <a:pos x="173" y="91"/>
                </a:cxn>
                <a:cxn ang="0">
                  <a:pos x="187" y="71"/>
                </a:cxn>
                <a:cxn ang="0">
                  <a:pos x="208" y="93"/>
                </a:cxn>
                <a:cxn ang="0">
                  <a:pos x="176" y="22"/>
                </a:cxn>
                <a:cxn ang="0">
                  <a:pos x="107" y="26"/>
                </a:cxn>
                <a:cxn ang="0">
                  <a:pos x="15" y="101"/>
                </a:cxn>
              </a:cxnLst>
              <a:rect l="0" t="0" r="r" b="b"/>
              <a:pathLst>
                <a:path w="217" h="130">
                  <a:moveTo>
                    <a:pt x="0" y="130"/>
                  </a:moveTo>
                  <a:cubicBezTo>
                    <a:pt x="23" y="129"/>
                    <a:pt x="76" y="97"/>
                    <a:pt x="86" y="76"/>
                  </a:cubicBezTo>
                  <a:cubicBezTo>
                    <a:pt x="87" y="87"/>
                    <a:pt x="82" y="97"/>
                    <a:pt x="74" y="103"/>
                  </a:cubicBezTo>
                  <a:cubicBezTo>
                    <a:pt x="105" y="108"/>
                    <a:pt x="94" y="54"/>
                    <a:pt x="124" y="62"/>
                  </a:cubicBezTo>
                  <a:cubicBezTo>
                    <a:pt x="128" y="71"/>
                    <a:pt x="126" y="81"/>
                    <a:pt x="127" y="91"/>
                  </a:cubicBezTo>
                  <a:cubicBezTo>
                    <a:pt x="143" y="91"/>
                    <a:pt x="150" y="71"/>
                    <a:pt x="163" y="64"/>
                  </a:cubicBezTo>
                  <a:cubicBezTo>
                    <a:pt x="162" y="74"/>
                    <a:pt x="166" y="85"/>
                    <a:pt x="173" y="91"/>
                  </a:cubicBezTo>
                  <a:cubicBezTo>
                    <a:pt x="176" y="84"/>
                    <a:pt x="180" y="76"/>
                    <a:pt x="187" y="71"/>
                  </a:cubicBezTo>
                  <a:cubicBezTo>
                    <a:pt x="187" y="85"/>
                    <a:pt x="190" y="97"/>
                    <a:pt x="208" y="93"/>
                  </a:cubicBezTo>
                  <a:cubicBezTo>
                    <a:pt x="217" y="68"/>
                    <a:pt x="196" y="37"/>
                    <a:pt x="176" y="22"/>
                  </a:cubicBezTo>
                  <a:cubicBezTo>
                    <a:pt x="149" y="0"/>
                    <a:pt x="132" y="11"/>
                    <a:pt x="107" y="26"/>
                  </a:cubicBezTo>
                  <a:cubicBezTo>
                    <a:pt x="69" y="50"/>
                    <a:pt x="40" y="62"/>
                    <a:pt x="15" y="10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91" name="Freeform 298"/>
            <p:cNvSpPr>
              <a:spLocks/>
            </p:cNvSpPr>
            <p:nvPr/>
          </p:nvSpPr>
          <p:spPr bwMode="gray">
            <a:xfrm>
              <a:off x="8505267" y="4136407"/>
              <a:ext cx="77547" cy="70688"/>
            </a:xfrm>
            <a:custGeom>
              <a:avLst/>
              <a:gdLst/>
              <a:ahLst/>
              <a:cxnLst>
                <a:cxn ang="0">
                  <a:pos x="11" y="66"/>
                </a:cxn>
                <a:cxn ang="0">
                  <a:pos x="9" y="126"/>
                </a:cxn>
                <a:cxn ang="0">
                  <a:pos x="40" y="105"/>
                </a:cxn>
                <a:cxn ang="0">
                  <a:pos x="69" y="78"/>
                </a:cxn>
                <a:cxn ang="0">
                  <a:pos x="142" y="142"/>
                </a:cxn>
                <a:cxn ang="0">
                  <a:pos x="196" y="212"/>
                </a:cxn>
                <a:cxn ang="0">
                  <a:pos x="165" y="144"/>
                </a:cxn>
                <a:cxn ang="0">
                  <a:pos x="124" y="71"/>
                </a:cxn>
                <a:cxn ang="0">
                  <a:pos x="54" y="7"/>
                </a:cxn>
                <a:cxn ang="0">
                  <a:pos x="3" y="72"/>
                </a:cxn>
                <a:cxn ang="0">
                  <a:pos x="13" y="78"/>
                </a:cxn>
              </a:cxnLst>
              <a:rect l="0" t="0" r="r" b="b"/>
              <a:pathLst>
                <a:path w="196" h="214">
                  <a:moveTo>
                    <a:pt x="11" y="66"/>
                  </a:moveTo>
                  <a:cubicBezTo>
                    <a:pt x="20" y="73"/>
                    <a:pt x="13" y="114"/>
                    <a:pt x="9" y="126"/>
                  </a:cubicBezTo>
                  <a:cubicBezTo>
                    <a:pt x="20" y="122"/>
                    <a:pt x="31" y="112"/>
                    <a:pt x="40" y="105"/>
                  </a:cubicBezTo>
                  <a:cubicBezTo>
                    <a:pt x="49" y="98"/>
                    <a:pt x="60" y="81"/>
                    <a:pt x="69" y="78"/>
                  </a:cubicBezTo>
                  <a:cubicBezTo>
                    <a:pt x="86" y="109"/>
                    <a:pt x="122" y="118"/>
                    <a:pt x="142" y="142"/>
                  </a:cubicBezTo>
                  <a:cubicBezTo>
                    <a:pt x="155" y="158"/>
                    <a:pt x="171" y="214"/>
                    <a:pt x="196" y="212"/>
                  </a:cubicBezTo>
                  <a:cubicBezTo>
                    <a:pt x="189" y="191"/>
                    <a:pt x="175" y="165"/>
                    <a:pt x="165" y="144"/>
                  </a:cubicBezTo>
                  <a:cubicBezTo>
                    <a:pt x="153" y="120"/>
                    <a:pt x="138" y="95"/>
                    <a:pt x="124" y="71"/>
                  </a:cubicBezTo>
                  <a:cubicBezTo>
                    <a:pt x="108" y="45"/>
                    <a:pt x="85" y="13"/>
                    <a:pt x="54" y="7"/>
                  </a:cubicBezTo>
                  <a:cubicBezTo>
                    <a:pt x="17" y="0"/>
                    <a:pt x="0" y="40"/>
                    <a:pt x="3" y="72"/>
                  </a:cubicBezTo>
                  <a:cubicBezTo>
                    <a:pt x="7" y="73"/>
                    <a:pt x="10" y="77"/>
                    <a:pt x="13" y="7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92" name="Freeform 299"/>
            <p:cNvSpPr>
              <a:spLocks/>
            </p:cNvSpPr>
            <p:nvPr/>
          </p:nvSpPr>
          <p:spPr bwMode="gray">
            <a:xfrm>
              <a:off x="8346320" y="4191868"/>
              <a:ext cx="57784" cy="71247"/>
            </a:xfrm>
            <a:custGeom>
              <a:avLst/>
              <a:gdLst/>
              <a:ahLst/>
              <a:cxnLst>
                <a:cxn ang="0">
                  <a:pos x="0" y="0"/>
                </a:cxn>
                <a:cxn ang="0">
                  <a:pos x="146" y="216"/>
                </a:cxn>
                <a:cxn ang="0">
                  <a:pos x="53" y="131"/>
                </a:cxn>
                <a:cxn ang="0">
                  <a:pos x="28" y="193"/>
                </a:cxn>
              </a:cxnLst>
              <a:rect l="0" t="0" r="r" b="b"/>
              <a:pathLst>
                <a:path w="146" h="216">
                  <a:moveTo>
                    <a:pt x="0" y="0"/>
                  </a:moveTo>
                  <a:cubicBezTo>
                    <a:pt x="40" y="3"/>
                    <a:pt x="144" y="168"/>
                    <a:pt x="146" y="216"/>
                  </a:cubicBezTo>
                  <a:cubicBezTo>
                    <a:pt x="134" y="178"/>
                    <a:pt x="97" y="126"/>
                    <a:pt x="53" y="131"/>
                  </a:cubicBezTo>
                  <a:cubicBezTo>
                    <a:pt x="54" y="153"/>
                    <a:pt x="29" y="170"/>
                    <a:pt x="28" y="19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93" name="Freeform 300"/>
            <p:cNvSpPr>
              <a:spLocks/>
            </p:cNvSpPr>
            <p:nvPr/>
          </p:nvSpPr>
          <p:spPr bwMode="gray">
            <a:xfrm>
              <a:off x="8237452" y="3897242"/>
              <a:ext cx="392929" cy="346455"/>
            </a:xfrm>
            <a:custGeom>
              <a:avLst/>
              <a:gdLst/>
              <a:ahLst/>
              <a:cxnLst>
                <a:cxn ang="0">
                  <a:pos x="440" y="222"/>
                </a:cxn>
                <a:cxn ang="0">
                  <a:pos x="433" y="840"/>
                </a:cxn>
                <a:cxn ang="0">
                  <a:pos x="406" y="823"/>
                </a:cxn>
                <a:cxn ang="0">
                  <a:pos x="394" y="795"/>
                </a:cxn>
                <a:cxn ang="0">
                  <a:pos x="392" y="829"/>
                </a:cxn>
                <a:cxn ang="0">
                  <a:pos x="358" y="794"/>
                </a:cxn>
                <a:cxn ang="0">
                  <a:pos x="346" y="807"/>
                </a:cxn>
                <a:cxn ang="0">
                  <a:pos x="318" y="754"/>
                </a:cxn>
                <a:cxn ang="0">
                  <a:pos x="277" y="805"/>
                </a:cxn>
                <a:cxn ang="0">
                  <a:pos x="269" y="772"/>
                </a:cxn>
                <a:cxn ang="0">
                  <a:pos x="164" y="840"/>
                </a:cxn>
                <a:cxn ang="0">
                  <a:pos x="8" y="869"/>
                </a:cxn>
                <a:cxn ang="0">
                  <a:pos x="0" y="837"/>
                </a:cxn>
                <a:cxn ang="0">
                  <a:pos x="94" y="830"/>
                </a:cxn>
                <a:cxn ang="0">
                  <a:pos x="79" y="750"/>
                </a:cxn>
                <a:cxn ang="0">
                  <a:pos x="223" y="718"/>
                </a:cxn>
                <a:cxn ang="0">
                  <a:pos x="222" y="584"/>
                </a:cxn>
                <a:cxn ang="0">
                  <a:pos x="201" y="445"/>
                </a:cxn>
                <a:cxn ang="0">
                  <a:pos x="223" y="332"/>
                </a:cxn>
                <a:cxn ang="0">
                  <a:pos x="254" y="281"/>
                </a:cxn>
                <a:cxn ang="0">
                  <a:pos x="264" y="216"/>
                </a:cxn>
                <a:cxn ang="0">
                  <a:pos x="334" y="121"/>
                </a:cxn>
                <a:cxn ang="0">
                  <a:pos x="405" y="46"/>
                </a:cxn>
                <a:cxn ang="0">
                  <a:pos x="371" y="46"/>
                </a:cxn>
                <a:cxn ang="0">
                  <a:pos x="637" y="36"/>
                </a:cxn>
                <a:cxn ang="0">
                  <a:pos x="792" y="214"/>
                </a:cxn>
                <a:cxn ang="0">
                  <a:pos x="820" y="344"/>
                </a:cxn>
                <a:cxn ang="0">
                  <a:pos x="843" y="479"/>
                </a:cxn>
                <a:cxn ang="0">
                  <a:pos x="808" y="760"/>
                </a:cxn>
                <a:cxn ang="0">
                  <a:pos x="966" y="826"/>
                </a:cxn>
                <a:cxn ang="0">
                  <a:pos x="903" y="870"/>
                </a:cxn>
                <a:cxn ang="0">
                  <a:pos x="993" y="854"/>
                </a:cxn>
                <a:cxn ang="0">
                  <a:pos x="721" y="748"/>
                </a:cxn>
                <a:cxn ang="0">
                  <a:pos x="636" y="1034"/>
                </a:cxn>
                <a:cxn ang="0">
                  <a:pos x="592" y="1030"/>
                </a:cxn>
                <a:cxn ang="0">
                  <a:pos x="609" y="1050"/>
                </a:cxn>
                <a:cxn ang="0">
                  <a:pos x="692" y="403"/>
                </a:cxn>
                <a:cxn ang="0">
                  <a:pos x="685" y="421"/>
                </a:cxn>
                <a:cxn ang="0">
                  <a:pos x="643" y="363"/>
                </a:cxn>
                <a:cxn ang="0">
                  <a:pos x="626" y="384"/>
                </a:cxn>
                <a:cxn ang="0">
                  <a:pos x="575" y="384"/>
                </a:cxn>
                <a:cxn ang="0">
                  <a:pos x="458" y="228"/>
                </a:cxn>
                <a:cxn ang="0">
                  <a:pos x="513" y="339"/>
                </a:cxn>
                <a:cxn ang="0">
                  <a:pos x="440" y="233"/>
                </a:cxn>
              </a:cxnLst>
              <a:rect l="0" t="0" r="r" b="b"/>
              <a:pathLst>
                <a:path w="993" h="1050">
                  <a:moveTo>
                    <a:pt x="440" y="222"/>
                  </a:moveTo>
                  <a:cubicBezTo>
                    <a:pt x="185" y="237"/>
                    <a:pt x="447" y="729"/>
                    <a:pt x="433" y="840"/>
                  </a:cubicBezTo>
                  <a:cubicBezTo>
                    <a:pt x="426" y="837"/>
                    <a:pt x="411" y="827"/>
                    <a:pt x="406" y="823"/>
                  </a:cubicBezTo>
                  <a:cubicBezTo>
                    <a:pt x="403" y="812"/>
                    <a:pt x="397" y="803"/>
                    <a:pt x="394" y="795"/>
                  </a:cubicBezTo>
                  <a:cubicBezTo>
                    <a:pt x="395" y="805"/>
                    <a:pt x="392" y="818"/>
                    <a:pt x="392" y="829"/>
                  </a:cubicBezTo>
                  <a:cubicBezTo>
                    <a:pt x="372" y="827"/>
                    <a:pt x="362" y="814"/>
                    <a:pt x="358" y="794"/>
                  </a:cubicBezTo>
                  <a:cubicBezTo>
                    <a:pt x="361" y="788"/>
                    <a:pt x="348" y="805"/>
                    <a:pt x="346" y="807"/>
                  </a:cubicBezTo>
                  <a:cubicBezTo>
                    <a:pt x="333" y="793"/>
                    <a:pt x="328" y="771"/>
                    <a:pt x="318" y="754"/>
                  </a:cubicBezTo>
                  <a:cubicBezTo>
                    <a:pt x="309" y="777"/>
                    <a:pt x="297" y="794"/>
                    <a:pt x="277" y="805"/>
                  </a:cubicBezTo>
                  <a:cubicBezTo>
                    <a:pt x="276" y="792"/>
                    <a:pt x="270" y="785"/>
                    <a:pt x="269" y="772"/>
                  </a:cubicBezTo>
                  <a:cubicBezTo>
                    <a:pt x="234" y="790"/>
                    <a:pt x="198" y="817"/>
                    <a:pt x="164" y="840"/>
                  </a:cubicBezTo>
                  <a:cubicBezTo>
                    <a:pt x="115" y="872"/>
                    <a:pt x="76" y="873"/>
                    <a:pt x="8" y="869"/>
                  </a:cubicBezTo>
                  <a:cubicBezTo>
                    <a:pt x="6" y="864"/>
                    <a:pt x="1" y="842"/>
                    <a:pt x="0" y="837"/>
                  </a:cubicBezTo>
                  <a:cubicBezTo>
                    <a:pt x="30" y="855"/>
                    <a:pt x="82" y="872"/>
                    <a:pt x="94" y="830"/>
                  </a:cubicBezTo>
                  <a:cubicBezTo>
                    <a:pt x="63" y="819"/>
                    <a:pt x="66" y="773"/>
                    <a:pt x="79" y="750"/>
                  </a:cubicBezTo>
                  <a:cubicBezTo>
                    <a:pt x="89" y="853"/>
                    <a:pt x="214" y="801"/>
                    <a:pt x="223" y="718"/>
                  </a:cubicBezTo>
                  <a:cubicBezTo>
                    <a:pt x="228" y="675"/>
                    <a:pt x="224" y="627"/>
                    <a:pt x="222" y="584"/>
                  </a:cubicBezTo>
                  <a:cubicBezTo>
                    <a:pt x="220" y="537"/>
                    <a:pt x="193" y="491"/>
                    <a:pt x="201" y="445"/>
                  </a:cubicBezTo>
                  <a:cubicBezTo>
                    <a:pt x="235" y="418"/>
                    <a:pt x="212" y="372"/>
                    <a:pt x="223" y="332"/>
                  </a:cubicBezTo>
                  <a:cubicBezTo>
                    <a:pt x="227" y="316"/>
                    <a:pt x="248" y="299"/>
                    <a:pt x="254" y="281"/>
                  </a:cubicBezTo>
                  <a:cubicBezTo>
                    <a:pt x="262" y="262"/>
                    <a:pt x="258" y="237"/>
                    <a:pt x="264" y="216"/>
                  </a:cubicBezTo>
                  <a:cubicBezTo>
                    <a:pt x="275" y="176"/>
                    <a:pt x="304" y="148"/>
                    <a:pt x="334" y="121"/>
                  </a:cubicBezTo>
                  <a:cubicBezTo>
                    <a:pt x="358" y="99"/>
                    <a:pt x="389" y="56"/>
                    <a:pt x="405" y="46"/>
                  </a:cubicBezTo>
                  <a:cubicBezTo>
                    <a:pt x="394" y="47"/>
                    <a:pt x="382" y="44"/>
                    <a:pt x="371" y="46"/>
                  </a:cubicBezTo>
                  <a:cubicBezTo>
                    <a:pt x="449" y="27"/>
                    <a:pt x="559" y="0"/>
                    <a:pt x="637" y="36"/>
                  </a:cubicBezTo>
                  <a:cubicBezTo>
                    <a:pt x="697" y="63"/>
                    <a:pt x="760" y="158"/>
                    <a:pt x="792" y="214"/>
                  </a:cubicBezTo>
                  <a:cubicBezTo>
                    <a:pt x="817" y="258"/>
                    <a:pt x="820" y="291"/>
                    <a:pt x="820" y="344"/>
                  </a:cubicBezTo>
                  <a:cubicBezTo>
                    <a:pt x="819" y="396"/>
                    <a:pt x="835" y="430"/>
                    <a:pt x="843" y="479"/>
                  </a:cubicBezTo>
                  <a:cubicBezTo>
                    <a:pt x="858" y="576"/>
                    <a:pt x="787" y="667"/>
                    <a:pt x="808" y="760"/>
                  </a:cubicBezTo>
                  <a:cubicBezTo>
                    <a:pt x="822" y="825"/>
                    <a:pt x="909" y="889"/>
                    <a:pt x="966" y="826"/>
                  </a:cubicBezTo>
                  <a:cubicBezTo>
                    <a:pt x="960" y="855"/>
                    <a:pt x="930" y="864"/>
                    <a:pt x="903" y="870"/>
                  </a:cubicBezTo>
                  <a:cubicBezTo>
                    <a:pt x="935" y="870"/>
                    <a:pt x="970" y="879"/>
                    <a:pt x="993" y="854"/>
                  </a:cubicBezTo>
                  <a:cubicBezTo>
                    <a:pt x="922" y="976"/>
                    <a:pt x="782" y="783"/>
                    <a:pt x="721" y="748"/>
                  </a:cubicBezTo>
                  <a:cubicBezTo>
                    <a:pt x="697" y="823"/>
                    <a:pt x="491" y="954"/>
                    <a:pt x="636" y="1034"/>
                  </a:cubicBezTo>
                  <a:cubicBezTo>
                    <a:pt x="622" y="1031"/>
                    <a:pt x="607" y="1033"/>
                    <a:pt x="592" y="1030"/>
                  </a:cubicBezTo>
                  <a:cubicBezTo>
                    <a:pt x="597" y="1038"/>
                    <a:pt x="600" y="1045"/>
                    <a:pt x="609" y="1050"/>
                  </a:cubicBezTo>
                  <a:cubicBezTo>
                    <a:pt x="375" y="971"/>
                    <a:pt x="854" y="481"/>
                    <a:pt x="692" y="403"/>
                  </a:cubicBezTo>
                  <a:cubicBezTo>
                    <a:pt x="690" y="411"/>
                    <a:pt x="686" y="417"/>
                    <a:pt x="685" y="421"/>
                  </a:cubicBezTo>
                  <a:cubicBezTo>
                    <a:pt x="670" y="405"/>
                    <a:pt x="651" y="383"/>
                    <a:pt x="643" y="363"/>
                  </a:cubicBezTo>
                  <a:cubicBezTo>
                    <a:pt x="639" y="369"/>
                    <a:pt x="630" y="374"/>
                    <a:pt x="626" y="384"/>
                  </a:cubicBezTo>
                  <a:cubicBezTo>
                    <a:pt x="612" y="388"/>
                    <a:pt x="588" y="388"/>
                    <a:pt x="575" y="384"/>
                  </a:cubicBezTo>
                  <a:cubicBezTo>
                    <a:pt x="549" y="344"/>
                    <a:pt x="530" y="218"/>
                    <a:pt x="458" y="228"/>
                  </a:cubicBezTo>
                  <a:cubicBezTo>
                    <a:pt x="447" y="273"/>
                    <a:pt x="482" y="314"/>
                    <a:pt x="513" y="339"/>
                  </a:cubicBezTo>
                  <a:cubicBezTo>
                    <a:pt x="476" y="315"/>
                    <a:pt x="435" y="284"/>
                    <a:pt x="440" y="233"/>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94" name="Freeform 301"/>
            <p:cNvSpPr>
              <a:spLocks/>
            </p:cNvSpPr>
            <p:nvPr/>
          </p:nvSpPr>
          <p:spPr bwMode="gray">
            <a:xfrm>
              <a:off x="8237452" y="3897242"/>
              <a:ext cx="392929" cy="346455"/>
            </a:xfrm>
            <a:custGeom>
              <a:avLst/>
              <a:gdLst/>
              <a:ahLst/>
              <a:cxnLst>
                <a:cxn ang="0">
                  <a:pos x="440" y="222"/>
                </a:cxn>
                <a:cxn ang="0">
                  <a:pos x="433" y="840"/>
                </a:cxn>
                <a:cxn ang="0">
                  <a:pos x="406" y="823"/>
                </a:cxn>
                <a:cxn ang="0">
                  <a:pos x="394" y="795"/>
                </a:cxn>
                <a:cxn ang="0">
                  <a:pos x="392" y="829"/>
                </a:cxn>
                <a:cxn ang="0">
                  <a:pos x="358" y="794"/>
                </a:cxn>
                <a:cxn ang="0">
                  <a:pos x="346" y="807"/>
                </a:cxn>
                <a:cxn ang="0">
                  <a:pos x="318" y="754"/>
                </a:cxn>
                <a:cxn ang="0">
                  <a:pos x="277" y="805"/>
                </a:cxn>
                <a:cxn ang="0">
                  <a:pos x="269" y="772"/>
                </a:cxn>
                <a:cxn ang="0">
                  <a:pos x="164" y="840"/>
                </a:cxn>
                <a:cxn ang="0">
                  <a:pos x="8" y="869"/>
                </a:cxn>
                <a:cxn ang="0">
                  <a:pos x="0" y="837"/>
                </a:cxn>
                <a:cxn ang="0">
                  <a:pos x="94" y="830"/>
                </a:cxn>
                <a:cxn ang="0">
                  <a:pos x="79" y="750"/>
                </a:cxn>
                <a:cxn ang="0">
                  <a:pos x="223" y="718"/>
                </a:cxn>
                <a:cxn ang="0">
                  <a:pos x="222" y="584"/>
                </a:cxn>
                <a:cxn ang="0">
                  <a:pos x="201" y="445"/>
                </a:cxn>
                <a:cxn ang="0">
                  <a:pos x="223" y="332"/>
                </a:cxn>
                <a:cxn ang="0">
                  <a:pos x="254" y="281"/>
                </a:cxn>
                <a:cxn ang="0">
                  <a:pos x="264" y="216"/>
                </a:cxn>
                <a:cxn ang="0">
                  <a:pos x="334" y="121"/>
                </a:cxn>
                <a:cxn ang="0">
                  <a:pos x="405" y="46"/>
                </a:cxn>
                <a:cxn ang="0">
                  <a:pos x="371" y="46"/>
                </a:cxn>
                <a:cxn ang="0">
                  <a:pos x="637" y="36"/>
                </a:cxn>
                <a:cxn ang="0">
                  <a:pos x="792" y="214"/>
                </a:cxn>
                <a:cxn ang="0">
                  <a:pos x="820" y="344"/>
                </a:cxn>
                <a:cxn ang="0">
                  <a:pos x="843" y="479"/>
                </a:cxn>
                <a:cxn ang="0">
                  <a:pos x="808" y="760"/>
                </a:cxn>
                <a:cxn ang="0">
                  <a:pos x="966" y="826"/>
                </a:cxn>
                <a:cxn ang="0">
                  <a:pos x="903" y="870"/>
                </a:cxn>
                <a:cxn ang="0">
                  <a:pos x="993" y="854"/>
                </a:cxn>
                <a:cxn ang="0">
                  <a:pos x="721" y="748"/>
                </a:cxn>
                <a:cxn ang="0">
                  <a:pos x="636" y="1034"/>
                </a:cxn>
                <a:cxn ang="0">
                  <a:pos x="592" y="1030"/>
                </a:cxn>
                <a:cxn ang="0">
                  <a:pos x="609" y="1050"/>
                </a:cxn>
                <a:cxn ang="0">
                  <a:pos x="692" y="403"/>
                </a:cxn>
                <a:cxn ang="0">
                  <a:pos x="685" y="421"/>
                </a:cxn>
                <a:cxn ang="0">
                  <a:pos x="643" y="363"/>
                </a:cxn>
                <a:cxn ang="0">
                  <a:pos x="626" y="384"/>
                </a:cxn>
                <a:cxn ang="0">
                  <a:pos x="575" y="384"/>
                </a:cxn>
                <a:cxn ang="0">
                  <a:pos x="458" y="228"/>
                </a:cxn>
                <a:cxn ang="0">
                  <a:pos x="513" y="339"/>
                </a:cxn>
                <a:cxn ang="0">
                  <a:pos x="440" y="233"/>
                </a:cxn>
              </a:cxnLst>
              <a:rect l="0" t="0" r="r" b="b"/>
              <a:pathLst>
                <a:path w="993" h="1050">
                  <a:moveTo>
                    <a:pt x="440" y="222"/>
                  </a:moveTo>
                  <a:cubicBezTo>
                    <a:pt x="185" y="237"/>
                    <a:pt x="447" y="729"/>
                    <a:pt x="433" y="840"/>
                  </a:cubicBezTo>
                  <a:cubicBezTo>
                    <a:pt x="426" y="837"/>
                    <a:pt x="411" y="827"/>
                    <a:pt x="406" y="823"/>
                  </a:cubicBezTo>
                  <a:cubicBezTo>
                    <a:pt x="403" y="812"/>
                    <a:pt x="397" y="803"/>
                    <a:pt x="394" y="795"/>
                  </a:cubicBezTo>
                  <a:cubicBezTo>
                    <a:pt x="395" y="805"/>
                    <a:pt x="392" y="818"/>
                    <a:pt x="392" y="829"/>
                  </a:cubicBezTo>
                  <a:cubicBezTo>
                    <a:pt x="372" y="827"/>
                    <a:pt x="362" y="814"/>
                    <a:pt x="358" y="794"/>
                  </a:cubicBezTo>
                  <a:cubicBezTo>
                    <a:pt x="361" y="788"/>
                    <a:pt x="348" y="805"/>
                    <a:pt x="346" y="807"/>
                  </a:cubicBezTo>
                  <a:cubicBezTo>
                    <a:pt x="333" y="793"/>
                    <a:pt x="328" y="771"/>
                    <a:pt x="318" y="754"/>
                  </a:cubicBezTo>
                  <a:cubicBezTo>
                    <a:pt x="309" y="777"/>
                    <a:pt x="297" y="794"/>
                    <a:pt x="277" y="805"/>
                  </a:cubicBezTo>
                  <a:cubicBezTo>
                    <a:pt x="276" y="792"/>
                    <a:pt x="270" y="785"/>
                    <a:pt x="269" y="772"/>
                  </a:cubicBezTo>
                  <a:cubicBezTo>
                    <a:pt x="234" y="790"/>
                    <a:pt x="198" y="817"/>
                    <a:pt x="164" y="840"/>
                  </a:cubicBezTo>
                  <a:cubicBezTo>
                    <a:pt x="115" y="872"/>
                    <a:pt x="76" y="873"/>
                    <a:pt x="8" y="869"/>
                  </a:cubicBezTo>
                  <a:cubicBezTo>
                    <a:pt x="6" y="864"/>
                    <a:pt x="1" y="842"/>
                    <a:pt x="0" y="837"/>
                  </a:cubicBezTo>
                  <a:cubicBezTo>
                    <a:pt x="30" y="855"/>
                    <a:pt x="82" y="872"/>
                    <a:pt x="94" y="830"/>
                  </a:cubicBezTo>
                  <a:cubicBezTo>
                    <a:pt x="63" y="819"/>
                    <a:pt x="66" y="773"/>
                    <a:pt x="79" y="750"/>
                  </a:cubicBezTo>
                  <a:cubicBezTo>
                    <a:pt x="89" y="853"/>
                    <a:pt x="214" y="801"/>
                    <a:pt x="223" y="718"/>
                  </a:cubicBezTo>
                  <a:cubicBezTo>
                    <a:pt x="228" y="675"/>
                    <a:pt x="224" y="627"/>
                    <a:pt x="222" y="584"/>
                  </a:cubicBezTo>
                  <a:cubicBezTo>
                    <a:pt x="220" y="537"/>
                    <a:pt x="193" y="491"/>
                    <a:pt x="201" y="445"/>
                  </a:cubicBezTo>
                  <a:cubicBezTo>
                    <a:pt x="235" y="418"/>
                    <a:pt x="212" y="372"/>
                    <a:pt x="223" y="332"/>
                  </a:cubicBezTo>
                  <a:cubicBezTo>
                    <a:pt x="227" y="316"/>
                    <a:pt x="248" y="299"/>
                    <a:pt x="254" y="281"/>
                  </a:cubicBezTo>
                  <a:cubicBezTo>
                    <a:pt x="262" y="262"/>
                    <a:pt x="258" y="237"/>
                    <a:pt x="264" y="216"/>
                  </a:cubicBezTo>
                  <a:cubicBezTo>
                    <a:pt x="275" y="176"/>
                    <a:pt x="304" y="148"/>
                    <a:pt x="334" y="121"/>
                  </a:cubicBezTo>
                  <a:cubicBezTo>
                    <a:pt x="358" y="99"/>
                    <a:pt x="389" y="56"/>
                    <a:pt x="405" y="46"/>
                  </a:cubicBezTo>
                  <a:cubicBezTo>
                    <a:pt x="394" y="47"/>
                    <a:pt x="382" y="44"/>
                    <a:pt x="371" y="46"/>
                  </a:cubicBezTo>
                  <a:cubicBezTo>
                    <a:pt x="449" y="27"/>
                    <a:pt x="559" y="0"/>
                    <a:pt x="637" y="36"/>
                  </a:cubicBezTo>
                  <a:cubicBezTo>
                    <a:pt x="697" y="63"/>
                    <a:pt x="760" y="158"/>
                    <a:pt x="792" y="214"/>
                  </a:cubicBezTo>
                  <a:cubicBezTo>
                    <a:pt x="817" y="258"/>
                    <a:pt x="820" y="291"/>
                    <a:pt x="820" y="344"/>
                  </a:cubicBezTo>
                  <a:cubicBezTo>
                    <a:pt x="819" y="396"/>
                    <a:pt x="835" y="430"/>
                    <a:pt x="843" y="479"/>
                  </a:cubicBezTo>
                  <a:cubicBezTo>
                    <a:pt x="858" y="576"/>
                    <a:pt x="787" y="667"/>
                    <a:pt x="808" y="760"/>
                  </a:cubicBezTo>
                  <a:cubicBezTo>
                    <a:pt x="822" y="825"/>
                    <a:pt x="909" y="889"/>
                    <a:pt x="966" y="826"/>
                  </a:cubicBezTo>
                  <a:cubicBezTo>
                    <a:pt x="960" y="855"/>
                    <a:pt x="930" y="864"/>
                    <a:pt x="903" y="870"/>
                  </a:cubicBezTo>
                  <a:cubicBezTo>
                    <a:pt x="935" y="870"/>
                    <a:pt x="970" y="879"/>
                    <a:pt x="993" y="854"/>
                  </a:cubicBezTo>
                  <a:cubicBezTo>
                    <a:pt x="922" y="976"/>
                    <a:pt x="782" y="783"/>
                    <a:pt x="721" y="748"/>
                  </a:cubicBezTo>
                  <a:cubicBezTo>
                    <a:pt x="697" y="823"/>
                    <a:pt x="491" y="954"/>
                    <a:pt x="636" y="1034"/>
                  </a:cubicBezTo>
                  <a:cubicBezTo>
                    <a:pt x="622" y="1031"/>
                    <a:pt x="607" y="1033"/>
                    <a:pt x="592" y="1030"/>
                  </a:cubicBezTo>
                  <a:cubicBezTo>
                    <a:pt x="597" y="1038"/>
                    <a:pt x="600" y="1045"/>
                    <a:pt x="609" y="1050"/>
                  </a:cubicBezTo>
                  <a:cubicBezTo>
                    <a:pt x="375" y="971"/>
                    <a:pt x="854" y="481"/>
                    <a:pt x="692" y="403"/>
                  </a:cubicBezTo>
                  <a:cubicBezTo>
                    <a:pt x="690" y="411"/>
                    <a:pt x="686" y="417"/>
                    <a:pt x="685" y="421"/>
                  </a:cubicBezTo>
                  <a:cubicBezTo>
                    <a:pt x="670" y="405"/>
                    <a:pt x="651" y="383"/>
                    <a:pt x="643" y="363"/>
                  </a:cubicBezTo>
                  <a:cubicBezTo>
                    <a:pt x="639" y="369"/>
                    <a:pt x="630" y="374"/>
                    <a:pt x="626" y="384"/>
                  </a:cubicBezTo>
                  <a:cubicBezTo>
                    <a:pt x="612" y="388"/>
                    <a:pt x="588" y="388"/>
                    <a:pt x="575" y="384"/>
                  </a:cubicBezTo>
                  <a:cubicBezTo>
                    <a:pt x="549" y="344"/>
                    <a:pt x="530" y="218"/>
                    <a:pt x="458" y="228"/>
                  </a:cubicBezTo>
                  <a:cubicBezTo>
                    <a:pt x="447" y="273"/>
                    <a:pt x="482" y="314"/>
                    <a:pt x="513" y="339"/>
                  </a:cubicBezTo>
                  <a:cubicBezTo>
                    <a:pt x="476" y="315"/>
                    <a:pt x="435" y="284"/>
                    <a:pt x="440" y="233"/>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95" name="Freeform 302"/>
            <p:cNvSpPr>
              <a:spLocks/>
            </p:cNvSpPr>
            <p:nvPr/>
          </p:nvSpPr>
          <p:spPr bwMode="gray">
            <a:xfrm>
              <a:off x="8254536" y="4625495"/>
              <a:ext cx="78720" cy="66637"/>
            </a:xfrm>
            <a:custGeom>
              <a:avLst/>
              <a:gdLst/>
              <a:ahLst/>
              <a:cxnLst>
                <a:cxn ang="0">
                  <a:pos x="4" y="47"/>
                </a:cxn>
                <a:cxn ang="0">
                  <a:pos x="16" y="105"/>
                </a:cxn>
                <a:cxn ang="0">
                  <a:pos x="128" y="168"/>
                </a:cxn>
                <a:cxn ang="0">
                  <a:pos x="176" y="188"/>
                </a:cxn>
                <a:cxn ang="0">
                  <a:pos x="171" y="138"/>
                </a:cxn>
                <a:cxn ang="0">
                  <a:pos x="86" y="71"/>
                </a:cxn>
                <a:cxn ang="0">
                  <a:pos x="186" y="58"/>
                </a:cxn>
                <a:cxn ang="0">
                  <a:pos x="97" y="16"/>
                </a:cxn>
                <a:cxn ang="0">
                  <a:pos x="39" y="4"/>
                </a:cxn>
                <a:cxn ang="0">
                  <a:pos x="0" y="43"/>
                </a:cxn>
              </a:cxnLst>
              <a:rect l="0" t="0" r="r" b="b"/>
              <a:pathLst>
                <a:path w="199" h="202">
                  <a:moveTo>
                    <a:pt x="4" y="47"/>
                  </a:moveTo>
                  <a:cubicBezTo>
                    <a:pt x="14" y="65"/>
                    <a:pt x="16" y="85"/>
                    <a:pt x="16" y="105"/>
                  </a:cubicBezTo>
                  <a:cubicBezTo>
                    <a:pt x="64" y="87"/>
                    <a:pt x="95" y="139"/>
                    <a:pt x="128" y="168"/>
                  </a:cubicBezTo>
                  <a:cubicBezTo>
                    <a:pt x="142" y="181"/>
                    <a:pt x="157" y="202"/>
                    <a:pt x="176" y="188"/>
                  </a:cubicBezTo>
                  <a:cubicBezTo>
                    <a:pt x="193" y="176"/>
                    <a:pt x="181" y="151"/>
                    <a:pt x="171" y="138"/>
                  </a:cubicBezTo>
                  <a:cubicBezTo>
                    <a:pt x="154" y="117"/>
                    <a:pt x="88" y="99"/>
                    <a:pt x="86" y="71"/>
                  </a:cubicBezTo>
                  <a:cubicBezTo>
                    <a:pt x="83" y="30"/>
                    <a:pt x="159" y="61"/>
                    <a:pt x="186" y="58"/>
                  </a:cubicBezTo>
                  <a:cubicBezTo>
                    <a:pt x="199" y="12"/>
                    <a:pt x="125" y="20"/>
                    <a:pt x="97" y="16"/>
                  </a:cubicBezTo>
                  <a:cubicBezTo>
                    <a:pt x="82" y="14"/>
                    <a:pt x="53" y="0"/>
                    <a:pt x="39" y="4"/>
                  </a:cubicBezTo>
                  <a:cubicBezTo>
                    <a:pt x="22" y="9"/>
                    <a:pt x="12" y="35"/>
                    <a:pt x="0" y="4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96" name="Freeform 303"/>
            <p:cNvSpPr>
              <a:spLocks/>
            </p:cNvSpPr>
            <p:nvPr/>
          </p:nvSpPr>
          <p:spPr bwMode="gray">
            <a:xfrm>
              <a:off x="8206132" y="4561792"/>
              <a:ext cx="146385" cy="87452"/>
            </a:xfrm>
            <a:custGeom>
              <a:avLst/>
              <a:gdLst/>
              <a:ahLst/>
              <a:cxnLst>
                <a:cxn ang="0">
                  <a:pos x="4" y="216"/>
                </a:cxn>
                <a:cxn ang="0">
                  <a:pos x="1" y="259"/>
                </a:cxn>
                <a:cxn ang="0">
                  <a:pos x="78" y="255"/>
                </a:cxn>
                <a:cxn ang="0">
                  <a:pos x="144" y="224"/>
                </a:cxn>
                <a:cxn ang="0">
                  <a:pos x="185" y="214"/>
                </a:cxn>
                <a:cxn ang="0">
                  <a:pos x="299" y="219"/>
                </a:cxn>
                <a:cxn ang="0">
                  <a:pos x="193" y="179"/>
                </a:cxn>
                <a:cxn ang="0">
                  <a:pos x="180" y="165"/>
                </a:cxn>
                <a:cxn ang="0">
                  <a:pos x="335" y="197"/>
                </a:cxn>
                <a:cxn ang="0">
                  <a:pos x="265" y="146"/>
                </a:cxn>
                <a:cxn ang="0">
                  <a:pos x="184" y="122"/>
                </a:cxn>
                <a:cxn ang="0">
                  <a:pos x="284" y="114"/>
                </a:cxn>
                <a:cxn ang="0">
                  <a:pos x="370" y="142"/>
                </a:cxn>
                <a:cxn ang="0">
                  <a:pos x="285" y="82"/>
                </a:cxn>
                <a:cxn ang="0">
                  <a:pos x="191" y="66"/>
                </a:cxn>
                <a:cxn ang="0">
                  <a:pos x="339" y="34"/>
                </a:cxn>
                <a:cxn ang="0">
                  <a:pos x="241" y="3"/>
                </a:cxn>
                <a:cxn ang="0">
                  <a:pos x="143" y="48"/>
                </a:cxn>
                <a:cxn ang="0">
                  <a:pos x="4" y="216"/>
                </a:cxn>
              </a:cxnLst>
              <a:rect l="0" t="0" r="r" b="b"/>
              <a:pathLst>
                <a:path w="370" h="265">
                  <a:moveTo>
                    <a:pt x="4" y="216"/>
                  </a:moveTo>
                  <a:cubicBezTo>
                    <a:pt x="2" y="231"/>
                    <a:pt x="0" y="243"/>
                    <a:pt x="1" y="259"/>
                  </a:cubicBezTo>
                  <a:cubicBezTo>
                    <a:pt x="28" y="265"/>
                    <a:pt x="53" y="263"/>
                    <a:pt x="78" y="255"/>
                  </a:cubicBezTo>
                  <a:cubicBezTo>
                    <a:pt x="98" y="250"/>
                    <a:pt x="133" y="240"/>
                    <a:pt x="144" y="224"/>
                  </a:cubicBezTo>
                  <a:cubicBezTo>
                    <a:pt x="147" y="219"/>
                    <a:pt x="175" y="214"/>
                    <a:pt x="185" y="214"/>
                  </a:cubicBezTo>
                  <a:cubicBezTo>
                    <a:pt x="229" y="214"/>
                    <a:pt x="302" y="248"/>
                    <a:pt x="299" y="219"/>
                  </a:cubicBezTo>
                  <a:cubicBezTo>
                    <a:pt x="296" y="213"/>
                    <a:pt x="226" y="193"/>
                    <a:pt x="193" y="179"/>
                  </a:cubicBezTo>
                  <a:cubicBezTo>
                    <a:pt x="181" y="173"/>
                    <a:pt x="178" y="167"/>
                    <a:pt x="180" y="165"/>
                  </a:cubicBezTo>
                  <a:cubicBezTo>
                    <a:pt x="200" y="139"/>
                    <a:pt x="329" y="219"/>
                    <a:pt x="335" y="197"/>
                  </a:cubicBezTo>
                  <a:cubicBezTo>
                    <a:pt x="334" y="181"/>
                    <a:pt x="293" y="161"/>
                    <a:pt x="265" y="146"/>
                  </a:cubicBezTo>
                  <a:cubicBezTo>
                    <a:pt x="241" y="133"/>
                    <a:pt x="214" y="125"/>
                    <a:pt x="184" y="122"/>
                  </a:cubicBezTo>
                  <a:cubicBezTo>
                    <a:pt x="186" y="93"/>
                    <a:pt x="237" y="103"/>
                    <a:pt x="284" y="114"/>
                  </a:cubicBezTo>
                  <a:cubicBezTo>
                    <a:pt x="326" y="127"/>
                    <a:pt x="367" y="149"/>
                    <a:pt x="370" y="142"/>
                  </a:cubicBezTo>
                  <a:cubicBezTo>
                    <a:pt x="370" y="119"/>
                    <a:pt x="306" y="92"/>
                    <a:pt x="285" y="82"/>
                  </a:cubicBezTo>
                  <a:cubicBezTo>
                    <a:pt x="262" y="72"/>
                    <a:pt x="204" y="81"/>
                    <a:pt x="191" y="66"/>
                  </a:cubicBezTo>
                  <a:cubicBezTo>
                    <a:pt x="212" y="5"/>
                    <a:pt x="338" y="49"/>
                    <a:pt x="339" y="34"/>
                  </a:cubicBezTo>
                  <a:cubicBezTo>
                    <a:pt x="336" y="15"/>
                    <a:pt x="265" y="4"/>
                    <a:pt x="241" y="3"/>
                  </a:cubicBezTo>
                  <a:cubicBezTo>
                    <a:pt x="191" y="0"/>
                    <a:pt x="179" y="20"/>
                    <a:pt x="143" y="48"/>
                  </a:cubicBezTo>
                  <a:cubicBezTo>
                    <a:pt x="89" y="90"/>
                    <a:pt x="0" y="130"/>
                    <a:pt x="4" y="21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97" name="Oval 304"/>
            <p:cNvSpPr>
              <a:spLocks noChangeArrowheads="1"/>
            </p:cNvSpPr>
            <p:nvPr/>
          </p:nvSpPr>
          <p:spPr bwMode="gray">
            <a:xfrm>
              <a:off x="8417838" y="4751504"/>
              <a:ext cx="70513" cy="59093"/>
            </a:xfrm>
            <a:prstGeom prst="ellipse">
              <a:avLst/>
            </a:pr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98" name="Freeform 305"/>
            <p:cNvSpPr>
              <a:spLocks/>
            </p:cNvSpPr>
            <p:nvPr/>
          </p:nvSpPr>
          <p:spPr bwMode="gray">
            <a:xfrm>
              <a:off x="8405611" y="4777628"/>
              <a:ext cx="247716" cy="163588"/>
            </a:xfrm>
            <a:custGeom>
              <a:avLst/>
              <a:gdLst/>
              <a:ahLst/>
              <a:cxnLst>
                <a:cxn ang="0">
                  <a:pos x="24" y="461"/>
                </a:cxn>
                <a:cxn ang="0">
                  <a:pos x="189" y="375"/>
                </a:cxn>
                <a:cxn ang="0">
                  <a:pos x="347" y="276"/>
                </a:cxn>
                <a:cxn ang="0">
                  <a:pos x="497" y="157"/>
                </a:cxn>
                <a:cxn ang="0">
                  <a:pos x="625" y="12"/>
                </a:cxn>
                <a:cxn ang="0">
                  <a:pos x="452" y="111"/>
                </a:cxn>
                <a:cxn ang="0">
                  <a:pos x="268" y="240"/>
                </a:cxn>
                <a:cxn ang="0">
                  <a:pos x="0" y="496"/>
                </a:cxn>
              </a:cxnLst>
              <a:rect l="0" t="0" r="r" b="b"/>
              <a:pathLst>
                <a:path w="626" h="496">
                  <a:moveTo>
                    <a:pt x="24" y="461"/>
                  </a:moveTo>
                  <a:cubicBezTo>
                    <a:pt x="83" y="466"/>
                    <a:pt x="144" y="404"/>
                    <a:pt x="189" y="375"/>
                  </a:cubicBezTo>
                  <a:cubicBezTo>
                    <a:pt x="240" y="343"/>
                    <a:pt x="297" y="313"/>
                    <a:pt x="347" y="276"/>
                  </a:cubicBezTo>
                  <a:cubicBezTo>
                    <a:pt x="397" y="237"/>
                    <a:pt x="450" y="200"/>
                    <a:pt x="497" y="157"/>
                  </a:cubicBezTo>
                  <a:cubicBezTo>
                    <a:pt x="535" y="123"/>
                    <a:pt x="626" y="64"/>
                    <a:pt x="625" y="12"/>
                  </a:cubicBezTo>
                  <a:cubicBezTo>
                    <a:pt x="557" y="0"/>
                    <a:pt x="498" y="71"/>
                    <a:pt x="452" y="111"/>
                  </a:cubicBezTo>
                  <a:cubicBezTo>
                    <a:pt x="395" y="159"/>
                    <a:pt x="326" y="191"/>
                    <a:pt x="268" y="240"/>
                  </a:cubicBezTo>
                  <a:cubicBezTo>
                    <a:pt x="172" y="320"/>
                    <a:pt x="62" y="387"/>
                    <a:pt x="0" y="49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99" name="Freeform 306"/>
            <p:cNvSpPr>
              <a:spLocks/>
            </p:cNvSpPr>
            <p:nvPr/>
          </p:nvSpPr>
          <p:spPr bwMode="gray">
            <a:xfrm>
              <a:off x="8268270" y="4773018"/>
              <a:ext cx="199479" cy="87033"/>
            </a:xfrm>
            <a:custGeom>
              <a:avLst/>
              <a:gdLst/>
              <a:ahLst/>
              <a:cxnLst>
                <a:cxn ang="0">
                  <a:pos x="103" y="46"/>
                </a:cxn>
                <a:cxn ang="0">
                  <a:pos x="179" y="82"/>
                </a:cxn>
                <a:cxn ang="0">
                  <a:pos x="290" y="87"/>
                </a:cxn>
                <a:cxn ang="0">
                  <a:pos x="500" y="41"/>
                </a:cxn>
                <a:cxn ang="0">
                  <a:pos x="354" y="146"/>
                </a:cxn>
                <a:cxn ang="0">
                  <a:pos x="91" y="90"/>
                </a:cxn>
                <a:cxn ang="0">
                  <a:pos x="202" y="238"/>
                </a:cxn>
                <a:cxn ang="0">
                  <a:pos x="86" y="0"/>
                </a:cxn>
              </a:cxnLst>
              <a:rect l="0" t="0" r="r" b="b"/>
              <a:pathLst>
                <a:path w="504" h="264">
                  <a:moveTo>
                    <a:pt x="103" y="46"/>
                  </a:moveTo>
                  <a:cubicBezTo>
                    <a:pt x="131" y="56"/>
                    <a:pt x="151" y="74"/>
                    <a:pt x="179" y="82"/>
                  </a:cubicBezTo>
                  <a:cubicBezTo>
                    <a:pt x="213" y="90"/>
                    <a:pt x="253" y="88"/>
                    <a:pt x="290" y="87"/>
                  </a:cubicBezTo>
                  <a:cubicBezTo>
                    <a:pt x="369" y="86"/>
                    <a:pt x="426" y="47"/>
                    <a:pt x="500" y="41"/>
                  </a:cubicBezTo>
                  <a:cubicBezTo>
                    <a:pt x="504" y="138"/>
                    <a:pt x="442" y="146"/>
                    <a:pt x="354" y="146"/>
                  </a:cubicBezTo>
                  <a:cubicBezTo>
                    <a:pt x="248" y="146"/>
                    <a:pt x="177" y="138"/>
                    <a:pt x="91" y="90"/>
                  </a:cubicBezTo>
                  <a:cubicBezTo>
                    <a:pt x="93" y="164"/>
                    <a:pt x="164" y="188"/>
                    <a:pt x="202" y="238"/>
                  </a:cubicBezTo>
                  <a:cubicBezTo>
                    <a:pt x="89" y="264"/>
                    <a:pt x="0" y="69"/>
                    <a:pt x="86"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00" name="Freeform 307"/>
            <p:cNvSpPr>
              <a:spLocks/>
            </p:cNvSpPr>
            <p:nvPr/>
          </p:nvSpPr>
          <p:spPr bwMode="gray">
            <a:xfrm>
              <a:off x="8487848" y="4960075"/>
              <a:ext cx="189095" cy="190690"/>
            </a:xfrm>
            <a:custGeom>
              <a:avLst/>
              <a:gdLst/>
              <a:ahLst/>
              <a:cxnLst>
                <a:cxn ang="0">
                  <a:pos x="437" y="187"/>
                </a:cxn>
                <a:cxn ang="0">
                  <a:pos x="383" y="519"/>
                </a:cxn>
                <a:cxn ang="0">
                  <a:pos x="192" y="543"/>
                </a:cxn>
                <a:cxn ang="0">
                  <a:pos x="0" y="577"/>
                </a:cxn>
                <a:cxn ang="0">
                  <a:pos x="197" y="484"/>
                </a:cxn>
                <a:cxn ang="0">
                  <a:pos x="330" y="356"/>
                </a:cxn>
                <a:cxn ang="0">
                  <a:pos x="408" y="175"/>
                </a:cxn>
                <a:cxn ang="0">
                  <a:pos x="443" y="0"/>
                </a:cxn>
              </a:cxnLst>
              <a:rect l="0" t="0" r="r" b="b"/>
              <a:pathLst>
                <a:path w="478" h="578">
                  <a:moveTo>
                    <a:pt x="437" y="187"/>
                  </a:moveTo>
                  <a:cubicBezTo>
                    <a:pt x="478" y="282"/>
                    <a:pt x="415" y="429"/>
                    <a:pt x="383" y="519"/>
                  </a:cubicBezTo>
                  <a:cubicBezTo>
                    <a:pt x="320" y="532"/>
                    <a:pt x="254" y="532"/>
                    <a:pt x="192" y="543"/>
                  </a:cubicBezTo>
                  <a:cubicBezTo>
                    <a:pt x="129" y="555"/>
                    <a:pt x="64" y="578"/>
                    <a:pt x="0" y="577"/>
                  </a:cubicBezTo>
                  <a:cubicBezTo>
                    <a:pt x="46" y="530"/>
                    <a:pt x="137" y="510"/>
                    <a:pt x="197" y="484"/>
                  </a:cubicBezTo>
                  <a:cubicBezTo>
                    <a:pt x="264" y="456"/>
                    <a:pt x="295" y="423"/>
                    <a:pt x="330" y="356"/>
                  </a:cubicBezTo>
                  <a:cubicBezTo>
                    <a:pt x="359" y="301"/>
                    <a:pt x="389" y="237"/>
                    <a:pt x="408" y="175"/>
                  </a:cubicBezTo>
                  <a:cubicBezTo>
                    <a:pt x="425" y="118"/>
                    <a:pt x="419" y="53"/>
                    <a:pt x="443"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01" name="Freeform 308"/>
            <p:cNvSpPr>
              <a:spLocks/>
            </p:cNvSpPr>
            <p:nvPr/>
          </p:nvSpPr>
          <p:spPr bwMode="gray">
            <a:xfrm>
              <a:off x="8606598" y="4308378"/>
              <a:ext cx="38355" cy="307199"/>
            </a:xfrm>
            <a:custGeom>
              <a:avLst/>
              <a:gdLst/>
              <a:ahLst/>
              <a:cxnLst>
                <a:cxn ang="0">
                  <a:pos x="0" y="29"/>
                </a:cxn>
                <a:cxn ang="0">
                  <a:pos x="12" y="235"/>
                </a:cxn>
                <a:cxn ang="0">
                  <a:pos x="30" y="450"/>
                </a:cxn>
                <a:cxn ang="0">
                  <a:pos x="18" y="666"/>
                </a:cxn>
                <a:cxn ang="0">
                  <a:pos x="12" y="771"/>
                </a:cxn>
                <a:cxn ang="0">
                  <a:pos x="94" y="931"/>
                </a:cxn>
                <a:cxn ang="0">
                  <a:pos x="94" y="666"/>
                </a:cxn>
                <a:cxn ang="0">
                  <a:pos x="83" y="399"/>
                </a:cxn>
                <a:cxn ang="0">
                  <a:pos x="29" y="158"/>
                </a:cxn>
                <a:cxn ang="0">
                  <a:pos x="0" y="0"/>
                </a:cxn>
              </a:cxnLst>
              <a:rect l="0" t="0" r="r" b="b"/>
              <a:pathLst>
                <a:path w="97" h="931">
                  <a:moveTo>
                    <a:pt x="0" y="29"/>
                  </a:moveTo>
                  <a:cubicBezTo>
                    <a:pt x="33" y="79"/>
                    <a:pt x="3" y="174"/>
                    <a:pt x="12" y="235"/>
                  </a:cubicBezTo>
                  <a:cubicBezTo>
                    <a:pt x="23" y="307"/>
                    <a:pt x="19" y="379"/>
                    <a:pt x="30" y="450"/>
                  </a:cubicBezTo>
                  <a:cubicBezTo>
                    <a:pt x="41" y="525"/>
                    <a:pt x="24" y="593"/>
                    <a:pt x="18" y="666"/>
                  </a:cubicBezTo>
                  <a:cubicBezTo>
                    <a:pt x="15" y="694"/>
                    <a:pt x="7" y="748"/>
                    <a:pt x="12" y="771"/>
                  </a:cubicBezTo>
                  <a:cubicBezTo>
                    <a:pt x="20" y="804"/>
                    <a:pt x="76" y="906"/>
                    <a:pt x="94" y="931"/>
                  </a:cubicBezTo>
                  <a:cubicBezTo>
                    <a:pt x="97" y="875"/>
                    <a:pt x="93" y="728"/>
                    <a:pt x="94" y="666"/>
                  </a:cubicBezTo>
                  <a:cubicBezTo>
                    <a:pt x="95" y="576"/>
                    <a:pt x="90" y="487"/>
                    <a:pt x="83" y="399"/>
                  </a:cubicBezTo>
                  <a:cubicBezTo>
                    <a:pt x="75" y="317"/>
                    <a:pt x="42" y="239"/>
                    <a:pt x="29" y="158"/>
                  </a:cubicBezTo>
                  <a:cubicBezTo>
                    <a:pt x="20" y="97"/>
                    <a:pt x="25" y="55"/>
                    <a:pt x="0"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02" name="Freeform 309"/>
            <p:cNvSpPr>
              <a:spLocks/>
            </p:cNvSpPr>
            <p:nvPr/>
          </p:nvSpPr>
          <p:spPr bwMode="gray">
            <a:xfrm>
              <a:off x="8512469" y="4598394"/>
              <a:ext cx="156602" cy="131317"/>
            </a:xfrm>
            <a:custGeom>
              <a:avLst/>
              <a:gdLst/>
              <a:ahLst/>
              <a:cxnLst>
                <a:cxn ang="0">
                  <a:pos x="330" y="55"/>
                </a:cxn>
                <a:cxn ang="0">
                  <a:pos x="318" y="109"/>
                </a:cxn>
                <a:cxn ang="0">
                  <a:pos x="108" y="33"/>
                </a:cxn>
                <a:cxn ang="0">
                  <a:pos x="209" y="113"/>
                </a:cxn>
                <a:cxn ang="0">
                  <a:pos x="243" y="164"/>
                </a:cxn>
                <a:cxn ang="0">
                  <a:pos x="287" y="214"/>
                </a:cxn>
                <a:cxn ang="0">
                  <a:pos x="221" y="219"/>
                </a:cxn>
                <a:cxn ang="0">
                  <a:pos x="256" y="289"/>
                </a:cxn>
                <a:cxn ang="0">
                  <a:pos x="170" y="329"/>
                </a:cxn>
                <a:cxn ang="0">
                  <a:pos x="0" y="398"/>
                </a:cxn>
                <a:cxn ang="0">
                  <a:pos x="194" y="344"/>
                </a:cxn>
                <a:cxn ang="0">
                  <a:pos x="314" y="351"/>
                </a:cxn>
                <a:cxn ang="0">
                  <a:pos x="396" y="370"/>
                </a:cxn>
                <a:cxn ang="0">
                  <a:pos x="357" y="238"/>
                </a:cxn>
                <a:cxn ang="0">
                  <a:pos x="330" y="98"/>
                </a:cxn>
              </a:cxnLst>
              <a:rect l="0" t="0" r="r" b="b"/>
              <a:pathLst>
                <a:path w="396" h="398">
                  <a:moveTo>
                    <a:pt x="330" y="55"/>
                  </a:moveTo>
                  <a:cubicBezTo>
                    <a:pt x="319" y="72"/>
                    <a:pt x="324" y="91"/>
                    <a:pt x="318" y="109"/>
                  </a:cubicBezTo>
                  <a:cubicBezTo>
                    <a:pt x="238" y="165"/>
                    <a:pt x="183" y="0"/>
                    <a:pt x="108" y="33"/>
                  </a:cubicBezTo>
                  <a:cubicBezTo>
                    <a:pt x="96" y="79"/>
                    <a:pt x="186" y="88"/>
                    <a:pt x="209" y="113"/>
                  </a:cubicBezTo>
                  <a:cubicBezTo>
                    <a:pt x="222" y="129"/>
                    <a:pt x="223" y="147"/>
                    <a:pt x="243" y="164"/>
                  </a:cubicBezTo>
                  <a:cubicBezTo>
                    <a:pt x="262" y="180"/>
                    <a:pt x="285" y="188"/>
                    <a:pt x="287" y="214"/>
                  </a:cubicBezTo>
                  <a:cubicBezTo>
                    <a:pt x="266" y="222"/>
                    <a:pt x="243" y="218"/>
                    <a:pt x="221" y="219"/>
                  </a:cubicBezTo>
                  <a:cubicBezTo>
                    <a:pt x="210" y="261"/>
                    <a:pt x="255" y="250"/>
                    <a:pt x="256" y="289"/>
                  </a:cubicBezTo>
                  <a:cubicBezTo>
                    <a:pt x="257" y="338"/>
                    <a:pt x="204" y="331"/>
                    <a:pt x="170" y="329"/>
                  </a:cubicBezTo>
                  <a:cubicBezTo>
                    <a:pt x="94" y="325"/>
                    <a:pt x="33" y="326"/>
                    <a:pt x="0" y="398"/>
                  </a:cubicBezTo>
                  <a:cubicBezTo>
                    <a:pt x="21" y="350"/>
                    <a:pt x="148" y="348"/>
                    <a:pt x="194" y="344"/>
                  </a:cubicBezTo>
                  <a:cubicBezTo>
                    <a:pt x="237" y="339"/>
                    <a:pt x="273" y="340"/>
                    <a:pt x="314" y="351"/>
                  </a:cubicBezTo>
                  <a:cubicBezTo>
                    <a:pt x="341" y="357"/>
                    <a:pt x="369" y="383"/>
                    <a:pt x="396" y="370"/>
                  </a:cubicBezTo>
                  <a:cubicBezTo>
                    <a:pt x="384" y="326"/>
                    <a:pt x="364" y="287"/>
                    <a:pt x="357" y="238"/>
                  </a:cubicBezTo>
                  <a:cubicBezTo>
                    <a:pt x="351" y="193"/>
                    <a:pt x="326" y="145"/>
                    <a:pt x="330" y="9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03" name="Freeform 310"/>
            <p:cNvSpPr>
              <a:spLocks/>
            </p:cNvSpPr>
            <p:nvPr/>
          </p:nvSpPr>
          <p:spPr bwMode="gray">
            <a:xfrm>
              <a:off x="8089057" y="4423909"/>
              <a:ext cx="108365" cy="119443"/>
            </a:xfrm>
            <a:custGeom>
              <a:avLst/>
              <a:gdLst/>
              <a:ahLst/>
              <a:cxnLst>
                <a:cxn ang="0">
                  <a:pos x="173" y="43"/>
                </a:cxn>
                <a:cxn ang="0">
                  <a:pos x="47" y="57"/>
                </a:cxn>
                <a:cxn ang="0">
                  <a:pos x="133" y="133"/>
                </a:cxn>
                <a:cxn ang="0">
                  <a:pos x="181" y="236"/>
                </a:cxn>
                <a:cxn ang="0">
                  <a:pos x="122" y="311"/>
                </a:cxn>
                <a:cxn ang="0">
                  <a:pos x="211" y="320"/>
                </a:cxn>
                <a:cxn ang="0">
                  <a:pos x="274" y="362"/>
                </a:cxn>
                <a:cxn ang="0">
                  <a:pos x="197" y="182"/>
                </a:cxn>
                <a:cxn ang="0">
                  <a:pos x="144" y="94"/>
                </a:cxn>
                <a:cxn ang="0">
                  <a:pos x="192" y="0"/>
                </a:cxn>
              </a:cxnLst>
              <a:rect l="0" t="0" r="r" b="b"/>
              <a:pathLst>
                <a:path w="274" h="362">
                  <a:moveTo>
                    <a:pt x="173" y="43"/>
                  </a:moveTo>
                  <a:cubicBezTo>
                    <a:pt x="131" y="91"/>
                    <a:pt x="76" y="24"/>
                    <a:pt x="47" y="57"/>
                  </a:cubicBezTo>
                  <a:cubicBezTo>
                    <a:pt x="0" y="111"/>
                    <a:pt x="107" y="119"/>
                    <a:pt x="133" y="133"/>
                  </a:cubicBezTo>
                  <a:cubicBezTo>
                    <a:pt x="142" y="171"/>
                    <a:pt x="169" y="200"/>
                    <a:pt x="181" y="236"/>
                  </a:cubicBezTo>
                  <a:cubicBezTo>
                    <a:pt x="206" y="307"/>
                    <a:pt x="107" y="248"/>
                    <a:pt x="122" y="311"/>
                  </a:cubicBezTo>
                  <a:cubicBezTo>
                    <a:pt x="156" y="316"/>
                    <a:pt x="179" y="302"/>
                    <a:pt x="211" y="320"/>
                  </a:cubicBezTo>
                  <a:cubicBezTo>
                    <a:pt x="235" y="334"/>
                    <a:pt x="245" y="354"/>
                    <a:pt x="274" y="362"/>
                  </a:cubicBezTo>
                  <a:cubicBezTo>
                    <a:pt x="232" y="335"/>
                    <a:pt x="223" y="229"/>
                    <a:pt x="197" y="182"/>
                  </a:cubicBezTo>
                  <a:cubicBezTo>
                    <a:pt x="181" y="153"/>
                    <a:pt x="150" y="128"/>
                    <a:pt x="144" y="94"/>
                  </a:cubicBezTo>
                  <a:cubicBezTo>
                    <a:pt x="136" y="43"/>
                    <a:pt x="186" y="43"/>
                    <a:pt x="192"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04" name="Freeform 311"/>
            <p:cNvSpPr>
              <a:spLocks/>
            </p:cNvSpPr>
            <p:nvPr/>
          </p:nvSpPr>
          <p:spPr bwMode="gray">
            <a:xfrm>
              <a:off x="8178496" y="4342604"/>
              <a:ext cx="72355" cy="65798"/>
            </a:xfrm>
            <a:custGeom>
              <a:avLst/>
              <a:gdLst/>
              <a:ahLst/>
              <a:cxnLst>
                <a:cxn ang="0">
                  <a:pos x="180" y="199"/>
                </a:cxn>
                <a:cxn ang="0">
                  <a:pos x="162" y="77"/>
                </a:cxn>
                <a:cxn ang="0">
                  <a:pos x="76" y="28"/>
                </a:cxn>
                <a:cxn ang="0">
                  <a:pos x="28" y="94"/>
                </a:cxn>
                <a:cxn ang="0">
                  <a:pos x="2" y="175"/>
                </a:cxn>
                <a:cxn ang="0">
                  <a:pos x="20" y="148"/>
                </a:cxn>
                <a:cxn ang="0">
                  <a:pos x="52" y="125"/>
                </a:cxn>
                <a:cxn ang="0">
                  <a:pos x="114" y="78"/>
                </a:cxn>
                <a:cxn ang="0">
                  <a:pos x="180" y="191"/>
                </a:cxn>
              </a:cxnLst>
              <a:rect l="0" t="0" r="r" b="b"/>
              <a:pathLst>
                <a:path w="183" h="199">
                  <a:moveTo>
                    <a:pt x="180" y="199"/>
                  </a:moveTo>
                  <a:cubicBezTo>
                    <a:pt x="180" y="154"/>
                    <a:pt x="183" y="115"/>
                    <a:pt x="162" y="77"/>
                  </a:cubicBezTo>
                  <a:cubicBezTo>
                    <a:pt x="145" y="47"/>
                    <a:pt x="112" y="0"/>
                    <a:pt x="76" y="28"/>
                  </a:cubicBezTo>
                  <a:cubicBezTo>
                    <a:pt x="72" y="76"/>
                    <a:pt x="57" y="67"/>
                    <a:pt x="28" y="94"/>
                  </a:cubicBezTo>
                  <a:cubicBezTo>
                    <a:pt x="0" y="120"/>
                    <a:pt x="25" y="147"/>
                    <a:pt x="2" y="175"/>
                  </a:cubicBezTo>
                  <a:cubicBezTo>
                    <a:pt x="12" y="169"/>
                    <a:pt x="14" y="155"/>
                    <a:pt x="20" y="148"/>
                  </a:cubicBezTo>
                  <a:cubicBezTo>
                    <a:pt x="34" y="135"/>
                    <a:pt x="36" y="135"/>
                    <a:pt x="52" y="125"/>
                  </a:cubicBezTo>
                  <a:cubicBezTo>
                    <a:pt x="66" y="117"/>
                    <a:pt x="101" y="80"/>
                    <a:pt x="114" y="78"/>
                  </a:cubicBezTo>
                  <a:cubicBezTo>
                    <a:pt x="164" y="70"/>
                    <a:pt x="158" y="165"/>
                    <a:pt x="180" y="19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05" name="Freeform 312"/>
            <p:cNvSpPr>
              <a:spLocks/>
            </p:cNvSpPr>
            <p:nvPr/>
          </p:nvSpPr>
          <p:spPr bwMode="gray">
            <a:xfrm>
              <a:off x="8125905" y="4280996"/>
              <a:ext cx="22109" cy="53086"/>
            </a:xfrm>
            <a:custGeom>
              <a:avLst/>
              <a:gdLst/>
              <a:ahLst/>
              <a:cxnLst>
                <a:cxn ang="0">
                  <a:pos x="56" y="0"/>
                </a:cxn>
                <a:cxn ang="0">
                  <a:pos x="34" y="89"/>
                </a:cxn>
                <a:cxn ang="0">
                  <a:pos x="10" y="155"/>
                </a:cxn>
                <a:cxn ang="0">
                  <a:pos x="21" y="78"/>
                </a:cxn>
              </a:cxnLst>
              <a:rect l="0" t="0" r="r" b="b"/>
              <a:pathLst>
                <a:path w="56" h="161">
                  <a:moveTo>
                    <a:pt x="56" y="0"/>
                  </a:moveTo>
                  <a:cubicBezTo>
                    <a:pt x="49" y="35"/>
                    <a:pt x="30" y="47"/>
                    <a:pt x="34" y="89"/>
                  </a:cubicBezTo>
                  <a:cubicBezTo>
                    <a:pt x="36" y="112"/>
                    <a:pt x="55" y="161"/>
                    <a:pt x="10" y="155"/>
                  </a:cubicBezTo>
                  <a:cubicBezTo>
                    <a:pt x="0" y="123"/>
                    <a:pt x="14" y="107"/>
                    <a:pt x="21" y="7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06" name="Freeform 313"/>
            <p:cNvSpPr>
              <a:spLocks/>
            </p:cNvSpPr>
            <p:nvPr/>
          </p:nvSpPr>
          <p:spPr bwMode="gray">
            <a:xfrm>
              <a:off x="8683308" y="4503398"/>
              <a:ext cx="35675" cy="51409"/>
            </a:xfrm>
            <a:custGeom>
              <a:avLst/>
              <a:gdLst/>
              <a:ahLst/>
              <a:cxnLst>
                <a:cxn ang="0">
                  <a:pos x="77" y="0"/>
                </a:cxn>
                <a:cxn ang="0">
                  <a:pos x="12" y="144"/>
                </a:cxn>
                <a:cxn ang="0">
                  <a:pos x="73" y="20"/>
                </a:cxn>
              </a:cxnLst>
              <a:rect l="0" t="0" r="r" b="b"/>
              <a:pathLst>
                <a:path w="90" h="156">
                  <a:moveTo>
                    <a:pt x="77" y="0"/>
                  </a:moveTo>
                  <a:cubicBezTo>
                    <a:pt x="90" y="55"/>
                    <a:pt x="0" y="75"/>
                    <a:pt x="12" y="144"/>
                  </a:cubicBezTo>
                  <a:cubicBezTo>
                    <a:pt x="69" y="156"/>
                    <a:pt x="57" y="50"/>
                    <a:pt x="73" y="2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07" name="Freeform 314"/>
            <p:cNvSpPr>
              <a:spLocks/>
            </p:cNvSpPr>
            <p:nvPr/>
          </p:nvSpPr>
          <p:spPr bwMode="gray">
            <a:xfrm>
              <a:off x="8250182" y="4441930"/>
              <a:ext cx="72690" cy="116928"/>
            </a:xfrm>
            <a:custGeom>
              <a:avLst/>
              <a:gdLst/>
              <a:ahLst/>
              <a:cxnLst>
                <a:cxn ang="0">
                  <a:pos x="46" y="323"/>
                </a:cxn>
                <a:cxn ang="0">
                  <a:pos x="81" y="249"/>
                </a:cxn>
                <a:cxn ang="0">
                  <a:pos x="166" y="244"/>
                </a:cxn>
                <a:cxn ang="0">
                  <a:pos x="74" y="139"/>
                </a:cxn>
                <a:cxn ang="0">
                  <a:pos x="0" y="0"/>
                </a:cxn>
                <a:cxn ang="0">
                  <a:pos x="30" y="85"/>
                </a:cxn>
                <a:cxn ang="0">
                  <a:pos x="49" y="179"/>
                </a:cxn>
                <a:cxn ang="0">
                  <a:pos x="50" y="272"/>
                </a:cxn>
                <a:cxn ang="0">
                  <a:pos x="50" y="354"/>
                </a:cxn>
              </a:cxnLst>
              <a:rect l="0" t="0" r="r" b="b"/>
              <a:pathLst>
                <a:path w="184" h="354">
                  <a:moveTo>
                    <a:pt x="46" y="323"/>
                  </a:moveTo>
                  <a:cubicBezTo>
                    <a:pt x="53" y="297"/>
                    <a:pt x="55" y="264"/>
                    <a:pt x="81" y="249"/>
                  </a:cubicBezTo>
                  <a:cubicBezTo>
                    <a:pt x="108" y="232"/>
                    <a:pt x="137" y="249"/>
                    <a:pt x="166" y="244"/>
                  </a:cubicBezTo>
                  <a:cubicBezTo>
                    <a:pt x="184" y="213"/>
                    <a:pt x="93" y="159"/>
                    <a:pt x="74" y="139"/>
                  </a:cubicBezTo>
                  <a:cubicBezTo>
                    <a:pt x="48" y="109"/>
                    <a:pt x="33" y="11"/>
                    <a:pt x="0" y="0"/>
                  </a:cubicBezTo>
                  <a:cubicBezTo>
                    <a:pt x="1" y="28"/>
                    <a:pt x="21" y="59"/>
                    <a:pt x="30" y="85"/>
                  </a:cubicBezTo>
                  <a:cubicBezTo>
                    <a:pt x="41" y="115"/>
                    <a:pt x="43" y="150"/>
                    <a:pt x="49" y="179"/>
                  </a:cubicBezTo>
                  <a:cubicBezTo>
                    <a:pt x="56" y="213"/>
                    <a:pt x="59" y="237"/>
                    <a:pt x="50" y="272"/>
                  </a:cubicBezTo>
                  <a:cubicBezTo>
                    <a:pt x="44" y="296"/>
                    <a:pt x="23" y="334"/>
                    <a:pt x="50" y="35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08" name="Freeform 315"/>
            <p:cNvSpPr>
              <a:spLocks/>
            </p:cNvSpPr>
            <p:nvPr/>
          </p:nvSpPr>
          <p:spPr bwMode="gray">
            <a:xfrm>
              <a:off x="8632224" y="4270798"/>
              <a:ext cx="69005" cy="97231"/>
            </a:xfrm>
            <a:custGeom>
              <a:avLst/>
              <a:gdLst/>
              <a:ahLst/>
              <a:cxnLst>
                <a:cxn ang="0">
                  <a:pos x="128" y="0"/>
                </a:cxn>
                <a:cxn ang="0">
                  <a:pos x="79" y="98"/>
                </a:cxn>
                <a:cxn ang="0">
                  <a:pos x="20" y="175"/>
                </a:cxn>
                <a:cxn ang="0">
                  <a:pos x="109" y="179"/>
                </a:cxn>
                <a:cxn ang="0">
                  <a:pos x="74" y="238"/>
                </a:cxn>
                <a:cxn ang="0">
                  <a:pos x="82" y="288"/>
                </a:cxn>
                <a:cxn ang="0">
                  <a:pos x="136" y="8"/>
                </a:cxn>
              </a:cxnLst>
              <a:rect l="0" t="0" r="r" b="b"/>
              <a:pathLst>
                <a:path w="174" h="295">
                  <a:moveTo>
                    <a:pt x="128" y="0"/>
                  </a:moveTo>
                  <a:cubicBezTo>
                    <a:pt x="134" y="41"/>
                    <a:pt x="105" y="72"/>
                    <a:pt x="79" y="98"/>
                  </a:cubicBezTo>
                  <a:cubicBezTo>
                    <a:pt x="60" y="117"/>
                    <a:pt x="0" y="144"/>
                    <a:pt x="20" y="175"/>
                  </a:cubicBezTo>
                  <a:cubicBezTo>
                    <a:pt x="45" y="214"/>
                    <a:pt x="99" y="149"/>
                    <a:pt x="109" y="179"/>
                  </a:cubicBezTo>
                  <a:cubicBezTo>
                    <a:pt x="115" y="197"/>
                    <a:pt x="77" y="221"/>
                    <a:pt x="74" y="238"/>
                  </a:cubicBezTo>
                  <a:cubicBezTo>
                    <a:pt x="72" y="248"/>
                    <a:pt x="83" y="273"/>
                    <a:pt x="82" y="288"/>
                  </a:cubicBezTo>
                  <a:cubicBezTo>
                    <a:pt x="174" y="295"/>
                    <a:pt x="147" y="64"/>
                    <a:pt x="136" y="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09" name="Freeform 316"/>
            <p:cNvSpPr>
              <a:spLocks/>
            </p:cNvSpPr>
            <p:nvPr/>
          </p:nvSpPr>
          <p:spPr bwMode="gray">
            <a:xfrm>
              <a:off x="8334428" y="3959548"/>
              <a:ext cx="61636" cy="196278"/>
            </a:xfrm>
            <a:custGeom>
              <a:avLst/>
              <a:gdLst/>
              <a:ahLst/>
              <a:cxnLst>
                <a:cxn ang="0">
                  <a:pos x="98" y="68"/>
                </a:cxn>
                <a:cxn ang="0">
                  <a:pos x="66" y="108"/>
                </a:cxn>
                <a:cxn ang="0">
                  <a:pos x="55" y="169"/>
                </a:cxn>
                <a:cxn ang="0">
                  <a:pos x="75" y="304"/>
                </a:cxn>
                <a:cxn ang="0">
                  <a:pos x="107" y="414"/>
                </a:cxn>
                <a:cxn ang="0">
                  <a:pos x="116" y="472"/>
                </a:cxn>
                <a:cxn ang="0">
                  <a:pos x="108" y="530"/>
                </a:cxn>
                <a:cxn ang="0">
                  <a:pos x="119" y="561"/>
                </a:cxn>
                <a:cxn ang="0">
                  <a:pos x="123" y="595"/>
                </a:cxn>
                <a:cxn ang="0">
                  <a:pos x="66" y="384"/>
                </a:cxn>
                <a:cxn ang="0">
                  <a:pos x="47" y="296"/>
                </a:cxn>
                <a:cxn ang="0">
                  <a:pos x="41" y="197"/>
                </a:cxn>
                <a:cxn ang="0">
                  <a:pos x="8" y="267"/>
                </a:cxn>
                <a:cxn ang="0">
                  <a:pos x="18" y="344"/>
                </a:cxn>
                <a:cxn ang="0">
                  <a:pos x="1" y="212"/>
                </a:cxn>
                <a:cxn ang="0">
                  <a:pos x="37" y="108"/>
                </a:cxn>
                <a:cxn ang="0">
                  <a:pos x="40" y="123"/>
                </a:cxn>
                <a:cxn ang="0">
                  <a:pos x="57" y="86"/>
                </a:cxn>
                <a:cxn ang="0">
                  <a:pos x="84" y="50"/>
                </a:cxn>
                <a:cxn ang="0">
                  <a:pos x="118" y="16"/>
                </a:cxn>
                <a:cxn ang="0">
                  <a:pos x="156" y="0"/>
                </a:cxn>
                <a:cxn ang="0">
                  <a:pos x="77" y="107"/>
                </a:cxn>
              </a:cxnLst>
              <a:rect l="0" t="0" r="r" b="b"/>
              <a:pathLst>
                <a:path w="156" h="595">
                  <a:moveTo>
                    <a:pt x="98" y="68"/>
                  </a:moveTo>
                  <a:cubicBezTo>
                    <a:pt x="93" y="84"/>
                    <a:pt x="74" y="93"/>
                    <a:pt x="66" y="108"/>
                  </a:cubicBezTo>
                  <a:cubicBezTo>
                    <a:pt x="54" y="127"/>
                    <a:pt x="54" y="147"/>
                    <a:pt x="55" y="169"/>
                  </a:cubicBezTo>
                  <a:cubicBezTo>
                    <a:pt x="57" y="215"/>
                    <a:pt x="72" y="259"/>
                    <a:pt x="75" y="304"/>
                  </a:cubicBezTo>
                  <a:cubicBezTo>
                    <a:pt x="77" y="343"/>
                    <a:pt x="94" y="379"/>
                    <a:pt x="107" y="414"/>
                  </a:cubicBezTo>
                  <a:cubicBezTo>
                    <a:pt x="113" y="431"/>
                    <a:pt x="118" y="452"/>
                    <a:pt x="116" y="472"/>
                  </a:cubicBezTo>
                  <a:cubicBezTo>
                    <a:pt x="113" y="491"/>
                    <a:pt x="104" y="509"/>
                    <a:pt x="108" y="530"/>
                  </a:cubicBezTo>
                  <a:cubicBezTo>
                    <a:pt x="110" y="540"/>
                    <a:pt x="117" y="550"/>
                    <a:pt x="119" y="561"/>
                  </a:cubicBezTo>
                  <a:cubicBezTo>
                    <a:pt x="122" y="572"/>
                    <a:pt x="120" y="584"/>
                    <a:pt x="123" y="595"/>
                  </a:cubicBezTo>
                  <a:cubicBezTo>
                    <a:pt x="121" y="524"/>
                    <a:pt x="92" y="450"/>
                    <a:pt x="66" y="384"/>
                  </a:cubicBezTo>
                  <a:cubicBezTo>
                    <a:pt x="55" y="353"/>
                    <a:pt x="49" y="330"/>
                    <a:pt x="47" y="296"/>
                  </a:cubicBezTo>
                  <a:cubicBezTo>
                    <a:pt x="46" y="262"/>
                    <a:pt x="46" y="230"/>
                    <a:pt x="41" y="197"/>
                  </a:cubicBezTo>
                  <a:cubicBezTo>
                    <a:pt x="28" y="213"/>
                    <a:pt x="12" y="245"/>
                    <a:pt x="8" y="267"/>
                  </a:cubicBezTo>
                  <a:cubicBezTo>
                    <a:pt x="4" y="295"/>
                    <a:pt x="22" y="318"/>
                    <a:pt x="18" y="344"/>
                  </a:cubicBezTo>
                  <a:cubicBezTo>
                    <a:pt x="2" y="306"/>
                    <a:pt x="1" y="253"/>
                    <a:pt x="1" y="212"/>
                  </a:cubicBezTo>
                  <a:cubicBezTo>
                    <a:pt x="0" y="180"/>
                    <a:pt x="16" y="132"/>
                    <a:pt x="37" y="108"/>
                  </a:cubicBezTo>
                  <a:cubicBezTo>
                    <a:pt x="37" y="113"/>
                    <a:pt x="40" y="117"/>
                    <a:pt x="40" y="123"/>
                  </a:cubicBezTo>
                  <a:cubicBezTo>
                    <a:pt x="46" y="113"/>
                    <a:pt x="50" y="96"/>
                    <a:pt x="57" y="86"/>
                  </a:cubicBezTo>
                  <a:cubicBezTo>
                    <a:pt x="66" y="73"/>
                    <a:pt x="76" y="63"/>
                    <a:pt x="84" y="50"/>
                  </a:cubicBezTo>
                  <a:cubicBezTo>
                    <a:pt x="94" y="34"/>
                    <a:pt x="102" y="25"/>
                    <a:pt x="118" y="16"/>
                  </a:cubicBezTo>
                  <a:cubicBezTo>
                    <a:pt x="129" y="9"/>
                    <a:pt x="144" y="8"/>
                    <a:pt x="156" y="0"/>
                  </a:cubicBezTo>
                  <a:cubicBezTo>
                    <a:pt x="129" y="36"/>
                    <a:pt x="96" y="70"/>
                    <a:pt x="77" y="107"/>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10" name="Freeform 317"/>
            <p:cNvSpPr>
              <a:spLocks/>
            </p:cNvSpPr>
            <p:nvPr/>
          </p:nvSpPr>
          <p:spPr bwMode="gray">
            <a:xfrm>
              <a:off x="8334428" y="3959548"/>
              <a:ext cx="61636" cy="196278"/>
            </a:xfrm>
            <a:custGeom>
              <a:avLst/>
              <a:gdLst/>
              <a:ahLst/>
              <a:cxnLst>
                <a:cxn ang="0">
                  <a:pos x="98" y="68"/>
                </a:cxn>
                <a:cxn ang="0">
                  <a:pos x="66" y="108"/>
                </a:cxn>
                <a:cxn ang="0">
                  <a:pos x="55" y="169"/>
                </a:cxn>
                <a:cxn ang="0">
                  <a:pos x="75" y="304"/>
                </a:cxn>
                <a:cxn ang="0">
                  <a:pos x="107" y="414"/>
                </a:cxn>
                <a:cxn ang="0">
                  <a:pos x="116" y="472"/>
                </a:cxn>
                <a:cxn ang="0">
                  <a:pos x="108" y="530"/>
                </a:cxn>
                <a:cxn ang="0">
                  <a:pos x="119" y="561"/>
                </a:cxn>
                <a:cxn ang="0">
                  <a:pos x="123" y="595"/>
                </a:cxn>
                <a:cxn ang="0">
                  <a:pos x="66" y="384"/>
                </a:cxn>
                <a:cxn ang="0">
                  <a:pos x="47" y="296"/>
                </a:cxn>
                <a:cxn ang="0">
                  <a:pos x="41" y="197"/>
                </a:cxn>
                <a:cxn ang="0">
                  <a:pos x="8" y="267"/>
                </a:cxn>
                <a:cxn ang="0">
                  <a:pos x="18" y="344"/>
                </a:cxn>
                <a:cxn ang="0">
                  <a:pos x="1" y="212"/>
                </a:cxn>
                <a:cxn ang="0">
                  <a:pos x="37" y="108"/>
                </a:cxn>
                <a:cxn ang="0">
                  <a:pos x="40" y="123"/>
                </a:cxn>
                <a:cxn ang="0">
                  <a:pos x="57" y="86"/>
                </a:cxn>
                <a:cxn ang="0">
                  <a:pos x="84" y="50"/>
                </a:cxn>
                <a:cxn ang="0">
                  <a:pos x="118" y="16"/>
                </a:cxn>
                <a:cxn ang="0">
                  <a:pos x="156" y="0"/>
                </a:cxn>
                <a:cxn ang="0">
                  <a:pos x="77" y="107"/>
                </a:cxn>
              </a:cxnLst>
              <a:rect l="0" t="0" r="r" b="b"/>
              <a:pathLst>
                <a:path w="156" h="595">
                  <a:moveTo>
                    <a:pt x="98" y="68"/>
                  </a:moveTo>
                  <a:cubicBezTo>
                    <a:pt x="93" y="84"/>
                    <a:pt x="74" y="93"/>
                    <a:pt x="66" y="108"/>
                  </a:cubicBezTo>
                  <a:cubicBezTo>
                    <a:pt x="54" y="127"/>
                    <a:pt x="54" y="147"/>
                    <a:pt x="55" y="169"/>
                  </a:cubicBezTo>
                  <a:cubicBezTo>
                    <a:pt x="57" y="215"/>
                    <a:pt x="72" y="259"/>
                    <a:pt x="75" y="304"/>
                  </a:cubicBezTo>
                  <a:cubicBezTo>
                    <a:pt x="77" y="343"/>
                    <a:pt x="94" y="379"/>
                    <a:pt x="107" y="414"/>
                  </a:cubicBezTo>
                  <a:cubicBezTo>
                    <a:pt x="113" y="431"/>
                    <a:pt x="118" y="452"/>
                    <a:pt x="116" y="472"/>
                  </a:cubicBezTo>
                  <a:cubicBezTo>
                    <a:pt x="113" y="491"/>
                    <a:pt x="104" y="509"/>
                    <a:pt x="108" y="530"/>
                  </a:cubicBezTo>
                  <a:cubicBezTo>
                    <a:pt x="110" y="540"/>
                    <a:pt x="117" y="550"/>
                    <a:pt x="119" y="561"/>
                  </a:cubicBezTo>
                  <a:cubicBezTo>
                    <a:pt x="122" y="572"/>
                    <a:pt x="120" y="584"/>
                    <a:pt x="123" y="595"/>
                  </a:cubicBezTo>
                  <a:cubicBezTo>
                    <a:pt x="121" y="524"/>
                    <a:pt x="92" y="450"/>
                    <a:pt x="66" y="384"/>
                  </a:cubicBezTo>
                  <a:cubicBezTo>
                    <a:pt x="55" y="353"/>
                    <a:pt x="49" y="330"/>
                    <a:pt x="47" y="296"/>
                  </a:cubicBezTo>
                  <a:cubicBezTo>
                    <a:pt x="46" y="262"/>
                    <a:pt x="46" y="230"/>
                    <a:pt x="41" y="197"/>
                  </a:cubicBezTo>
                  <a:cubicBezTo>
                    <a:pt x="28" y="213"/>
                    <a:pt x="12" y="245"/>
                    <a:pt x="8" y="267"/>
                  </a:cubicBezTo>
                  <a:cubicBezTo>
                    <a:pt x="4" y="295"/>
                    <a:pt x="22" y="318"/>
                    <a:pt x="18" y="344"/>
                  </a:cubicBezTo>
                  <a:cubicBezTo>
                    <a:pt x="2" y="306"/>
                    <a:pt x="1" y="253"/>
                    <a:pt x="1" y="212"/>
                  </a:cubicBezTo>
                  <a:cubicBezTo>
                    <a:pt x="0" y="180"/>
                    <a:pt x="16" y="132"/>
                    <a:pt x="37" y="108"/>
                  </a:cubicBezTo>
                  <a:cubicBezTo>
                    <a:pt x="37" y="113"/>
                    <a:pt x="40" y="117"/>
                    <a:pt x="40" y="123"/>
                  </a:cubicBezTo>
                  <a:cubicBezTo>
                    <a:pt x="46" y="113"/>
                    <a:pt x="50" y="96"/>
                    <a:pt x="57" y="86"/>
                  </a:cubicBezTo>
                  <a:cubicBezTo>
                    <a:pt x="66" y="73"/>
                    <a:pt x="76" y="63"/>
                    <a:pt x="84" y="50"/>
                  </a:cubicBezTo>
                  <a:cubicBezTo>
                    <a:pt x="94" y="34"/>
                    <a:pt x="102" y="25"/>
                    <a:pt x="118" y="16"/>
                  </a:cubicBezTo>
                  <a:cubicBezTo>
                    <a:pt x="129" y="9"/>
                    <a:pt x="144" y="8"/>
                    <a:pt x="156" y="0"/>
                  </a:cubicBezTo>
                  <a:cubicBezTo>
                    <a:pt x="129" y="36"/>
                    <a:pt x="96" y="70"/>
                    <a:pt x="77" y="107"/>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11" name="Freeform 318"/>
            <p:cNvSpPr>
              <a:spLocks/>
            </p:cNvSpPr>
            <p:nvPr/>
          </p:nvSpPr>
          <p:spPr bwMode="gray">
            <a:xfrm>
              <a:off x="8267600" y="4069771"/>
              <a:ext cx="77045" cy="103657"/>
            </a:xfrm>
            <a:custGeom>
              <a:avLst/>
              <a:gdLst/>
              <a:ahLst/>
              <a:cxnLst>
                <a:cxn ang="0">
                  <a:pos x="0" y="229"/>
                </a:cxn>
                <a:cxn ang="0">
                  <a:pos x="8" y="266"/>
                </a:cxn>
                <a:cxn ang="0">
                  <a:pos x="30" y="295"/>
                </a:cxn>
                <a:cxn ang="0">
                  <a:pos x="173" y="221"/>
                </a:cxn>
                <a:cxn ang="0">
                  <a:pos x="189" y="109"/>
                </a:cxn>
                <a:cxn ang="0">
                  <a:pos x="170" y="54"/>
                </a:cxn>
                <a:cxn ang="0">
                  <a:pos x="168" y="0"/>
                </a:cxn>
                <a:cxn ang="0">
                  <a:pos x="170" y="69"/>
                </a:cxn>
                <a:cxn ang="0">
                  <a:pos x="164" y="148"/>
                </a:cxn>
                <a:cxn ang="0">
                  <a:pos x="152" y="60"/>
                </a:cxn>
                <a:cxn ang="0">
                  <a:pos x="142" y="151"/>
                </a:cxn>
                <a:cxn ang="0">
                  <a:pos x="126" y="233"/>
                </a:cxn>
                <a:cxn ang="0">
                  <a:pos x="55" y="282"/>
                </a:cxn>
                <a:cxn ang="0">
                  <a:pos x="6" y="227"/>
                </a:cxn>
              </a:cxnLst>
              <a:rect l="0" t="0" r="r" b="b"/>
              <a:pathLst>
                <a:path w="195" h="314">
                  <a:moveTo>
                    <a:pt x="0" y="229"/>
                  </a:moveTo>
                  <a:cubicBezTo>
                    <a:pt x="2" y="238"/>
                    <a:pt x="4" y="256"/>
                    <a:pt x="8" y="266"/>
                  </a:cubicBezTo>
                  <a:cubicBezTo>
                    <a:pt x="13" y="277"/>
                    <a:pt x="25" y="283"/>
                    <a:pt x="30" y="295"/>
                  </a:cubicBezTo>
                  <a:cubicBezTo>
                    <a:pt x="87" y="314"/>
                    <a:pt x="154" y="274"/>
                    <a:pt x="173" y="221"/>
                  </a:cubicBezTo>
                  <a:cubicBezTo>
                    <a:pt x="184" y="193"/>
                    <a:pt x="195" y="140"/>
                    <a:pt x="189" y="109"/>
                  </a:cubicBezTo>
                  <a:cubicBezTo>
                    <a:pt x="186" y="90"/>
                    <a:pt x="173" y="72"/>
                    <a:pt x="170" y="54"/>
                  </a:cubicBezTo>
                  <a:cubicBezTo>
                    <a:pt x="166" y="36"/>
                    <a:pt x="168" y="18"/>
                    <a:pt x="168" y="0"/>
                  </a:cubicBezTo>
                  <a:cubicBezTo>
                    <a:pt x="168" y="24"/>
                    <a:pt x="171" y="48"/>
                    <a:pt x="170" y="69"/>
                  </a:cubicBezTo>
                  <a:cubicBezTo>
                    <a:pt x="168" y="95"/>
                    <a:pt x="163" y="121"/>
                    <a:pt x="164" y="148"/>
                  </a:cubicBezTo>
                  <a:cubicBezTo>
                    <a:pt x="146" y="127"/>
                    <a:pt x="152" y="86"/>
                    <a:pt x="152" y="60"/>
                  </a:cubicBezTo>
                  <a:cubicBezTo>
                    <a:pt x="145" y="89"/>
                    <a:pt x="142" y="120"/>
                    <a:pt x="142" y="151"/>
                  </a:cubicBezTo>
                  <a:cubicBezTo>
                    <a:pt x="142" y="182"/>
                    <a:pt x="146" y="211"/>
                    <a:pt x="126" y="233"/>
                  </a:cubicBezTo>
                  <a:cubicBezTo>
                    <a:pt x="106" y="255"/>
                    <a:pt x="87" y="277"/>
                    <a:pt x="55" y="282"/>
                  </a:cubicBezTo>
                  <a:cubicBezTo>
                    <a:pt x="23" y="286"/>
                    <a:pt x="9" y="252"/>
                    <a:pt x="6" y="227"/>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12" name="Freeform 319"/>
            <p:cNvSpPr>
              <a:spLocks/>
            </p:cNvSpPr>
            <p:nvPr/>
          </p:nvSpPr>
          <p:spPr bwMode="gray">
            <a:xfrm>
              <a:off x="8267600" y="4069771"/>
              <a:ext cx="77045" cy="103657"/>
            </a:xfrm>
            <a:custGeom>
              <a:avLst/>
              <a:gdLst/>
              <a:ahLst/>
              <a:cxnLst>
                <a:cxn ang="0">
                  <a:pos x="0" y="229"/>
                </a:cxn>
                <a:cxn ang="0">
                  <a:pos x="8" y="266"/>
                </a:cxn>
                <a:cxn ang="0">
                  <a:pos x="30" y="295"/>
                </a:cxn>
                <a:cxn ang="0">
                  <a:pos x="173" y="221"/>
                </a:cxn>
                <a:cxn ang="0">
                  <a:pos x="189" y="109"/>
                </a:cxn>
                <a:cxn ang="0">
                  <a:pos x="170" y="54"/>
                </a:cxn>
                <a:cxn ang="0">
                  <a:pos x="168" y="0"/>
                </a:cxn>
                <a:cxn ang="0">
                  <a:pos x="170" y="69"/>
                </a:cxn>
                <a:cxn ang="0">
                  <a:pos x="164" y="148"/>
                </a:cxn>
                <a:cxn ang="0">
                  <a:pos x="152" y="60"/>
                </a:cxn>
                <a:cxn ang="0">
                  <a:pos x="142" y="151"/>
                </a:cxn>
                <a:cxn ang="0">
                  <a:pos x="126" y="233"/>
                </a:cxn>
                <a:cxn ang="0">
                  <a:pos x="55" y="282"/>
                </a:cxn>
                <a:cxn ang="0">
                  <a:pos x="6" y="227"/>
                </a:cxn>
              </a:cxnLst>
              <a:rect l="0" t="0" r="r" b="b"/>
              <a:pathLst>
                <a:path w="195" h="314">
                  <a:moveTo>
                    <a:pt x="0" y="229"/>
                  </a:moveTo>
                  <a:cubicBezTo>
                    <a:pt x="2" y="238"/>
                    <a:pt x="4" y="256"/>
                    <a:pt x="8" y="266"/>
                  </a:cubicBezTo>
                  <a:cubicBezTo>
                    <a:pt x="13" y="277"/>
                    <a:pt x="25" y="283"/>
                    <a:pt x="30" y="295"/>
                  </a:cubicBezTo>
                  <a:cubicBezTo>
                    <a:pt x="87" y="314"/>
                    <a:pt x="154" y="274"/>
                    <a:pt x="173" y="221"/>
                  </a:cubicBezTo>
                  <a:cubicBezTo>
                    <a:pt x="184" y="193"/>
                    <a:pt x="195" y="140"/>
                    <a:pt x="189" y="109"/>
                  </a:cubicBezTo>
                  <a:cubicBezTo>
                    <a:pt x="186" y="90"/>
                    <a:pt x="173" y="72"/>
                    <a:pt x="170" y="54"/>
                  </a:cubicBezTo>
                  <a:cubicBezTo>
                    <a:pt x="166" y="36"/>
                    <a:pt x="168" y="18"/>
                    <a:pt x="168" y="0"/>
                  </a:cubicBezTo>
                  <a:cubicBezTo>
                    <a:pt x="168" y="24"/>
                    <a:pt x="171" y="48"/>
                    <a:pt x="170" y="69"/>
                  </a:cubicBezTo>
                  <a:cubicBezTo>
                    <a:pt x="168" y="95"/>
                    <a:pt x="163" y="121"/>
                    <a:pt x="164" y="148"/>
                  </a:cubicBezTo>
                  <a:cubicBezTo>
                    <a:pt x="146" y="127"/>
                    <a:pt x="152" y="86"/>
                    <a:pt x="152" y="60"/>
                  </a:cubicBezTo>
                  <a:cubicBezTo>
                    <a:pt x="145" y="89"/>
                    <a:pt x="142" y="120"/>
                    <a:pt x="142" y="151"/>
                  </a:cubicBezTo>
                  <a:cubicBezTo>
                    <a:pt x="142" y="182"/>
                    <a:pt x="146" y="211"/>
                    <a:pt x="126" y="233"/>
                  </a:cubicBezTo>
                  <a:cubicBezTo>
                    <a:pt x="106" y="255"/>
                    <a:pt x="87" y="277"/>
                    <a:pt x="55" y="282"/>
                  </a:cubicBezTo>
                  <a:cubicBezTo>
                    <a:pt x="23" y="286"/>
                    <a:pt x="9" y="252"/>
                    <a:pt x="6" y="227"/>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13" name="Freeform 320"/>
            <p:cNvSpPr>
              <a:spLocks/>
            </p:cNvSpPr>
            <p:nvPr/>
          </p:nvSpPr>
          <p:spPr bwMode="gray">
            <a:xfrm>
              <a:off x="8237452" y="4171053"/>
              <a:ext cx="47064" cy="16205"/>
            </a:xfrm>
            <a:custGeom>
              <a:avLst/>
              <a:gdLst/>
              <a:ahLst/>
              <a:cxnLst>
                <a:cxn ang="0">
                  <a:pos x="0" y="10"/>
                </a:cxn>
                <a:cxn ang="0">
                  <a:pos x="0" y="17"/>
                </a:cxn>
                <a:cxn ang="0">
                  <a:pos x="119" y="2"/>
                </a:cxn>
                <a:cxn ang="0">
                  <a:pos x="59" y="23"/>
                </a:cxn>
                <a:cxn ang="0">
                  <a:pos x="0" y="6"/>
                </a:cxn>
              </a:cxnLst>
              <a:rect l="0" t="0" r="r" b="b"/>
              <a:pathLst>
                <a:path w="119" h="49">
                  <a:moveTo>
                    <a:pt x="0" y="10"/>
                  </a:moveTo>
                  <a:cubicBezTo>
                    <a:pt x="0" y="12"/>
                    <a:pt x="0" y="15"/>
                    <a:pt x="0" y="17"/>
                  </a:cubicBezTo>
                  <a:cubicBezTo>
                    <a:pt x="40" y="33"/>
                    <a:pt x="93" y="49"/>
                    <a:pt x="119" y="2"/>
                  </a:cubicBezTo>
                  <a:cubicBezTo>
                    <a:pt x="91" y="0"/>
                    <a:pt x="82" y="16"/>
                    <a:pt x="59" y="23"/>
                  </a:cubicBezTo>
                  <a:cubicBezTo>
                    <a:pt x="29" y="33"/>
                    <a:pt x="26" y="6"/>
                    <a:pt x="0" y="6"/>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14" name="Freeform 321"/>
            <p:cNvSpPr>
              <a:spLocks/>
            </p:cNvSpPr>
            <p:nvPr/>
          </p:nvSpPr>
          <p:spPr bwMode="gray">
            <a:xfrm>
              <a:off x="8237452" y="4171053"/>
              <a:ext cx="47064" cy="16205"/>
            </a:xfrm>
            <a:custGeom>
              <a:avLst/>
              <a:gdLst/>
              <a:ahLst/>
              <a:cxnLst>
                <a:cxn ang="0">
                  <a:pos x="0" y="10"/>
                </a:cxn>
                <a:cxn ang="0">
                  <a:pos x="0" y="17"/>
                </a:cxn>
                <a:cxn ang="0">
                  <a:pos x="119" y="2"/>
                </a:cxn>
                <a:cxn ang="0">
                  <a:pos x="59" y="23"/>
                </a:cxn>
                <a:cxn ang="0">
                  <a:pos x="0" y="6"/>
                </a:cxn>
              </a:cxnLst>
              <a:rect l="0" t="0" r="r" b="b"/>
              <a:pathLst>
                <a:path w="119" h="49">
                  <a:moveTo>
                    <a:pt x="0" y="10"/>
                  </a:moveTo>
                  <a:cubicBezTo>
                    <a:pt x="0" y="12"/>
                    <a:pt x="0" y="15"/>
                    <a:pt x="0" y="17"/>
                  </a:cubicBezTo>
                  <a:cubicBezTo>
                    <a:pt x="40" y="33"/>
                    <a:pt x="93" y="49"/>
                    <a:pt x="119" y="2"/>
                  </a:cubicBezTo>
                  <a:cubicBezTo>
                    <a:pt x="91" y="0"/>
                    <a:pt x="82" y="16"/>
                    <a:pt x="59" y="23"/>
                  </a:cubicBezTo>
                  <a:cubicBezTo>
                    <a:pt x="29" y="33"/>
                    <a:pt x="26" y="6"/>
                    <a:pt x="0" y="6"/>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15" name="Freeform 322"/>
            <p:cNvSpPr>
              <a:spLocks/>
            </p:cNvSpPr>
            <p:nvPr/>
          </p:nvSpPr>
          <p:spPr bwMode="gray">
            <a:xfrm>
              <a:off x="8345483" y="4113636"/>
              <a:ext cx="18256" cy="49174"/>
            </a:xfrm>
            <a:custGeom>
              <a:avLst/>
              <a:gdLst/>
              <a:ahLst/>
              <a:cxnLst>
                <a:cxn ang="0">
                  <a:pos x="2" y="149"/>
                </a:cxn>
                <a:cxn ang="0">
                  <a:pos x="31" y="0"/>
                </a:cxn>
                <a:cxn ang="0">
                  <a:pos x="43" y="90"/>
                </a:cxn>
                <a:cxn ang="0">
                  <a:pos x="0" y="149"/>
                </a:cxn>
              </a:cxnLst>
              <a:rect l="0" t="0" r="r" b="b"/>
              <a:pathLst>
                <a:path w="46" h="149">
                  <a:moveTo>
                    <a:pt x="2" y="149"/>
                  </a:moveTo>
                  <a:cubicBezTo>
                    <a:pt x="44" y="125"/>
                    <a:pt x="31" y="38"/>
                    <a:pt x="31" y="0"/>
                  </a:cubicBezTo>
                  <a:cubicBezTo>
                    <a:pt x="30" y="32"/>
                    <a:pt x="41" y="59"/>
                    <a:pt x="43" y="90"/>
                  </a:cubicBezTo>
                  <a:cubicBezTo>
                    <a:pt x="46" y="121"/>
                    <a:pt x="26" y="137"/>
                    <a:pt x="0" y="149"/>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16" name="Freeform 323"/>
            <p:cNvSpPr>
              <a:spLocks/>
            </p:cNvSpPr>
            <p:nvPr/>
          </p:nvSpPr>
          <p:spPr bwMode="gray">
            <a:xfrm>
              <a:off x="8345483" y="4113636"/>
              <a:ext cx="18256" cy="49174"/>
            </a:xfrm>
            <a:custGeom>
              <a:avLst/>
              <a:gdLst/>
              <a:ahLst/>
              <a:cxnLst>
                <a:cxn ang="0">
                  <a:pos x="2" y="149"/>
                </a:cxn>
                <a:cxn ang="0">
                  <a:pos x="31" y="0"/>
                </a:cxn>
                <a:cxn ang="0">
                  <a:pos x="43" y="90"/>
                </a:cxn>
                <a:cxn ang="0">
                  <a:pos x="0" y="149"/>
                </a:cxn>
              </a:cxnLst>
              <a:rect l="0" t="0" r="r" b="b"/>
              <a:pathLst>
                <a:path w="46" h="149">
                  <a:moveTo>
                    <a:pt x="2" y="149"/>
                  </a:moveTo>
                  <a:cubicBezTo>
                    <a:pt x="44" y="125"/>
                    <a:pt x="31" y="38"/>
                    <a:pt x="31" y="0"/>
                  </a:cubicBezTo>
                  <a:cubicBezTo>
                    <a:pt x="30" y="32"/>
                    <a:pt x="41" y="59"/>
                    <a:pt x="43" y="90"/>
                  </a:cubicBezTo>
                  <a:cubicBezTo>
                    <a:pt x="46" y="121"/>
                    <a:pt x="26" y="137"/>
                    <a:pt x="0" y="149"/>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17" name="Freeform 324"/>
            <p:cNvSpPr>
              <a:spLocks/>
            </p:cNvSpPr>
            <p:nvPr/>
          </p:nvSpPr>
          <p:spPr bwMode="gray">
            <a:xfrm>
              <a:off x="8372449" y="4140319"/>
              <a:ext cx="5527" cy="23470"/>
            </a:xfrm>
            <a:custGeom>
              <a:avLst/>
              <a:gdLst/>
              <a:ahLst/>
              <a:cxnLst>
                <a:cxn ang="0">
                  <a:pos x="14" y="58"/>
                </a:cxn>
                <a:cxn ang="0">
                  <a:pos x="4" y="0"/>
                </a:cxn>
                <a:cxn ang="0">
                  <a:pos x="2" y="71"/>
                </a:cxn>
                <a:cxn ang="0">
                  <a:pos x="8" y="60"/>
                </a:cxn>
              </a:cxnLst>
              <a:rect l="0" t="0" r="r" b="b"/>
              <a:pathLst>
                <a:path w="14" h="71">
                  <a:moveTo>
                    <a:pt x="14" y="58"/>
                  </a:moveTo>
                  <a:cubicBezTo>
                    <a:pt x="14" y="40"/>
                    <a:pt x="13" y="15"/>
                    <a:pt x="4" y="0"/>
                  </a:cubicBezTo>
                  <a:cubicBezTo>
                    <a:pt x="4" y="24"/>
                    <a:pt x="0" y="48"/>
                    <a:pt x="2" y="71"/>
                  </a:cubicBezTo>
                  <a:cubicBezTo>
                    <a:pt x="3" y="65"/>
                    <a:pt x="5" y="65"/>
                    <a:pt x="8" y="60"/>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18" name="Freeform 325"/>
            <p:cNvSpPr>
              <a:spLocks/>
            </p:cNvSpPr>
            <p:nvPr/>
          </p:nvSpPr>
          <p:spPr bwMode="gray">
            <a:xfrm>
              <a:off x="8372449" y="4140319"/>
              <a:ext cx="5527" cy="23470"/>
            </a:xfrm>
            <a:custGeom>
              <a:avLst/>
              <a:gdLst/>
              <a:ahLst/>
              <a:cxnLst>
                <a:cxn ang="0">
                  <a:pos x="14" y="58"/>
                </a:cxn>
                <a:cxn ang="0">
                  <a:pos x="4" y="0"/>
                </a:cxn>
                <a:cxn ang="0">
                  <a:pos x="2" y="71"/>
                </a:cxn>
                <a:cxn ang="0">
                  <a:pos x="8" y="60"/>
                </a:cxn>
              </a:cxnLst>
              <a:rect l="0" t="0" r="r" b="b"/>
              <a:pathLst>
                <a:path w="14" h="71">
                  <a:moveTo>
                    <a:pt x="14" y="58"/>
                  </a:moveTo>
                  <a:cubicBezTo>
                    <a:pt x="14" y="40"/>
                    <a:pt x="13" y="15"/>
                    <a:pt x="4" y="0"/>
                  </a:cubicBezTo>
                  <a:cubicBezTo>
                    <a:pt x="4" y="24"/>
                    <a:pt x="0" y="48"/>
                    <a:pt x="2" y="71"/>
                  </a:cubicBezTo>
                  <a:cubicBezTo>
                    <a:pt x="3" y="65"/>
                    <a:pt x="5" y="65"/>
                    <a:pt x="8" y="60"/>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19" name="Freeform 326"/>
            <p:cNvSpPr>
              <a:spLocks/>
            </p:cNvSpPr>
            <p:nvPr/>
          </p:nvSpPr>
          <p:spPr bwMode="gray">
            <a:xfrm>
              <a:off x="8522686" y="4075359"/>
              <a:ext cx="37183" cy="93040"/>
            </a:xfrm>
            <a:custGeom>
              <a:avLst/>
              <a:gdLst/>
              <a:ahLst/>
              <a:cxnLst>
                <a:cxn ang="0">
                  <a:pos x="2" y="206"/>
                </a:cxn>
                <a:cxn ang="0">
                  <a:pos x="45" y="119"/>
                </a:cxn>
                <a:cxn ang="0">
                  <a:pos x="68" y="62"/>
                </a:cxn>
                <a:cxn ang="0">
                  <a:pos x="92" y="0"/>
                </a:cxn>
                <a:cxn ang="0">
                  <a:pos x="64" y="91"/>
                </a:cxn>
                <a:cxn ang="0">
                  <a:pos x="45" y="173"/>
                </a:cxn>
                <a:cxn ang="0">
                  <a:pos x="51" y="239"/>
                </a:cxn>
                <a:cxn ang="0">
                  <a:pos x="83" y="282"/>
                </a:cxn>
                <a:cxn ang="0">
                  <a:pos x="45" y="247"/>
                </a:cxn>
                <a:cxn ang="0">
                  <a:pos x="0" y="212"/>
                </a:cxn>
              </a:cxnLst>
              <a:rect l="0" t="0" r="r" b="b"/>
              <a:pathLst>
                <a:path w="94" h="282">
                  <a:moveTo>
                    <a:pt x="2" y="206"/>
                  </a:moveTo>
                  <a:cubicBezTo>
                    <a:pt x="16" y="177"/>
                    <a:pt x="32" y="149"/>
                    <a:pt x="45" y="119"/>
                  </a:cubicBezTo>
                  <a:cubicBezTo>
                    <a:pt x="53" y="101"/>
                    <a:pt x="60" y="81"/>
                    <a:pt x="68" y="62"/>
                  </a:cubicBezTo>
                  <a:cubicBezTo>
                    <a:pt x="76" y="43"/>
                    <a:pt x="90" y="21"/>
                    <a:pt x="92" y="0"/>
                  </a:cubicBezTo>
                  <a:cubicBezTo>
                    <a:pt x="94" y="35"/>
                    <a:pt x="76" y="61"/>
                    <a:pt x="64" y="91"/>
                  </a:cubicBezTo>
                  <a:cubicBezTo>
                    <a:pt x="54" y="118"/>
                    <a:pt x="48" y="146"/>
                    <a:pt x="45" y="173"/>
                  </a:cubicBezTo>
                  <a:cubicBezTo>
                    <a:pt x="43" y="195"/>
                    <a:pt x="38" y="221"/>
                    <a:pt x="51" y="239"/>
                  </a:cubicBezTo>
                  <a:cubicBezTo>
                    <a:pt x="61" y="253"/>
                    <a:pt x="79" y="265"/>
                    <a:pt x="83" y="282"/>
                  </a:cubicBezTo>
                  <a:cubicBezTo>
                    <a:pt x="70" y="271"/>
                    <a:pt x="59" y="258"/>
                    <a:pt x="45" y="247"/>
                  </a:cubicBezTo>
                  <a:cubicBezTo>
                    <a:pt x="32" y="237"/>
                    <a:pt x="10" y="225"/>
                    <a:pt x="0" y="212"/>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20" name="Freeform 327"/>
            <p:cNvSpPr>
              <a:spLocks/>
            </p:cNvSpPr>
            <p:nvPr/>
          </p:nvSpPr>
          <p:spPr bwMode="gray">
            <a:xfrm>
              <a:off x="8522686" y="4075359"/>
              <a:ext cx="37183" cy="93040"/>
            </a:xfrm>
            <a:custGeom>
              <a:avLst/>
              <a:gdLst/>
              <a:ahLst/>
              <a:cxnLst>
                <a:cxn ang="0">
                  <a:pos x="2" y="206"/>
                </a:cxn>
                <a:cxn ang="0">
                  <a:pos x="45" y="119"/>
                </a:cxn>
                <a:cxn ang="0">
                  <a:pos x="68" y="62"/>
                </a:cxn>
                <a:cxn ang="0">
                  <a:pos x="92" y="0"/>
                </a:cxn>
                <a:cxn ang="0">
                  <a:pos x="64" y="91"/>
                </a:cxn>
                <a:cxn ang="0">
                  <a:pos x="45" y="173"/>
                </a:cxn>
                <a:cxn ang="0">
                  <a:pos x="51" y="239"/>
                </a:cxn>
                <a:cxn ang="0">
                  <a:pos x="83" y="282"/>
                </a:cxn>
                <a:cxn ang="0">
                  <a:pos x="45" y="247"/>
                </a:cxn>
                <a:cxn ang="0">
                  <a:pos x="0" y="212"/>
                </a:cxn>
              </a:cxnLst>
              <a:rect l="0" t="0" r="r" b="b"/>
              <a:pathLst>
                <a:path w="94" h="282">
                  <a:moveTo>
                    <a:pt x="2" y="206"/>
                  </a:moveTo>
                  <a:cubicBezTo>
                    <a:pt x="16" y="177"/>
                    <a:pt x="32" y="149"/>
                    <a:pt x="45" y="119"/>
                  </a:cubicBezTo>
                  <a:cubicBezTo>
                    <a:pt x="53" y="101"/>
                    <a:pt x="60" y="81"/>
                    <a:pt x="68" y="62"/>
                  </a:cubicBezTo>
                  <a:cubicBezTo>
                    <a:pt x="76" y="43"/>
                    <a:pt x="90" y="21"/>
                    <a:pt x="92" y="0"/>
                  </a:cubicBezTo>
                  <a:cubicBezTo>
                    <a:pt x="94" y="35"/>
                    <a:pt x="76" y="61"/>
                    <a:pt x="64" y="91"/>
                  </a:cubicBezTo>
                  <a:cubicBezTo>
                    <a:pt x="54" y="118"/>
                    <a:pt x="48" y="146"/>
                    <a:pt x="45" y="173"/>
                  </a:cubicBezTo>
                  <a:cubicBezTo>
                    <a:pt x="43" y="195"/>
                    <a:pt x="38" y="221"/>
                    <a:pt x="51" y="239"/>
                  </a:cubicBezTo>
                  <a:cubicBezTo>
                    <a:pt x="61" y="253"/>
                    <a:pt x="79" y="265"/>
                    <a:pt x="83" y="282"/>
                  </a:cubicBezTo>
                  <a:cubicBezTo>
                    <a:pt x="70" y="271"/>
                    <a:pt x="59" y="258"/>
                    <a:pt x="45" y="247"/>
                  </a:cubicBezTo>
                  <a:cubicBezTo>
                    <a:pt x="32" y="237"/>
                    <a:pt x="10" y="225"/>
                    <a:pt x="0" y="212"/>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21" name="Freeform 328"/>
            <p:cNvSpPr>
              <a:spLocks/>
            </p:cNvSpPr>
            <p:nvPr/>
          </p:nvSpPr>
          <p:spPr bwMode="gray">
            <a:xfrm>
              <a:off x="8576953" y="4173009"/>
              <a:ext cx="40700" cy="11595"/>
            </a:xfrm>
            <a:custGeom>
              <a:avLst/>
              <a:gdLst/>
              <a:ahLst/>
              <a:cxnLst>
                <a:cxn ang="0">
                  <a:pos x="58" y="31"/>
                </a:cxn>
                <a:cxn ang="0">
                  <a:pos x="0" y="0"/>
                </a:cxn>
                <a:cxn ang="0">
                  <a:pos x="103" y="1"/>
                </a:cxn>
                <a:cxn ang="0">
                  <a:pos x="54" y="35"/>
                </a:cxn>
              </a:cxnLst>
              <a:rect l="0" t="0" r="r" b="b"/>
              <a:pathLst>
                <a:path w="103" h="35">
                  <a:moveTo>
                    <a:pt x="58" y="31"/>
                  </a:moveTo>
                  <a:cubicBezTo>
                    <a:pt x="43" y="30"/>
                    <a:pt x="9" y="15"/>
                    <a:pt x="0" y="0"/>
                  </a:cubicBezTo>
                  <a:cubicBezTo>
                    <a:pt x="33" y="15"/>
                    <a:pt x="71" y="24"/>
                    <a:pt x="103" y="1"/>
                  </a:cubicBezTo>
                  <a:cubicBezTo>
                    <a:pt x="100" y="13"/>
                    <a:pt x="67" y="35"/>
                    <a:pt x="54" y="35"/>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22" name="Freeform 329"/>
            <p:cNvSpPr>
              <a:spLocks/>
            </p:cNvSpPr>
            <p:nvPr/>
          </p:nvSpPr>
          <p:spPr bwMode="gray">
            <a:xfrm>
              <a:off x="8576953" y="4173009"/>
              <a:ext cx="40700" cy="11595"/>
            </a:xfrm>
            <a:custGeom>
              <a:avLst/>
              <a:gdLst/>
              <a:ahLst/>
              <a:cxnLst>
                <a:cxn ang="0">
                  <a:pos x="58" y="31"/>
                </a:cxn>
                <a:cxn ang="0">
                  <a:pos x="0" y="0"/>
                </a:cxn>
                <a:cxn ang="0">
                  <a:pos x="103" y="1"/>
                </a:cxn>
                <a:cxn ang="0">
                  <a:pos x="54" y="35"/>
                </a:cxn>
              </a:cxnLst>
              <a:rect l="0" t="0" r="r" b="b"/>
              <a:pathLst>
                <a:path w="103" h="35">
                  <a:moveTo>
                    <a:pt x="58" y="31"/>
                  </a:moveTo>
                  <a:cubicBezTo>
                    <a:pt x="43" y="30"/>
                    <a:pt x="9" y="15"/>
                    <a:pt x="0" y="0"/>
                  </a:cubicBezTo>
                  <a:cubicBezTo>
                    <a:pt x="33" y="15"/>
                    <a:pt x="71" y="24"/>
                    <a:pt x="103" y="1"/>
                  </a:cubicBezTo>
                  <a:cubicBezTo>
                    <a:pt x="100" y="13"/>
                    <a:pt x="67" y="35"/>
                    <a:pt x="54" y="35"/>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23" name="Freeform 330"/>
            <p:cNvSpPr>
              <a:spLocks/>
            </p:cNvSpPr>
            <p:nvPr/>
          </p:nvSpPr>
          <p:spPr bwMode="gray">
            <a:xfrm>
              <a:off x="8416331" y="3969746"/>
              <a:ext cx="67666" cy="56159"/>
            </a:xfrm>
            <a:custGeom>
              <a:avLst/>
              <a:gdLst/>
              <a:ahLst/>
              <a:cxnLst>
                <a:cxn ang="0">
                  <a:pos x="2" y="2"/>
                </a:cxn>
                <a:cxn ang="0">
                  <a:pos x="45" y="1"/>
                </a:cxn>
                <a:cxn ang="0">
                  <a:pos x="96" y="95"/>
                </a:cxn>
                <a:cxn ang="0">
                  <a:pos x="171" y="160"/>
                </a:cxn>
                <a:cxn ang="0">
                  <a:pos x="105" y="152"/>
                </a:cxn>
                <a:cxn ang="0">
                  <a:pos x="78" y="94"/>
                </a:cxn>
                <a:cxn ang="0">
                  <a:pos x="0" y="4"/>
                </a:cxn>
              </a:cxnLst>
              <a:rect l="0" t="0" r="r" b="b"/>
              <a:pathLst>
                <a:path w="171" h="170">
                  <a:moveTo>
                    <a:pt x="2" y="2"/>
                  </a:moveTo>
                  <a:cubicBezTo>
                    <a:pt x="16" y="2"/>
                    <a:pt x="30" y="0"/>
                    <a:pt x="45" y="1"/>
                  </a:cubicBezTo>
                  <a:cubicBezTo>
                    <a:pt x="65" y="33"/>
                    <a:pt x="86" y="58"/>
                    <a:pt x="96" y="95"/>
                  </a:cubicBezTo>
                  <a:cubicBezTo>
                    <a:pt x="108" y="139"/>
                    <a:pt x="121" y="160"/>
                    <a:pt x="171" y="160"/>
                  </a:cubicBezTo>
                  <a:cubicBezTo>
                    <a:pt x="146" y="163"/>
                    <a:pt x="122" y="170"/>
                    <a:pt x="105" y="152"/>
                  </a:cubicBezTo>
                  <a:cubicBezTo>
                    <a:pt x="90" y="136"/>
                    <a:pt x="86" y="114"/>
                    <a:pt x="78" y="94"/>
                  </a:cubicBezTo>
                  <a:cubicBezTo>
                    <a:pt x="65" y="60"/>
                    <a:pt x="48" y="2"/>
                    <a:pt x="0" y="4"/>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24" name="Freeform 331"/>
            <p:cNvSpPr>
              <a:spLocks/>
            </p:cNvSpPr>
            <p:nvPr/>
          </p:nvSpPr>
          <p:spPr bwMode="gray">
            <a:xfrm>
              <a:off x="8416331" y="3969746"/>
              <a:ext cx="67666" cy="56159"/>
            </a:xfrm>
            <a:custGeom>
              <a:avLst/>
              <a:gdLst/>
              <a:ahLst/>
              <a:cxnLst>
                <a:cxn ang="0">
                  <a:pos x="2" y="2"/>
                </a:cxn>
                <a:cxn ang="0">
                  <a:pos x="45" y="1"/>
                </a:cxn>
                <a:cxn ang="0">
                  <a:pos x="96" y="95"/>
                </a:cxn>
                <a:cxn ang="0">
                  <a:pos x="171" y="160"/>
                </a:cxn>
                <a:cxn ang="0">
                  <a:pos x="105" y="152"/>
                </a:cxn>
                <a:cxn ang="0">
                  <a:pos x="78" y="94"/>
                </a:cxn>
                <a:cxn ang="0">
                  <a:pos x="0" y="4"/>
                </a:cxn>
              </a:cxnLst>
              <a:rect l="0" t="0" r="r" b="b"/>
              <a:pathLst>
                <a:path w="171" h="170">
                  <a:moveTo>
                    <a:pt x="2" y="2"/>
                  </a:moveTo>
                  <a:cubicBezTo>
                    <a:pt x="16" y="2"/>
                    <a:pt x="30" y="0"/>
                    <a:pt x="45" y="1"/>
                  </a:cubicBezTo>
                  <a:cubicBezTo>
                    <a:pt x="65" y="33"/>
                    <a:pt x="86" y="58"/>
                    <a:pt x="96" y="95"/>
                  </a:cubicBezTo>
                  <a:cubicBezTo>
                    <a:pt x="108" y="139"/>
                    <a:pt x="121" y="160"/>
                    <a:pt x="171" y="160"/>
                  </a:cubicBezTo>
                  <a:cubicBezTo>
                    <a:pt x="146" y="163"/>
                    <a:pt x="122" y="170"/>
                    <a:pt x="105" y="152"/>
                  </a:cubicBezTo>
                  <a:cubicBezTo>
                    <a:pt x="90" y="136"/>
                    <a:pt x="86" y="114"/>
                    <a:pt x="78" y="94"/>
                  </a:cubicBezTo>
                  <a:cubicBezTo>
                    <a:pt x="65" y="60"/>
                    <a:pt x="48" y="2"/>
                    <a:pt x="0" y="4"/>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25" name="Freeform 332"/>
            <p:cNvSpPr>
              <a:spLocks/>
            </p:cNvSpPr>
            <p:nvPr/>
          </p:nvSpPr>
          <p:spPr bwMode="gray">
            <a:xfrm>
              <a:off x="8505267" y="4022273"/>
              <a:ext cx="30148" cy="83121"/>
            </a:xfrm>
            <a:custGeom>
              <a:avLst/>
              <a:gdLst/>
              <a:ahLst/>
              <a:cxnLst>
                <a:cxn ang="0">
                  <a:pos x="18" y="22"/>
                </a:cxn>
                <a:cxn ang="0">
                  <a:pos x="38" y="8"/>
                </a:cxn>
                <a:cxn ang="0">
                  <a:pos x="56" y="33"/>
                </a:cxn>
                <a:cxn ang="0">
                  <a:pos x="71" y="121"/>
                </a:cxn>
                <a:cxn ang="0">
                  <a:pos x="1" y="252"/>
                </a:cxn>
                <a:cxn ang="0">
                  <a:pos x="23" y="193"/>
                </a:cxn>
                <a:cxn ang="0">
                  <a:pos x="44" y="134"/>
                </a:cxn>
                <a:cxn ang="0">
                  <a:pos x="47" y="67"/>
                </a:cxn>
                <a:cxn ang="0">
                  <a:pos x="20" y="24"/>
                </a:cxn>
              </a:cxnLst>
              <a:rect l="0" t="0" r="r" b="b"/>
              <a:pathLst>
                <a:path w="76" h="252">
                  <a:moveTo>
                    <a:pt x="18" y="22"/>
                  </a:moveTo>
                  <a:cubicBezTo>
                    <a:pt x="24" y="10"/>
                    <a:pt x="23" y="0"/>
                    <a:pt x="38" y="8"/>
                  </a:cubicBezTo>
                  <a:cubicBezTo>
                    <a:pt x="46" y="11"/>
                    <a:pt x="52" y="26"/>
                    <a:pt x="56" y="33"/>
                  </a:cubicBezTo>
                  <a:cubicBezTo>
                    <a:pt x="68" y="57"/>
                    <a:pt x="76" y="94"/>
                    <a:pt x="71" y="121"/>
                  </a:cubicBezTo>
                  <a:cubicBezTo>
                    <a:pt x="63" y="165"/>
                    <a:pt x="27" y="216"/>
                    <a:pt x="1" y="252"/>
                  </a:cubicBezTo>
                  <a:cubicBezTo>
                    <a:pt x="0" y="233"/>
                    <a:pt x="17" y="209"/>
                    <a:pt x="23" y="193"/>
                  </a:cubicBezTo>
                  <a:cubicBezTo>
                    <a:pt x="30" y="174"/>
                    <a:pt x="39" y="154"/>
                    <a:pt x="44" y="134"/>
                  </a:cubicBezTo>
                  <a:cubicBezTo>
                    <a:pt x="50" y="112"/>
                    <a:pt x="49" y="90"/>
                    <a:pt x="47" y="67"/>
                  </a:cubicBezTo>
                  <a:cubicBezTo>
                    <a:pt x="45" y="44"/>
                    <a:pt x="36" y="37"/>
                    <a:pt x="20" y="24"/>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26" name="Freeform 333"/>
            <p:cNvSpPr>
              <a:spLocks/>
            </p:cNvSpPr>
            <p:nvPr/>
          </p:nvSpPr>
          <p:spPr bwMode="gray">
            <a:xfrm>
              <a:off x="8505267" y="4022273"/>
              <a:ext cx="30148" cy="83121"/>
            </a:xfrm>
            <a:custGeom>
              <a:avLst/>
              <a:gdLst/>
              <a:ahLst/>
              <a:cxnLst>
                <a:cxn ang="0">
                  <a:pos x="18" y="22"/>
                </a:cxn>
                <a:cxn ang="0">
                  <a:pos x="38" y="8"/>
                </a:cxn>
                <a:cxn ang="0">
                  <a:pos x="56" y="33"/>
                </a:cxn>
                <a:cxn ang="0">
                  <a:pos x="71" y="121"/>
                </a:cxn>
                <a:cxn ang="0">
                  <a:pos x="1" y="252"/>
                </a:cxn>
                <a:cxn ang="0">
                  <a:pos x="23" y="193"/>
                </a:cxn>
                <a:cxn ang="0">
                  <a:pos x="44" y="134"/>
                </a:cxn>
                <a:cxn ang="0">
                  <a:pos x="47" y="67"/>
                </a:cxn>
                <a:cxn ang="0">
                  <a:pos x="20" y="24"/>
                </a:cxn>
              </a:cxnLst>
              <a:rect l="0" t="0" r="r" b="b"/>
              <a:pathLst>
                <a:path w="76" h="252">
                  <a:moveTo>
                    <a:pt x="18" y="22"/>
                  </a:moveTo>
                  <a:cubicBezTo>
                    <a:pt x="24" y="10"/>
                    <a:pt x="23" y="0"/>
                    <a:pt x="38" y="8"/>
                  </a:cubicBezTo>
                  <a:cubicBezTo>
                    <a:pt x="46" y="11"/>
                    <a:pt x="52" y="26"/>
                    <a:pt x="56" y="33"/>
                  </a:cubicBezTo>
                  <a:cubicBezTo>
                    <a:pt x="68" y="57"/>
                    <a:pt x="76" y="94"/>
                    <a:pt x="71" y="121"/>
                  </a:cubicBezTo>
                  <a:cubicBezTo>
                    <a:pt x="63" y="165"/>
                    <a:pt x="27" y="216"/>
                    <a:pt x="1" y="252"/>
                  </a:cubicBezTo>
                  <a:cubicBezTo>
                    <a:pt x="0" y="233"/>
                    <a:pt x="17" y="209"/>
                    <a:pt x="23" y="193"/>
                  </a:cubicBezTo>
                  <a:cubicBezTo>
                    <a:pt x="30" y="174"/>
                    <a:pt x="39" y="154"/>
                    <a:pt x="44" y="134"/>
                  </a:cubicBezTo>
                  <a:cubicBezTo>
                    <a:pt x="50" y="112"/>
                    <a:pt x="49" y="90"/>
                    <a:pt x="47" y="67"/>
                  </a:cubicBezTo>
                  <a:cubicBezTo>
                    <a:pt x="45" y="44"/>
                    <a:pt x="36" y="37"/>
                    <a:pt x="20" y="24"/>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27" name="Freeform 334"/>
            <p:cNvSpPr>
              <a:spLocks/>
            </p:cNvSpPr>
            <p:nvPr/>
          </p:nvSpPr>
          <p:spPr bwMode="gray">
            <a:xfrm>
              <a:off x="8374793" y="3905065"/>
              <a:ext cx="168829" cy="60769"/>
            </a:xfrm>
            <a:custGeom>
              <a:avLst/>
              <a:gdLst/>
              <a:ahLst/>
              <a:cxnLst>
                <a:cxn ang="0">
                  <a:pos x="23" y="85"/>
                </a:cxn>
                <a:cxn ang="0">
                  <a:pos x="77" y="64"/>
                </a:cxn>
                <a:cxn ang="0">
                  <a:pos x="156" y="58"/>
                </a:cxn>
                <a:cxn ang="0">
                  <a:pos x="269" y="119"/>
                </a:cxn>
                <a:cxn ang="0">
                  <a:pos x="172" y="54"/>
                </a:cxn>
                <a:cxn ang="0">
                  <a:pos x="208" y="50"/>
                </a:cxn>
                <a:cxn ang="0">
                  <a:pos x="179" y="40"/>
                </a:cxn>
                <a:cxn ang="0">
                  <a:pos x="241" y="27"/>
                </a:cxn>
                <a:cxn ang="0">
                  <a:pos x="309" y="70"/>
                </a:cxn>
                <a:cxn ang="0">
                  <a:pos x="349" y="126"/>
                </a:cxn>
                <a:cxn ang="0">
                  <a:pos x="427" y="184"/>
                </a:cxn>
                <a:cxn ang="0">
                  <a:pos x="366" y="112"/>
                </a:cxn>
                <a:cxn ang="0">
                  <a:pos x="304" y="45"/>
                </a:cxn>
                <a:cxn ang="0">
                  <a:pos x="215" y="11"/>
                </a:cxn>
                <a:cxn ang="0">
                  <a:pos x="140" y="21"/>
                </a:cxn>
                <a:cxn ang="0">
                  <a:pos x="142" y="40"/>
                </a:cxn>
                <a:cxn ang="0">
                  <a:pos x="77" y="53"/>
                </a:cxn>
                <a:cxn ang="0">
                  <a:pos x="4" y="104"/>
                </a:cxn>
                <a:cxn ang="0">
                  <a:pos x="31" y="83"/>
                </a:cxn>
              </a:cxnLst>
              <a:rect l="0" t="0" r="r" b="b"/>
              <a:pathLst>
                <a:path w="427" h="184">
                  <a:moveTo>
                    <a:pt x="23" y="85"/>
                  </a:moveTo>
                  <a:cubicBezTo>
                    <a:pt x="37" y="68"/>
                    <a:pt x="57" y="66"/>
                    <a:pt x="77" y="64"/>
                  </a:cubicBezTo>
                  <a:cubicBezTo>
                    <a:pt x="103" y="61"/>
                    <a:pt x="130" y="55"/>
                    <a:pt x="156" y="58"/>
                  </a:cubicBezTo>
                  <a:cubicBezTo>
                    <a:pt x="198" y="62"/>
                    <a:pt x="239" y="91"/>
                    <a:pt x="269" y="119"/>
                  </a:cubicBezTo>
                  <a:cubicBezTo>
                    <a:pt x="273" y="77"/>
                    <a:pt x="194" y="71"/>
                    <a:pt x="172" y="54"/>
                  </a:cubicBezTo>
                  <a:cubicBezTo>
                    <a:pt x="185" y="53"/>
                    <a:pt x="195" y="49"/>
                    <a:pt x="208" y="50"/>
                  </a:cubicBezTo>
                  <a:cubicBezTo>
                    <a:pt x="200" y="44"/>
                    <a:pt x="191" y="39"/>
                    <a:pt x="179" y="40"/>
                  </a:cubicBezTo>
                  <a:cubicBezTo>
                    <a:pt x="188" y="23"/>
                    <a:pt x="224" y="24"/>
                    <a:pt x="241" y="27"/>
                  </a:cubicBezTo>
                  <a:cubicBezTo>
                    <a:pt x="272" y="31"/>
                    <a:pt x="292" y="46"/>
                    <a:pt x="309" y="70"/>
                  </a:cubicBezTo>
                  <a:cubicBezTo>
                    <a:pt x="323" y="87"/>
                    <a:pt x="334" y="110"/>
                    <a:pt x="349" y="126"/>
                  </a:cubicBezTo>
                  <a:cubicBezTo>
                    <a:pt x="371" y="148"/>
                    <a:pt x="404" y="162"/>
                    <a:pt x="427" y="184"/>
                  </a:cubicBezTo>
                  <a:cubicBezTo>
                    <a:pt x="418" y="150"/>
                    <a:pt x="386" y="138"/>
                    <a:pt x="366" y="112"/>
                  </a:cubicBezTo>
                  <a:cubicBezTo>
                    <a:pt x="347" y="87"/>
                    <a:pt x="331" y="64"/>
                    <a:pt x="304" y="45"/>
                  </a:cubicBezTo>
                  <a:cubicBezTo>
                    <a:pt x="277" y="26"/>
                    <a:pt x="245" y="15"/>
                    <a:pt x="215" y="11"/>
                  </a:cubicBezTo>
                  <a:cubicBezTo>
                    <a:pt x="195" y="9"/>
                    <a:pt x="152" y="0"/>
                    <a:pt x="140" y="21"/>
                  </a:cubicBezTo>
                  <a:cubicBezTo>
                    <a:pt x="155" y="31"/>
                    <a:pt x="175" y="38"/>
                    <a:pt x="142" y="40"/>
                  </a:cubicBezTo>
                  <a:cubicBezTo>
                    <a:pt x="116" y="42"/>
                    <a:pt x="101" y="45"/>
                    <a:pt x="77" y="53"/>
                  </a:cubicBezTo>
                  <a:cubicBezTo>
                    <a:pt x="57" y="59"/>
                    <a:pt x="0" y="74"/>
                    <a:pt x="4" y="104"/>
                  </a:cubicBezTo>
                  <a:cubicBezTo>
                    <a:pt x="11" y="95"/>
                    <a:pt x="20" y="87"/>
                    <a:pt x="31" y="83"/>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28" name="Freeform 335"/>
            <p:cNvSpPr>
              <a:spLocks/>
            </p:cNvSpPr>
            <p:nvPr/>
          </p:nvSpPr>
          <p:spPr bwMode="gray">
            <a:xfrm>
              <a:off x="8374793" y="3905065"/>
              <a:ext cx="168829" cy="60769"/>
            </a:xfrm>
            <a:custGeom>
              <a:avLst/>
              <a:gdLst/>
              <a:ahLst/>
              <a:cxnLst>
                <a:cxn ang="0">
                  <a:pos x="23" y="85"/>
                </a:cxn>
                <a:cxn ang="0">
                  <a:pos x="77" y="64"/>
                </a:cxn>
                <a:cxn ang="0">
                  <a:pos x="156" y="58"/>
                </a:cxn>
                <a:cxn ang="0">
                  <a:pos x="269" y="119"/>
                </a:cxn>
                <a:cxn ang="0">
                  <a:pos x="172" y="54"/>
                </a:cxn>
                <a:cxn ang="0">
                  <a:pos x="208" y="50"/>
                </a:cxn>
                <a:cxn ang="0">
                  <a:pos x="179" y="40"/>
                </a:cxn>
                <a:cxn ang="0">
                  <a:pos x="241" y="27"/>
                </a:cxn>
                <a:cxn ang="0">
                  <a:pos x="309" y="70"/>
                </a:cxn>
                <a:cxn ang="0">
                  <a:pos x="349" y="126"/>
                </a:cxn>
                <a:cxn ang="0">
                  <a:pos x="427" y="184"/>
                </a:cxn>
                <a:cxn ang="0">
                  <a:pos x="366" y="112"/>
                </a:cxn>
                <a:cxn ang="0">
                  <a:pos x="304" y="45"/>
                </a:cxn>
                <a:cxn ang="0">
                  <a:pos x="215" y="11"/>
                </a:cxn>
                <a:cxn ang="0">
                  <a:pos x="140" y="21"/>
                </a:cxn>
                <a:cxn ang="0">
                  <a:pos x="142" y="40"/>
                </a:cxn>
                <a:cxn ang="0">
                  <a:pos x="77" y="53"/>
                </a:cxn>
                <a:cxn ang="0">
                  <a:pos x="4" y="104"/>
                </a:cxn>
                <a:cxn ang="0">
                  <a:pos x="31" y="83"/>
                </a:cxn>
              </a:cxnLst>
              <a:rect l="0" t="0" r="r" b="b"/>
              <a:pathLst>
                <a:path w="427" h="184">
                  <a:moveTo>
                    <a:pt x="23" y="85"/>
                  </a:moveTo>
                  <a:cubicBezTo>
                    <a:pt x="37" y="68"/>
                    <a:pt x="57" y="66"/>
                    <a:pt x="77" y="64"/>
                  </a:cubicBezTo>
                  <a:cubicBezTo>
                    <a:pt x="103" y="61"/>
                    <a:pt x="130" y="55"/>
                    <a:pt x="156" y="58"/>
                  </a:cubicBezTo>
                  <a:cubicBezTo>
                    <a:pt x="198" y="62"/>
                    <a:pt x="239" y="91"/>
                    <a:pt x="269" y="119"/>
                  </a:cubicBezTo>
                  <a:cubicBezTo>
                    <a:pt x="273" y="77"/>
                    <a:pt x="194" y="71"/>
                    <a:pt x="172" y="54"/>
                  </a:cubicBezTo>
                  <a:cubicBezTo>
                    <a:pt x="185" y="53"/>
                    <a:pt x="195" y="49"/>
                    <a:pt x="208" y="50"/>
                  </a:cubicBezTo>
                  <a:cubicBezTo>
                    <a:pt x="200" y="44"/>
                    <a:pt x="191" y="39"/>
                    <a:pt x="179" y="40"/>
                  </a:cubicBezTo>
                  <a:cubicBezTo>
                    <a:pt x="188" y="23"/>
                    <a:pt x="224" y="24"/>
                    <a:pt x="241" y="27"/>
                  </a:cubicBezTo>
                  <a:cubicBezTo>
                    <a:pt x="272" y="31"/>
                    <a:pt x="292" y="46"/>
                    <a:pt x="309" y="70"/>
                  </a:cubicBezTo>
                  <a:cubicBezTo>
                    <a:pt x="323" y="87"/>
                    <a:pt x="334" y="110"/>
                    <a:pt x="349" y="126"/>
                  </a:cubicBezTo>
                  <a:cubicBezTo>
                    <a:pt x="371" y="148"/>
                    <a:pt x="404" y="162"/>
                    <a:pt x="427" y="184"/>
                  </a:cubicBezTo>
                  <a:cubicBezTo>
                    <a:pt x="418" y="150"/>
                    <a:pt x="386" y="138"/>
                    <a:pt x="366" y="112"/>
                  </a:cubicBezTo>
                  <a:cubicBezTo>
                    <a:pt x="347" y="87"/>
                    <a:pt x="331" y="64"/>
                    <a:pt x="304" y="45"/>
                  </a:cubicBezTo>
                  <a:cubicBezTo>
                    <a:pt x="277" y="26"/>
                    <a:pt x="245" y="15"/>
                    <a:pt x="215" y="11"/>
                  </a:cubicBezTo>
                  <a:cubicBezTo>
                    <a:pt x="195" y="9"/>
                    <a:pt x="152" y="0"/>
                    <a:pt x="140" y="21"/>
                  </a:cubicBezTo>
                  <a:cubicBezTo>
                    <a:pt x="155" y="31"/>
                    <a:pt x="175" y="38"/>
                    <a:pt x="142" y="40"/>
                  </a:cubicBezTo>
                  <a:cubicBezTo>
                    <a:pt x="116" y="42"/>
                    <a:pt x="101" y="45"/>
                    <a:pt x="77" y="53"/>
                  </a:cubicBezTo>
                  <a:cubicBezTo>
                    <a:pt x="57" y="59"/>
                    <a:pt x="0" y="74"/>
                    <a:pt x="4" y="104"/>
                  </a:cubicBezTo>
                  <a:cubicBezTo>
                    <a:pt x="11" y="95"/>
                    <a:pt x="20" y="87"/>
                    <a:pt x="31" y="83"/>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29" name="Freeform 336"/>
            <p:cNvSpPr>
              <a:spLocks/>
            </p:cNvSpPr>
            <p:nvPr/>
          </p:nvSpPr>
          <p:spPr bwMode="gray">
            <a:xfrm>
              <a:off x="8496558" y="3965415"/>
              <a:ext cx="63311" cy="102679"/>
            </a:xfrm>
            <a:custGeom>
              <a:avLst/>
              <a:gdLst/>
              <a:ahLst/>
              <a:cxnLst>
                <a:cxn ang="0">
                  <a:pos x="54" y="48"/>
                </a:cxn>
                <a:cxn ang="0">
                  <a:pos x="97" y="108"/>
                </a:cxn>
                <a:cxn ang="0">
                  <a:pos x="119" y="190"/>
                </a:cxn>
                <a:cxn ang="0">
                  <a:pos x="123" y="161"/>
                </a:cxn>
                <a:cxn ang="0">
                  <a:pos x="150" y="311"/>
                </a:cxn>
                <a:cxn ang="0">
                  <a:pos x="151" y="261"/>
                </a:cxn>
                <a:cxn ang="0">
                  <a:pos x="146" y="206"/>
                </a:cxn>
                <a:cxn ang="0">
                  <a:pos x="121" y="103"/>
                </a:cxn>
                <a:cxn ang="0">
                  <a:pos x="142" y="128"/>
                </a:cxn>
                <a:cxn ang="0">
                  <a:pos x="111" y="31"/>
                </a:cxn>
                <a:cxn ang="0">
                  <a:pos x="101" y="81"/>
                </a:cxn>
                <a:cxn ang="0">
                  <a:pos x="60" y="31"/>
                </a:cxn>
                <a:cxn ang="0">
                  <a:pos x="0" y="1"/>
                </a:cxn>
              </a:cxnLst>
              <a:rect l="0" t="0" r="r" b="b"/>
              <a:pathLst>
                <a:path w="160" h="311">
                  <a:moveTo>
                    <a:pt x="54" y="48"/>
                  </a:moveTo>
                  <a:cubicBezTo>
                    <a:pt x="78" y="45"/>
                    <a:pt x="88" y="91"/>
                    <a:pt x="97" y="108"/>
                  </a:cubicBezTo>
                  <a:cubicBezTo>
                    <a:pt x="109" y="133"/>
                    <a:pt x="120" y="159"/>
                    <a:pt x="119" y="190"/>
                  </a:cubicBezTo>
                  <a:cubicBezTo>
                    <a:pt x="119" y="180"/>
                    <a:pt x="124" y="171"/>
                    <a:pt x="123" y="161"/>
                  </a:cubicBezTo>
                  <a:cubicBezTo>
                    <a:pt x="148" y="198"/>
                    <a:pt x="150" y="265"/>
                    <a:pt x="150" y="311"/>
                  </a:cubicBezTo>
                  <a:cubicBezTo>
                    <a:pt x="160" y="296"/>
                    <a:pt x="155" y="276"/>
                    <a:pt x="151" y="261"/>
                  </a:cubicBezTo>
                  <a:cubicBezTo>
                    <a:pt x="147" y="243"/>
                    <a:pt x="146" y="226"/>
                    <a:pt x="146" y="206"/>
                  </a:cubicBezTo>
                  <a:cubicBezTo>
                    <a:pt x="146" y="169"/>
                    <a:pt x="140" y="133"/>
                    <a:pt x="121" y="103"/>
                  </a:cubicBezTo>
                  <a:cubicBezTo>
                    <a:pt x="132" y="110"/>
                    <a:pt x="137" y="115"/>
                    <a:pt x="142" y="128"/>
                  </a:cubicBezTo>
                  <a:cubicBezTo>
                    <a:pt x="144" y="100"/>
                    <a:pt x="126" y="55"/>
                    <a:pt x="111" y="31"/>
                  </a:cubicBezTo>
                  <a:cubicBezTo>
                    <a:pt x="111" y="52"/>
                    <a:pt x="105" y="63"/>
                    <a:pt x="101" y="81"/>
                  </a:cubicBezTo>
                  <a:cubicBezTo>
                    <a:pt x="78" y="76"/>
                    <a:pt x="73" y="47"/>
                    <a:pt x="60" y="31"/>
                  </a:cubicBezTo>
                  <a:cubicBezTo>
                    <a:pt x="47" y="15"/>
                    <a:pt x="20" y="0"/>
                    <a:pt x="0" y="1"/>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30" name="Freeform 337"/>
            <p:cNvSpPr>
              <a:spLocks/>
            </p:cNvSpPr>
            <p:nvPr/>
          </p:nvSpPr>
          <p:spPr bwMode="gray">
            <a:xfrm>
              <a:off x="8496558" y="3965415"/>
              <a:ext cx="63311" cy="102679"/>
            </a:xfrm>
            <a:custGeom>
              <a:avLst/>
              <a:gdLst/>
              <a:ahLst/>
              <a:cxnLst>
                <a:cxn ang="0">
                  <a:pos x="54" y="48"/>
                </a:cxn>
                <a:cxn ang="0">
                  <a:pos x="97" y="108"/>
                </a:cxn>
                <a:cxn ang="0">
                  <a:pos x="119" y="190"/>
                </a:cxn>
                <a:cxn ang="0">
                  <a:pos x="123" y="161"/>
                </a:cxn>
                <a:cxn ang="0">
                  <a:pos x="150" y="311"/>
                </a:cxn>
                <a:cxn ang="0">
                  <a:pos x="151" y="261"/>
                </a:cxn>
                <a:cxn ang="0">
                  <a:pos x="146" y="206"/>
                </a:cxn>
                <a:cxn ang="0">
                  <a:pos x="121" y="103"/>
                </a:cxn>
                <a:cxn ang="0">
                  <a:pos x="142" y="128"/>
                </a:cxn>
                <a:cxn ang="0">
                  <a:pos x="111" y="31"/>
                </a:cxn>
                <a:cxn ang="0">
                  <a:pos x="101" y="81"/>
                </a:cxn>
                <a:cxn ang="0">
                  <a:pos x="60" y="31"/>
                </a:cxn>
                <a:cxn ang="0">
                  <a:pos x="0" y="1"/>
                </a:cxn>
              </a:cxnLst>
              <a:rect l="0" t="0" r="r" b="b"/>
              <a:pathLst>
                <a:path w="160" h="311">
                  <a:moveTo>
                    <a:pt x="54" y="48"/>
                  </a:moveTo>
                  <a:cubicBezTo>
                    <a:pt x="78" y="45"/>
                    <a:pt x="88" y="91"/>
                    <a:pt x="97" y="108"/>
                  </a:cubicBezTo>
                  <a:cubicBezTo>
                    <a:pt x="109" y="133"/>
                    <a:pt x="120" y="159"/>
                    <a:pt x="119" y="190"/>
                  </a:cubicBezTo>
                  <a:cubicBezTo>
                    <a:pt x="119" y="180"/>
                    <a:pt x="124" y="171"/>
                    <a:pt x="123" y="161"/>
                  </a:cubicBezTo>
                  <a:cubicBezTo>
                    <a:pt x="148" y="198"/>
                    <a:pt x="150" y="265"/>
                    <a:pt x="150" y="311"/>
                  </a:cubicBezTo>
                  <a:cubicBezTo>
                    <a:pt x="160" y="296"/>
                    <a:pt x="155" y="276"/>
                    <a:pt x="151" y="261"/>
                  </a:cubicBezTo>
                  <a:cubicBezTo>
                    <a:pt x="147" y="243"/>
                    <a:pt x="146" y="226"/>
                    <a:pt x="146" y="206"/>
                  </a:cubicBezTo>
                  <a:cubicBezTo>
                    <a:pt x="146" y="169"/>
                    <a:pt x="140" y="133"/>
                    <a:pt x="121" y="103"/>
                  </a:cubicBezTo>
                  <a:cubicBezTo>
                    <a:pt x="132" y="110"/>
                    <a:pt x="137" y="115"/>
                    <a:pt x="142" y="128"/>
                  </a:cubicBezTo>
                  <a:cubicBezTo>
                    <a:pt x="144" y="100"/>
                    <a:pt x="126" y="55"/>
                    <a:pt x="111" y="31"/>
                  </a:cubicBezTo>
                  <a:cubicBezTo>
                    <a:pt x="111" y="52"/>
                    <a:pt x="105" y="63"/>
                    <a:pt x="101" y="81"/>
                  </a:cubicBezTo>
                  <a:cubicBezTo>
                    <a:pt x="78" y="76"/>
                    <a:pt x="73" y="47"/>
                    <a:pt x="60" y="31"/>
                  </a:cubicBezTo>
                  <a:cubicBezTo>
                    <a:pt x="47" y="15"/>
                    <a:pt x="20" y="0"/>
                    <a:pt x="0" y="1"/>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31" name="Freeform 338"/>
            <p:cNvSpPr>
              <a:spLocks/>
            </p:cNvSpPr>
            <p:nvPr/>
          </p:nvSpPr>
          <p:spPr bwMode="gray">
            <a:xfrm>
              <a:off x="8491031" y="4092821"/>
              <a:ext cx="58956" cy="85775"/>
            </a:xfrm>
            <a:custGeom>
              <a:avLst/>
              <a:gdLst/>
              <a:ahLst/>
              <a:cxnLst>
                <a:cxn ang="0">
                  <a:pos x="137" y="23"/>
                </a:cxn>
                <a:cxn ang="0">
                  <a:pos x="149" y="0"/>
                </a:cxn>
                <a:cxn ang="0">
                  <a:pos x="70" y="149"/>
                </a:cxn>
                <a:cxn ang="0">
                  <a:pos x="32" y="208"/>
                </a:cxn>
                <a:cxn ang="0">
                  <a:pos x="0" y="260"/>
                </a:cxn>
                <a:cxn ang="0">
                  <a:pos x="23" y="208"/>
                </a:cxn>
                <a:cxn ang="0">
                  <a:pos x="65" y="145"/>
                </a:cxn>
                <a:cxn ang="0">
                  <a:pos x="86" y="93"/>
                </a:cxn>
                <a:cxn ang="0">
                  <a:pos x="110" y="46"/>
                </a:cxn>
              </a:cxnLst>
              <a:rect l="0" t="0" r="r" b="b"/>
              <a:pathLst>
                <a:path w="149" h="260">
                  <a:moveTo>
                    <a:pt x="137" y="23"/>
                  </a:moveTo>
                  <a:cubicBezTo>
                    <a:pt x="144" y="17"/>
                    <a:pt x="146" y="9"/>
                    <a:pt x="149" y="0"/>
                  </a:cubicBezTo>
                  <a:cubicBezTo>
                    <a:pt x="120" y="47"/>
                    <a:pt x="103" y="105"/>
                    <a:pt x="70" y="149"/>
                  </a:cubicBezTo>
                  <a:cubicBezTo>
                    <a:pt x="56" y="169"/>
                    <a:pt x="42" y="185"/>
                    <a:pt x="32" y="208"/>
                  </a:cubicBezTo>
                  <a:cubicBezTo>
                    <a:pt x="24" y="229"/>
                    <a:pt x="12" y="241"/>
                    <a:pt x="0" y="260"/>
                  </a:cubicBezTo>
                  <a:cubicBezTo>
                    <a:pt x="9" y="244"/>
                    <a:pt x="13" y="224"/>
                    <a:pt x="23" y="208"/>
                  </a:cubicBezTo>
                  <a:cubicBezTo>
                    <a:pt x="36" y="187"/>
                    <a:pt x="55" y="168"/>
                    <a:pt x="65" y="145"/>
                  </a:cubicBezTo>
                  <a:cubicBezTo>
                    <a:pt x="72" y="128"/>
                    <a:pt x="77" y="108"/>
                    <a:pt x="86" y="93"/>
                  </a:cubicBezTo>
                  <a:cubicBezTo>
                    <a:pt x="96" y="78"/>
                    <a:pt x="113" y="66"/>
                    <a:pt x="110" y="46"/>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32" name="Freeform 339"/>
            <p:cNvSpPr>
              <a:spLocks/>
            </p:cNvSpPr>
            <p:nvPr/>
          </p:nvSpPr>
          <p:spPr bwMode="gray">
            <a:xfrm>
              <a:off x="8491031" y="4092821"/>
              <a:ext cx="58956" cy="85775"/>
            </a:xfrm>
            <a:custGeom>
              <a:avLst/>
              <a:gdLst/>
              <a:ahLst/>
              <a:cxnLst>
                <a:cxn ang="0">
                  <a:pos x="137" y="23"/>
                </a:cxn>
                <a:cxn ang="0">
                  <a:pos x="149" y="0"/>
                </a:cxn>
                <a:cxn ang="0">
                  <a:pos x="70" y="149"/>
                </a:cxn>
                <a:cxn ang="0">
                  <a:pos x="32" y="208"/>
                </a:cxn>
                <a:cxn ang="0">
                  <a:pos x="0" y="260"/>
                </a:cxn>
                <a:cxn ang="0">
                  <a:pos x="23" y="208"/>
                </a:cxn>
                <a:cxn ang="0">
                  <a:pos x="65" y="145"/>
                </a:cxn>
                <a:cxn ang="0">
                  <a:pos x="86" y="93"/>
                </a:cxn>
                <a:cxn ang="0">
                  <a:pos x="110" y="46"/>
                </a:cxn>
              </a:cxnLst>
              <a:rect l="0" t="0" r="r" b="b"/>
              <a:pathLst>
                <a:path w="149" h="260">
                  <a:moveTo>
                    <a:pt x="137" y="23"/>
                  </a:moveTo>
                  <a:cubicBezTo>
                    <a:pt x="144" y="17"/>
                    <a:pt x="146" y="9"/>
                    <a:pt x="149" y="0"/>
                  </a:cubicBezTo>
                  <a:cubicBezTo>
                    <a:pt x="120" y="47"/>
                    <a:pt x="103" y="105"/>
                    <a:pt x="70" y="149"/>
                  </a:cubicBezTo>
                  <a:cubicBezTo>
                    <a:pt x="56" y="169"/>
                    <a:pt x="42" y="185"/>
                    <a:pt x="32" y="208"/>
                  </a:cubicBezTo>
                  <a:cubicBezTo>
                    <a:pt x="24" y="229"/>
                    <a:pt x="12" y="241"/>
                    <a:pt x="0" y="260"/>
                  </a:cubicBezTo>
                  <a:cubicBezTo>
                    <a:pt x="9" y="244"/>
                    <a:pt x="13" y="224"/>
                    <a:pt x="23" y="208"/>
                  </a:cubicBezTo>
                  <a:cubicBezTo>
                    <a:pt x="36" y="187"/>
                    <a:pt x="55" y="168"/>
                    <a:pt x="65" y="145"/>
                  </a:cubicBezTo>
                  <a:cubicBezTo>
                    <a:pt x="72" y="128"/>
                    <a:pt x="77" y="108"/>
                    <a:pt x="86" y="93"/>
                  </a:cubicBezTo>
                  <a:cubicBezTo>
                    <a:pt x="96" y="78"/>
                    <a:pt x="113" y="66"/>
                    <a:pt x="110" y="46"/>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33" name="Freeform 340"/>
            <p:cNvSpPr>
              <a:spLocks/>
            </p:cNvSpPr>
            <p:nvPr/>
          </p:nvSpPr>
          <p:spPr bwMode="gray">
            <a:xfrm>
              <a:off x="8286527" y="5511190"/>
              <a:ext cx="33665" cy="78511"/>
            </a:xfrm>
            <a:custGeom>
              <a:avLst/>
              <a:gdLst/>
              <a:ahLst/>
              <a:cxnLst>
                <a:cxn ang="0">
                  <a:pos x="72" y="9"/>
                </a:cxn>
                <a:cxn ang="0">
                  <a:pos x="65" y="71"/>
                </a:cxn>
                <a:cxn ang="0">
                  <a:pos x="66" y="137"/>
                </a:cxn>
                <a:cxn ang="0">
                  <a:pos x="33" y="187"/>
                </a:cxn>
                <a:cxn ang="0">
                  <a:pos x="0" y="238"/>
                </a:cxn>
                <a:cxn ang="0">
                  <a:pos x="82" y="134"/>
                </a:cxn>
                <a:cxn ang="0">
                  <a:pos x="84" y="61"/>
                </a:cxn>
                <a:cxn ang="0">
                  <a:pos x="78" y="31"/>
                </a:cxn>
                <a:cxn ang="0">
                  <a:pos x="69" y="0"/>
                </a:cxn>
              </a:cxnLst>
              <a:rect l="0" t="0" r="r" b="b"/>
              <a:pathLst>
                <a:path w="85" h="238">
                  <a:moveTo>
                    <a:pt x="72" y="9"/>
                  </a:moveTo>
                  <a:cubicBezTo>
                    <a:pt x="72" y="31"/>
                    <a:pt x="66" y="50"/>
                    <a:pt x="65" y="71"/>
                  </a:cubicBezTo>
                  <a:cubicBezTo>
                    <a:pt x="64" y="93"/>
                    <a:pt x="73" y="117"/>
                    <a:pt x="66" y="137"/>
                  </a:cubicBezTo>
                  <a:cubicBezTo>
                    <a:pt x="60" y="157"/>
                    <a:pt x="42" y="170"/>
                    <a:pt x="33" y="187"/>
                  </a:cubicBezTo>
                  <a:cubicBezTo>
                    <a:pt x="23" y="206"/>
                    <a:pt x="13" y="224"/>
                    <a:pt x="0" y="238"/>
                  </a:cubicBezTo>
                  <a:cubicBezTo>
                    <a:pt x="38" y="219"/>
                    <a:pt x="77" y="177"/>
                    <a:pt x="82" y="134"/>
                  </a:cubicBezTo>
                  <a:cubicBezTo>
                    <a:pt x="85" y="111"/>
                    <a:pt x="84" y="86"/>
                    <a:pt x="84" y="61"/>
                  </a:cubicBezTo>
                  <a:cubicBezTo>
                    <a:pt x="84" y="49"/>
                    <a:pt x="83" y="41"/>
                    <a:pt x="78" y="31"/>
                  </a:cubicBezTo>
                  <a:cubicBezTo>
                    <a:pt x="73" y="21"/>
                    <a:pt x="68" y="13"/>
                    <a:pt x="69"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34" name="Freeform 341"/>
            <p:cNvSpPr>
              <a:spLocks/>
            </p:cNvSpPr>
            <p:nvPr/>
          </p:nvSpPr>
          <p:spPr bwMode="gray">
            <a:xfrm>
              <a:off x="8172634" y="5613450"/>
              <a:ext cx="96139" cy="26403"/>
            </a:xfrm>
            <a:custGeom>
              <a:avLst/>
              <a:gdLst/>
              <a:ahLst/>
              <a:cxnLst>
                <a:cxn ang="0">
                  <a:pos x="0" y="4"/>
                </a:cxn>
                <a:cxn ang="0">
                  <a:pos x="66" y="26"/>
                </a:cxn>
                <a:cxn ang="0">
                  <a:pos x="129" y="42"/>
                </a:cxn>
                <a:cxn ang="0">
                  <a:pos x="243" y="0"/>
                </a:cxn>
                <a:cxn ang="0">
                  <a:pos x="208" y="61"/>
                </a:cxn>
                <a:cxn ang="0">
                  <a:pos x="180" y="75"/>
                </a:cxn>
                <a:cxn ang="0">
                  <a:pos x="145" y="66"/>
                </a:cxn>
                <a:cxn ang="0">
                  <a:pos x="82" y="50"/>
                </a:cxn>
                <a:cxn ang="0">
                  <a:pos x="19" y="27"/>
                </a:cxn>
                <a:cxn ang="0">
                  <a:pos x="0" y="7"/>
                </a:cxn>
              </a:cxnLst>
              <a:rect l="0" t="0" r="r" b="b"/>
              <a:pathLst>
                <a:path w="243" h="80">
                  <a:moveTo>
                    <a:pt x="0" y="4"/>
                  </a:moveTo>
                  <a:cubicBezTo>
                    <a:pt x="17" y="19"/>
                    <a:pt x="44" y="21"/>
                    <a:pt x="66" y="26"/>
                  </a:cubicBezTo>
                  <a:cubicBezTo>
                    <a:pt x="87" y="31"/>
                    <a:pt x="108" y="40"/>
                    <a:pt x="129" y="42"/>
                  </a:cubicBezTo>
                  <a:cubicBezTo>
                    <a:pt x="173" y="46"/>
                    <a:pt x="214" y="35"/>
                    <a:pt x="243" y="0"/>
                  </a:cubicBezTo>
                  <a:cubicBezTo>
                    <a:pt x="235" y="23"/>
                    <a:pt x="222" y="41"/>
                    <a:pt x="208" y="61"/>
                  </a:cubicBezTo>
                  <a:cubicBezTo>
                    <a:pt x="198" y="75"/>
                    <a:pt x="198" y="80"/>
                    <a:pt x="180" y="75"/>
                  </a:cubicBezTo>
                  <a:cubicBezTo>
                    <a:pt x="168" y="71"/>
                    <a:pt x="157" y="69"/>
                    <a:pt x="145" y="66"/>
                  </a:cubicBezTo>
                  <a:cubicBezTo>
                    <a:pt x="125" y="61"/>
                    <a:pt x="102" y="57"/>
                    <a:pt x="82" y="50"/>
                  </a:cubicBezTo>
                  <a:cubicBezTo>
                    <a:pt x="62" y="43"/>
                    <a:pt x="38" y="38"/>
                    <a:pt x="19" y="27"/>
                  </a:cubicBezTo>
                  <a:cubicBezTo>
                    <a:pt x="12" y="23"/>
                    <a:pt x="4" y="16"/>
                    <a:pt x="0" y="7"/>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35" name="Freeform 342"/>
            <p:cNvSpPr>
              <a:spLocks/>
            </p:cNvSpPr>
            <p:nvPr/>
          </p:nvSpPr>
          <p:spPr bwMode="gray">
            <a:xfrm>
              <a:off x="8451503" y="5512168"/>
              <a:ext cx="21439" cy="82842"/>
            </a:xfrm>
            <a:custGeom>
              <a:avLst/>
              <a:gdLst/>
              <a:ahLst/>
              <a:cxnLst>
                <a:cxn ang="0">
                  <a:pos x="28" y="0"/>
                </a:cxn>
                <a:cxn ang="0">
                  <a:pos x="12" y="60"/>
                </a:cxn>
                <a:cxn ang="0">
                  <a:pos x="1" y="127"/>
                </a:cxn>
                <a:cxn ang="0">
                  <a:pos x="13" y="158"/>
                </a:cxn>
                <a:cxn ang="0">
                  <a:pos x="26" y="194"/>
                </a:cxn>
                <a:cxn ang="0">
                  <a:pos x="43" y="218"/>
                </a:cxn>
                <a:cxn ang="0">
                  <a:pos x="54" y="251"/>
                </a:cxn>
                <a:cxn ang="0">
                  <a:pos x="21" y="125"/>
                </a:cxn>
                <a:cxn ang="0">
                  <a:pos x="27" y="61"/>
                </a:cxn>
                <a:cxn ang="0">
                  <a:pos x="26" y="6"/>
                </a:cxn>
                <a:cxn ang="0">
                  <a:pos x="20" y="33"/>
                </a:cxn>
              </a:cxnLst>
              <a:rect l="0" t="0" r="r" b="b"/>
              <a:pathLst>
                <a:path w="54" h="251">
                  <a:moveTo>
                    <a:pt x="28" y="0"/>
                  </a:moveTo>
                  <a:cubicBezTo>
                    <a:pt x="28" y="26"/>
                    <a:pt x="24" y="39"/>
                    <a:pt x="12" y="60"/>
                  </a:cubicBezTo>
                  <a:cubicBezTo>
                    <a:pt x="0" y="81"/>
                    <a:pt x="0" y="102"/>
                    <a:pt x="1" y="127"/>
                  </a:cubicBezTo>
                  <a:cubicBezTo>
                    <a:pt x="2" y="141"/>
                    <a:pt x="6" y="146"/>
                    <a:pt x="13" y="158"/>
                  </a:cubicBezTo>
                  <a:cubicBezTo>
                    <a:pt x="19" y="169"/>
                    <a:pt x="19" y="183"/>
                    <a:pt x="26" y="194"/>
                  </a:cubicBezTo>
                  <a:cubicBezTo>
                    <a:pt x="31" y="203"/>
                    <a:pt x="39" y="209"/>
                    <a:pt x="43" y="218"/>
                  </a:cubicBezTo>
                  <a:cubicBezTo>
                    <a:pt x="49" y="228"/>
                    <a:pt x="51" y="240"/>
                    <a:pt x="54" y="251"/>
                  </a:cubicBezTo>
                  <a:cubicBezTo>
                    <a:pt x="53" y="206"/>
                    <a:pt x="29" y="167"/>
                    <a:pt x="21" y="125"/>
                  </a:cubicBezTo>
                  <a:cubicBezTo>
                    <a:pt x="16" y="102"/>
                    <a:pt x="19" y="82"/>
                    <a:pt x="27" y="61"/>
                  </a:cubicBezTo>
                  <a:cubicBezTo>
                    <a:pt x="34" y="43"/>
                    <a:pt x="37" y="24"/>
                    <a:pt x="26" y="6"/>
                  </a:cubicBezTo>
                  <a:cubicBezTo>
                    <a:pt x="22" y="15"/>
                    <a:pt x="22" y="24"/>
                    <a:pt x="20" y="3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36" name="Freeform 343"/>
            <p:cNvSpPr>
              <a:spLocks/>
            </p:cNvSpPr>
            <p:nvPr/>
          </p:nvSpPr>
          <p:spPr bwMode="gray">
            <a:xfrm>
              <a:off x="8486341" y="5626302"/>
              <a:ext cx="69173" cy="17183"/>
            </a:xfrm>
            <a:custGeom>
              <a:avLst/>
              <a:gdLst/>
              <a:ahLst/>
              <a:cxnLst>
                <a:cxn ang="0">
                  <a:pos x="159" y="0"/>
                </a:cxn>
                <a:cxn ang="0">
                  <a:pos x="145" y="35"/>
                </a:cxn>
                <a:cxn ang="0">
                  <a:pos x="93" y="45"/>
                </a:cxn>
                <a:cxn ang="0">
                  <a:pos x="0" y="25"/>
                </a:cxn>
                <a:cxn ang="0">
                  <a:pos x="35" y="45"/>
                </a:cxn>
                <a:cxn ang="0">
                  <a:pos x="87" y="51"/>
                </a:cxn>
                <a:cxn ang="0">
                  <a:pos x="134" y="50"/>
                </a:cxn>
                <a:cxn ang="0">
                  <a:pos x="175" y="38"/>
                </a:cxn>
                <a:cxn ang="0">
                  <a:pos x="168" y="26"/>
                </a:cxn>
              </a:cxnLst>
              <a:rect l="0" t="0" r="r" b="b"/>
              <a:pathLst>
                <a:path w="175" h="52">
                  <a:moveTo>
                    <a:pt x="159" y="0"/>
                  </a:moveTo>
                  <a:cubicBezTo>
                    <a:pt x="161" y="18"/>
                    <a:pt x="162" y="27"/>
                    <a:pt x="145" y="35"/>
                  </a:cubicBezTo>
                  <a:cubicBezTo>
                    <a:pt x="130" y="43"/>
                    <a:pt x="111" y="45"/>
                    <a:pt x="93" y="45"/>
                  </a:cubicBezTo>
                  <a:cubicBezTo>
                    <a:pt x="60" y="47"/>
                    <a:pt x="28" y="37"/>
                    <a:pt x="0" y="25"/>
                  </a:cubicBezTo>
                  <a:cubicBezTo>
                    <a:pt x="13" y="32"/>
                    <a:pt x="20" y="42"/>
                    <a:pt x="35" y="45"/>
                  </a:cubicBezTo>
                  <a:cubicBezTo>
                    <a:pt x="51" y="49"/>
                    <a:pt x="70" y="50"/>
                    <a:pt x="87" y="51"/>
                  </a:cubicBezTo>
                  <a:cubicBezTo>
                    <a:pt x="102" y="52"/>
                    <a:pt x="120" y="52"/>
                    <a:pt x="134" y="50"/>
                  </a:cubicBezTo>
                  <a:cubicBezTo>
                    <a:pt x="148" y="48"/>
                    <a:pt x="161" y="41"/>
                    <a:pt x="175" y="38"/>
                  </a:cubicBezTo>
                  <a:cubicBezTo>
                    <a:pt x="174" y="33"/>
                    <a:pt x="171" y="29"/>
                    <a:pt x="168" y="2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37" name="Freeform 344"/>
            <p:cNvSpPr>
              <a:spLocks/>
            </p:cNvSpPr>
            <p:nvPr/>
          </p:nvSpPr>
          <p:spPr bwMode="gray">
            <a:xfrm>
              <a:off x="8472942" y="5652426"/>
              <a:ext cx="45390" cy="35903"/>
            </a:xfrm>
            <a:custGeom>
              <a:avLst/>
              <a:gdLst/>
              <a:ahLst/>
              <a:cxnLst>
                <a:cxn ang="0">
                  <a:pos x="15" y="15"/>
                </a:cxn>
                <a:cxn ang="0">
                  <a:pos x="53" y="38"/>
                </a:cxn>
                <a:cxn ang="0">
                  <a:pos x="114" y="60"/>
                </a:cxn>
                <a:cxn ang="0">
                  <a:pos x="114" y="64"/>
                </a:cxn>
                <a:cxn ang="0">
                  <a:pos x="67" y="69"/>
                </a:cxn>
                <a:cxn ang="0">
                  <a:pos x="115" y="92"/>
                </a:cxn>
                <a:cxn ang="0">
                  <a:pos x="35" y="65"/>
                </a:cxn>
                <a:cxn ang="0">
                  <a:pos x="0" y="0"/>
                </a:cxn>
              </a:cxnLst>
              <a:rect l="0" t="0" r="r" b="b"/>
              <a:pathLst>
                <a:path w="115" h="109">
                  <a:moveTo>
                    <a:pt x="15" y="15"/>
                  </a:moveTo>
                  <a:cubicBezTo>
                    <a:pt x="28" y="21"/>
                    <a:pt x="40" y="30"/>
                    <a:pt x="53" y="38"/>
                  </a:cubicBezTo>
                  <a:cubicBezTo>
                    <a:pt x="73" y="51"/>
                    <a:pt x="91" y="53"/>
                    <a:pt x="114" y="60"/>
                  </a:cubicBezTo>
                  <a:cubicBezTo>
                    <a:pt x="114" y="61"/>
                    <a:pt x="114" y="63"/>
                    <a:pt x="114" y="64"/>
                  </a:cubicBezTo>
                  <a:cubicBezTo>
                    <a:pt x="99" y="67"/>
                    <a:pt x="82" y="69"/>
                    <a:pt x="67" y="69"/>
                  </a:cubicBezTo>
                  <a:cubicBezTo>
                    <a:pt x="78" y="79"/>
                    <a:pt x="103" y="81"/>
                    <a:pt x="115" y="92"/>
                  </a:cubicBezTo>
                  <a:cubicBezTo>
                    <a:pt x="88" y="109"/>
                    <a:pt x="56" y="78"/>
                    <a:pt x="35" y="65"/>
                  </a:cubicBezTo>
                  <a:cubicBezTo>
                    <a:pt x="9" y="50"/>
                    <a:pt x="16" y="20"/>
                    <a:pt x="0"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38" name="Freeform 345"/>
            <p:cNvSpPr>
              <a:spLocks/>
            </p:cNvSpPr>
            <p:nvPr/>
          </p:nvSpPr>
          <p:spPr bwMode="gray">
            <a:xfrm>
              <a:off x="8135786" y="5624346"/>
              <a:ext cx="49409" cy="52806"/>
            </a:xfrm>
            <a:custGeom>
              <a:avLst/>
              <a:gdLst/>
              <a:ahLst/>
              <a:cxnLst>
                <a:cxn ang="0">
                  <a:pos x="85" y="0"/>
                </a:cxn>
                <a:cxn ang="0">
                  <a:pos x="42" y="76"/>
                </a:cxn>
                <a:cxn ang="0">
                  <a:pos x="0" y="160"/>
                </a:cxn>
                <a:cxn ang="0">
                  <a:pos x="62" y="88"/>
                </a:cxn>
                <a:cxn ang="0">
                  <a:pos x="85" y="73"/>
                </a:cxn>
                <a:cxn ang="0">
                  <a:pos x="87" y="47"/>
                </a:cxn>
                <a:cxn ang="0">
                  <a:pos x="125" y="29"/>
                </a:cxn>
                <a:cxn ang="0">
                  <a:pos x="125" y="21"/>
                </a:cxn>
                <a:cxn ang="0">
                  <a:pos x="91" y="12"/>
                </a:cxn>
              </a:cxnLst>
              <a:rect l="0" t="0" r="r" b="b"/>
              <a:pathLst>
                <a:path w="125" h="160">
                  <a:moveTo>
                    <a:pt x="85" y="0"/>
                  </a:moveTo>
                  <a:cubicBezTo>
                    <a:pt x="55" y="15"/>
                    <a:pt x="56" y="50"/>
                    <a:pt x="42" y="76"/>
                  </a:cubicBezTo>
                  <a:cubicBezTo>
                    <a:pt x="28" y="101"/>
                    <a:pt x="1" y="133"/>
                    <a:pt x="0" y="160"/>
                  </a:cubicBezTo>
                  <a:cubicBezTo>
                    <a:pt x="17" y="132"/>
                    <a:pt x="36" y="108"/>
                    <a:pt x="62" y="88"/>
                  </a:cubicBezTo>
                  <a:cubicBezTo>
                    <a:pt x="70" y="81"/>
                    <a:pt x="79" y="83"/>
                    <a:pt x="85" y="73"/>
                  </a:cubicBezTo>
                  <a:cubicBezTo>
                    <a:pt x="90" y="66"/>
                    <a:pt x="83" y="54"/>
                    <a:pt x="87" y="47"/>
                  </a:cubicBezTo>
                  <a:cubicBezTo>
                    <a:pt x="96" y="33"/>
                    <a:pt x="108" y="27"/>
                    <a:pt x="125" y="29"/>
                  </a:cubicBezTo>
                  <a:cubicBezTo>
                    <a:pt x="125" y="28"/>
                    <a:pt x="125" y="22"/>
                    <a:pt x="125" y="21"/>
                  </a:cubicBezTo>
                  <a:cubicBezTo>
                    <a:pt x="114" y="16"/>
                    <a:pt x="103" y="11"/>
                    <a:pt x="91" y="1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91" name="Freeform 81"/>
            <p:cNvSpPr>
              <a:spLocks/>
            </p:cNvSpPr>
            <p:nvPr/>
          </p:nvSpPr>
          <p:spPr bwMode="gray">
            <a:xfrm>
              <a:off x="7746622" y="5555937"/>
              <a:ext cx="308962" cy="164837"/>
            </a:xfrm>
            <a:custGeom>
              <a:avLst/>
              <a:gdLst/>
              <a:ahLst/>
              <a:cxnLst>
                <a:cxn ang="0">
                  <a:pos x="429" y="101"/>
                </a:cxn>
                <a:cxn ang="0">
                  <a:pos x="355" y="179"/>
                </a:cxn>
                <a:cxn ang="0">
                  <a:pos x="276" y="240"/>
                </a:cxn>
                <a:cxn ang="0">
                  <a:pos x="188" y="309"/>
                </a:cxn>
                <a:cxn ang="0">
                  <a:pos x="14" y="421"/>
                </a:cxn>
                <a:cxn ang="0">
                  <a:pos x="76" y="477"/>
                </a:cxn>
                <a:cxn ang="0">
                  <a:pos x="159" y="490"/>
                </a:cxn>
                <a:cxn ang="0">
                  <a:pos x="323" y="467"/>
                </a:cxn>
                <a:cxn ang="0">
                  <a:pos x="470" y="412"/>
                </a:cxn>
                <a:cxn ang="0">
                  <a:pos x="699" y="376"/>
                </a:cxn>
                <a:cxn ang="0">
                  <a:pos x="452" y="112"/>
                </a:cxn>
              </a:cxnLst>
              <a:rect l="0" t="0" r="r" b="b"/>
              <a:pathLst>
                <a:path w="922" h="492">
                  <a:moveTo>
                    <a:pt x="429" y="101"/>
                  </a:moveTo>
                  <a:cubicBezTo>
                    <a:pt x="402" y="122"/>
                    <a:pt x="363" y="146"/>
                    <a:pt x="355" y="179"/>
                  </a:cubicBezTo>
                  <a:cubicBezTo>
                    <a:pt x="335" y="183"/>
                    <a:pt x="296" y="222"/>
                    <a:pt x="276" y="240"/>
                  </a:cubicBezTo>
                  <a:cubicBezTo>
                    <a:pt x="247" y="266"/>
                    <a:pt x="226" y="294"/>
                    <a:pt x="188" y="309"/>
                  </a:cubicBezTo>
                  <a:cubicBezTo>
                    <a:pt x="149" y="324"/>
                    <a:pt x="0" y="364"/>
                    <a:pt x="14" y="421"/>
                  </a:cubicBezTo>
                  <a:cubicBezTo>
                    <a:pt x="42" y="435"/>
                    <a:pt x="50" y="466"/>
                    <a:pt x="76" y="477"/>
                  </a:cubicBezTo>
                  <a:cubicBezTo>
                    <a:pt x="92" y="484"/>
                    <a:pt x="143" y="489"/>
                    <a:pt x="159" y="490"/>
                  </a:cubicBezTo>
                  <a:cubicBezTo>
                    <a:pt x="216" y="492"/>
                    <a:pt x="263" y="467"/>
                    <a:pt x="323" y="467"/>
                  </a:cubicBezTo>
                  <a:cubicBezTo>
                    <a:pt x="396" y="467"/>
                    <a:pt x="411" y="447"/>
                    <a:pt x="470" y="412"/>
                  </a:cubicBezTo>
                  <a:cubicBezTo>
                    <a:pt x="539" y="371"/>
                    <a:pt x="622" y="392"/>
                    <a:pt x="699" y="376"/>
                  </a:cubicBezTo>
                  <a:cubicBezTo>
                    <a:pt x="922" y="224"/>
                    <a:pt x="494" y="0"/>
                    <a:pt x="452" y="11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2" name="Freeform 82"/>
            <p:cNvSpPr>
              <a:spLocks/>
            </p:cNvSpPr>
            <p:nvPr/>
          </p:nvSpPr>
          <p:spPr bwMode="gray">
            <a:xfrm>
              <a:off x="8012459" y="5569697"/>
              <a:ext cx="187250" cy="202287"/>
            </a:xfrm>
            <a:custGeom>
              <a:avLst/>
              <a:gdLst/>
              <a:ahLst/>
              <a:cxnLst>
                <a:cxn ang="0">
                  <a:pos x="36" y="184"/>
                </a:cxn>
                <a:cxn ang="0">
                  <a:pos x="99" y="402"/>
                </a:cxn>
                <a:cxn ang="0">
                  <a:pos x="156" y="413"/>
                </a:cxn>
                <a:cxn ang="0">
                  <a:pos x="183" y="465"/>
                </a:cxn>
                <a:cxn ang="0">
                  <a:pos x="261" y="538"/>
                </a:cxn>
                <a:cxn ang="0">
                  <a:pos x="532" y="527"/>
                </a:cxn>
                <a:cxn ang="0">
                  <a:pos x="409" y="317"/>
                </a:cxn>
                <a:cxn ang="0">
                  <a:pos x="341" y="212"/>
                </a:cxn>
                <a:cxn ang="0">
                  <a:pos x="257" y="77"/>
                </a:cxn>
                <a:cxn ang="0">
                  <a:pos x="48" y="184"/>
                </a:cxn>
              </a:cxnLst>
              <a:rect l="0" t="0" r="r" b="b"/>
              <a:pathLst>
                <a:path w="559" h="604">
                  <a:moveTo>
                    <a:pt x="36" y="184"/>
                  </a:moveTo>
                  <a:cubicBezTo>
                    <a:pt x="36" y="271"/>
                    <a:pt x="0" y="373"/>
                    <a:pt x="99" y="402"/>
                  </a:cubicBezTo>
                  <a:cubicBezTo>
                    <a:pt x="122" y="409"/>
                    <a:pt x="136" y="401"/>
                    <a:pt x="156" y="413"/>
                  </a:cubicBezTo>
                  <a:cubicBezTo>
                    <a:pt x="190" y="435"/>
                    <a:pt x="167" y="433"/>
                    <a:pt x="183" y="465"/>
                  </a:cubicBezTo>
                  <a:cubicBezTo>
                    <a:pt x="202" y="505"/>
                    <a:pt x="221" y="523"/>
                    <a:pt x="261" y="538"/>
                  </a:cubicBezTo>
                  <a:cubicBezTo>
                    <a:pt x="323" y="562"/>
                    <a:pt x="501" y="604"/>
                    <a:pt x="532" y="527"/>
                  </a:cubicBezTo>
                  <a:cubicBezTo>
                    <a:pt x="559" y="459"/>
                    <a:pt x="449" y="364"/>
                    <a:pt x="409" y="317"/>
                  </a:cubicBezTo>
                  <a:cubicBezTo>
                    <a:pt x="375" y="277"/>
                    <a:pt x="361" y="259"/>
                    <a:pt x="341" y="212"/>
                  </a:cubicBezTo>
                  <a:cubicBezTo>
                    <a:pt x="323" y="171"/>
                    <a:pt x="292" y="106"/>
                    <a:pt x="257" y="77"/>
                  </a:cubicBezTo>
                  <a:cubicBezTo>
                    <a:pt x="168" y="0"/>
                    <a:pt x="73" y="105"/>
                    <a:pt x="48" y="18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3" name="Freeform 83"/>
            <p:cNvSpPr>
              <a:spLocks/>
            </p:cNvSpPr>
            <p:nvPr/>
          </p:nvSpPr>
          <p:spPr bwMode="gray">
            <a:xfrm>
              <a:off x="7869043" y="5621900"/>
              <a:ext cx="34187" cy="35180"/>
            </a:xfrm>
            <a:custGeom>
              <a:avLst/>
              <a:gdLst/>
              <a:ahLst/>
              <a:cxnLst>
                <a:cxn ang="0">
                  <a:pos x="31" y="41"/>
                </a:cxn>
                <a:cxn ang="0">
                  <a:pos x="2" y="74"/>
                </a:cxn>
                <a:cxn ang="0">
                  <a:pos x="30" y="76"/>
                </a:cxn>
                <a:cxn ang="0">
                  <a:pos x="31" y="91"/>
                </a:cxn>
                <a:cxn ang="0">
                  <a:pos x="31" y="45"/>
                </a:cxn>
              </a:cxnLst>
              <a:rect l="0" t="0" r="r" b="b"/>
              <a:pathLst>
                <a:path w="102" h="105">
                  <a:moveTo>
                    <a:pt x="31" y="41"/>
                  </a:moveTo>
                  <a:cubicBezTo>
                    <a:pt x="12" y="42"/>
                    <a:pt x="0" y="55"/>
                    <a:pt x="2" y="74"/>
                  </a:cubicBezTo>
                  <a:cubicBezTo>
                    <a:pt x="10" y="72"/>
                    <a:pt x="22" y="77"/>
                    <a:pt x="30" y="76"/>
                  </a:cubicBezTo>
                  <a:cubicBezTo>
                    <a:pt x="30" y="80"/>
                    <a:pt x="31" y="86"/>
                    <a:pt x="31" y="91"/>
                  </a:cubicBezTo>
                  <a:cubicBezTo>
                    <a:pt x="102" y="105"/>
                    <a:pt x="90" y="0"/>
                    <a:pt x="31" y="4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4" name="Freeform 84"/>
            <p:cNvSpPr>
              <a:spLocks/>
            </p:cNvSpPr>
            <p:nvPr/>
          </p:nvSpPr>
          <p:spPr bwMode="gray">
            <a:xfrm>
              <a:off x="7874008" y="5638639"/>
              <a:ext cx="116605" cy="44259"/>
            </a:xfrm>
            <a:custGeom>
              <a:avLst/>
              <a:gdLst/>
              <a:ahLst/>
              <a:cxnLst>
                <a:cxn ang="0">
                  <a:pos x="315" y="16"/>
                </a:cxn>
                <a:cxn ang="0">
                  <a:pos x="146" y="79"/>
                </a:cxn>
                <a:cxn ang="0">
                  <a:pos x="0" y="131"/>
                </a:cxn>
                <a:cxn ang="0">
                  <a:pos x="167" y="32"/>
                </a:cxn>
                <a:cxn ang="0">
                  <a:pos x="252" y="4"/>
                </a:cxn>
                <a:cxn ang="0">
                  <a:pos x="299" y="26"/>
                </a:cxn>
                <a:cxn ang="0">
                  <a:pos x="307" y="38"/>
                </a:cxn>
              </a:cxnLst>
              <a:rect l="0" t="0" r="r" b="b"/>
              <a:pathLst>
                <a:path w="348" h="132">
                  <a:moveTo>
                    <a:pt x="315" y="16"/>
                  </a:moveTo>
                  <a:cubicBezTo>
                    <a:pt x="238" y="16"/>
                    <a:pt x="205" y="34"/>
                    <a:pt x="146" y="79"/>
                  </a:cubicBezTo>
                  <a:cubicBezTo>
                    <a:pt x="99" y="115"/>
                    <a:pt x="61" y="132"/>
                    <a:pt x="0" y="131"/>
                  </a:cubicBezTo>
                  <a:cubicBezTo>
                    <a:pt x="58" y="101"/>
                    <a:pt x="117" y="75"/>
                    <a:pt x="167" y="32"/>
                  </a:cubicBezTo>
                  <a:cubicBezTo>
                    <a:pt x="196" y="8"/>
                    <a:pt x="212" y="9"/>
                    <a:pt x="252" y="4"/>
                  </a:cubicBezTo>
                  <a:cubicBezTo>
                    <a:pt x="264" y="2"/>
                    <a:pt x="348" y="0"/>
                    <a:pt x="299" y="26"/>
                  </a:cubicBezTo>
                  <a:cubicBezTo>
                    <a:pt x="301" y="29"/>
                    <a:pt x="305" y="33"/>
                    <a:pt x="307" y="3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5" name="Freeform 85"/>
            <p:cNvSpPr>
              <a:spLocks/>
            </p:cNvSpPr>
            <p:nvPr/>
          </p:nvSpPr>
          <p:spPr bwMode="gray">
            <a:xfrm>
              <a:off x="8110907" y="5653818"/>
              <a:ext cx="84830" cy="81425"/>
            </a:xfrm>
            <a:custGeom>
              <a:avLst/>
              <a:gdLst/>
              <a:ahLst/>
              <a:cxnLst>
                <a:cxn ang="0">
                  <a:pos x="35" y="35"/>
                </a:cxn>
                <a:cxn ang="0">
                  <a:pos x="68" y="106"/>
                </a:cxn>
                <a:cxn ang="0">
                  <a:pos x="10" y="135"/>
                </a:cxn>
                <a:cxn ang="0">
                  <a:pos x="72" y="162"/>
                </a:cxn>
                <a:cxn ang="0">
                  <a:pos x="187" y="220"/>
                </a:cxn>
                <a:cxn ang="0">
                  <a:pos x="135" y="124"/>
                </a:cxn>
                <a:cxn ang="0">
                  <a:pos x="55" y="10"/>
                </a:cxn>
                <a:cxn ang="0">
                  <a:pos x="14" y="14"/>
                </a:cxn>
              </a:cxnLst>
              <a:rect l="0" t="0" r="r" b="b"/>
              <a:pathLst>
                <a:path w="253" h="243">
                  <a:moveTo>
                    <a:pt x="35" y="35"/>
                  </a:moveTo>
                  <a:cubicBezTo>
                    <a:pt x="52" y="54"/>
                    <a:pt x="67" y="81"/>
                    <a:pt x="68" y="106"/>
                  </a:cubicBezTo>
                  <a:cubicBezTo>
                    <a:pt x="50" y="105"/>
                    <a:pt x="0" y="104"/>
                    <a:pt x="10" y="135"/>
                  </a:cubicBezTo>
                  <a:cubicBezTo>
                    <a:pt x="15" y="150"/>
                    <a:pt x="61" y="156"/>
                    <a:pt x="72" y="162"/>
                  </a:cubicBezTo>
                  <a:cubicBezTo>
                    <a:pt x="102" y="180"/>
                    <a:pt x="143" y="243"/>
                    <a:pt x="187" y="220"/>
                  </a:cubicBezTo>
                  <a:cubicBezTo>
                    <a:pt x="253" y="185"/>
                    <a:pt x="156" y="138"/>
                    <a:pt x="135" y="124"/>
                  </a:cubicBezTo>
                  <a:cubicBezTo>
                    <a:pt x="96" y="98"/>
                    <a:pt x="79" y="53"/>
                    <a:pt x="55" y="10"/>
                  </a:cubicBezTo>
                  <a:cubicBezTo>
                    <a:pt x="40" y="5"/>
                    <a:pt x="21" y="0"/>
                    <a:pt x="14" y="1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6" name="Freeform 86"/>
            <p:cNvSpPr>
              <a:spLocks/>
            </p:cNvSpPr>
            <p:nvPr/>
          </p:nvSpPr>
          <p:spPr bwMode="gray">
            <a:xfrm>
              <a:off x="8025794" y="5656797"/>
              <a:ext cx="72346" cy="82135"/>
            </a:xfrm>
            <a:custGeom>
              <a:avLst/>
              <a:gdLst/>
              <a:ahLst/>
              <a:cxnLst>
                <a:cxn ang="0">
                  <a:pos x="36" y="13"/>
                </a:cxn>
                <a:cxn ang="0">
                  <a:pos x="216" y="237"/>
                </a:cxn>
                <a:cxn ang="0">
                  <a:pos x="108" y="130"/>
                </a:cxn>
                <a:cxn ang="0">
                  <a:pos x="27" y="0"/>
                </a:cxn>
              </a:cxnLst>
              <a:rect l="0" t="0" r="r" b="b"/>
              <a:pathLst>
                <a:path w="216" h="245">
                  <a:moveTo>
                    <a:pt x="36" y="13"/>
                  </a:moveTo>
                  <a:cubicBezTo>
                    <a:pt x="156" y="33"/>
                    <a:pt x="104" y="200"/>
                    <a:pt x="216" y="237"/>
                  </a:cubicBezTo>
                  <a:cubicBezTo>
                    <a:pt x="163" y="245"/>
                    <a:pt x="127" y="165"/>
                    <a:pt x="108" y="130"/>
                  </a:cubicBezTo>
                  <a:cubicBezTo>
                    <a:pt x="94" y="104"/>
                    <a:pt x="0" y="23"/>
                    <a:pt x="27"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7" name="Freeform 87"/>
            <p:cNvSpPr>
              <a:spLocks/>
            </p:cNvSpPr>
            <p:nvPr/>
          </p:nvSpPr>
          <p:spPr bwMode="gray">
            <a:xfrm>
              <a:off x="8149067" y="5732548"/>
              <a:ext cx="16172" cy="11632"/>
            </a:xfrm>
            <a:custGeom>
              <a:avLst/>
              <a:gdLst/>
              <a:ahLst/>
              <a:cxnLst>
                <a:cxn ang="0">
                  <a:pos x="31" y="2"/>
                </a:cxn>
                <a:cxn ang="0">
                  <a:pos x="2" y="3"/>
                </a:cxn>
                <a:cxn ang="0">
                  <a:pos x="43" y="31"/>
                </a:cxn>
                <a:cxn ang="0">
                  <a:pos x="47" y="7"/>
                </a:cxn>
                <a:cxn ang="0">
                  <a:pos x="35" y="2"/>
                </a:cxn>
              </a:cxnLst>
              <a:rect l="0" t="0" r="r" b="b"/>
              <a:pathLst>
                <a:path w="48" h="35">
                  <a:moveTo>
                    <a:pt x="31" y="2"/>
                  </a:moveTo>
                  <a:cubicBezTo>
                    <a:pt x="22" y="0"/>
                    <a:pt x="10" y="2"/>
                    <a:pt x="2" y="3"/>
                  </a:cubicBezTo>
                  <a:cubicBezTo>
                    <a:pt x="0" y="27"/>
                    <a:pt x="21" y="35"/>
                    <a:pt x="43" y="31"/>
                  </a:cubicBezTo>
                  <a:cubicBezTo>
                    <a:pt x="47" y="24"/>
                    <a:pt x="48" y="16"/>
                    <a:pt x="47" y="7"/>
                  </a:cubicBezTo>
                  <a:cubicBezTo>
                    <a:pt x="40" y="9"/>
                    <a:pt x="38" y="4"/>
                    <a:pt x="35" y="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8" name="Freeform 88"/>
            <p:cNvSpPr>
              <a:spLocks/>
            </p:cNvSpPr>
            <p:nvPr/>
          </p:nvSpPr>
          <p:spPr bwMode="gray">
            <a:xfrm>
              <a:off x="8076436" y="5640058"/>
              <a:ext cx="25109" cy="29506"/>
            </a:xfrm>
            <a:custGeom>
              <a:avLst/>
              <a:gdLst/>
              <a:ahLst/>
              <a:cxnLst>
                <a:cxn ang="0">
                  <a:pos x="62" y="4"/>
                </a:cxn>
                <a:cxn ang="0">
                  <a:pos x="41" y="5"/>
                </a:cxn>
                <a:cxn ang="0">
                  <a:pos x="53" y="88"/>
                </a:cxn>
                <a:cxn ang="0">
                  <a:pos x="50" y="38"/>
                </a:cxn>
                <a:cxn ang="0">
                  <a:pos x="58" y="0"/>
                </a:cxn>
              </a:cxnLst>
              <a:rect l="0" t="0" r="r" b="b"/>
              <a:pathLst>
                <a:path w="75" h="88">
                  <a:moveTo>
                    <a:pt x="62" y="4"/>
                  </a:moveTo>
                  <a:cubicBezTo>
                    <a:pt x="56" y="3"/>
                    <a:pt x="48" y="4"/>
                    <a:pt x="41" y="5"/>
                  </a:cubicBezTo>
                  <a:cubicBezTo>
                    <a:pt x="46" y="28"/>
                    <a:pt x="0" y="86"/>
                    <a:pt x="53" y="88"/>
                  </a:cubicBezTo>
                  <a:cubicBezTo>
                    <a:pt x="56" y="71"/>
                    <a:pt x="53" y="53"/>
                    <a:pt x="50" y="38"/>
                  </a:cubicBezTo>
                  <a:cubicBezTo>
                    <a:pt x="72" y="33"/>
                    <a:pt x="75" y="13"/>
                    <a:pt x="58"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9" name="Freeform 89"/>
            <p:cNvSpPr>
              <a:spLocks/>
            </p:cNvSpPr>
            <p:nvPr/>
          </p:nvSpPr>
          <p:spPr bwMode="gray">
            <a:xfrm>
              <a:off x="7767049" y="5602892"/>
              <a:ext cx="118733" cy="86107"/>
            </a:xfrm>
            <a:custGeom>
              <a:avLst/>
              <a:gdLst/>
              <a:ahLst/>
              <a:cxnLst>
                <a:cxn ang="0">
                  <a:pos x="39" y="233"/>
                </a:cxn>
                <a:cxn ang="0">
                  <a:pos x="179" y="201"/>
                </a:cxn>
                <a:cxn ang="0">
                  <a:pos x="271" y="132"/>
                </a:cxn>
                <a:cxn ang="0">
                  <a:pos x="259" y="131"/>
                </a:cxn>
                <a:cxn ang="0">
                  <a:pos x="329" y="23"/>
                </a:cxn>
                <a:cxn ang="0">
                  <a:pos x="230" y="112"/>
                </a:cxn>
                <a:cxn ang="0">
                  <a:pos x="98" y="195"/>
                </a:cxn>
                <a:cxn ang="0">
                  <a:pos x="27" y="217"/>
                </a:cxn>
                <a:cxn ang="0">
                  <a:pos x="52" y="242"/>
                </a:cxn>
              </a:cxnLst>
              <a:rect l="0" t="0" r="r" b="b"/>
              <a:pathLst>
                <a:path w="354" h="257">
                  <a:moveTo>
                    <a:pt x="39" y="233"/>
                  </a:moveTo>
                  <a:cubicBezTo>
                    <a:pt x="93" y="233"/>
                    <a:pt x="133" y="229"/>
                    <a:pt x="179" y="201"/>
                  </a:cubicBezTo>
                  <a:cubicBezTo>
                    <a:pt x="210" y="182"/>
                    <a:pt x="274" y="175"/>
                    <a:pt x="271" y="132"/>
                  </a:cubicBezTo>
                  <a:cubicBezTo>
                    <a:pt x="267" y="131"/>
                    <a:pt x="263" y="132"/>
                    <a:pt x="259" y="131"/>
                  </a:cubicBezTo>
                  <a:cubicBezTo>
                    <a:pt x="257" y="108"/>
                    <a:pt x="354" y="52"/>
                    <a:pt x="329" y="23"/>
                  </a:cubicBezTo>
                  <a:cubicBezTo>
                    <a:pt x="310" y="0"/>
                    <a:pt x="240" y="96"/>
                    <a:pt x="230" y="112"/>
                  </a:cubicBezTo>
                  <a:cubicBezTo>
                    <a:pt x="199" y="158"/>
                    <a:pt x="149" y="179"/>
                    <a:pt x="98" y="195"/>
                  </a:cubicBezTo>
                  <a:cubicBezTo>
                    <a:pt x="80" y="201"/>
                    <a:pt x="40" y="205"/>
                    <a:pt x="27" y="217"/>
                  </a:cubicBezTo>
                  <a:cubicBezTo>
                    <a:pt x="0" y="241"/>
                    <a:pt x="21" y="257"/>
                    <a:pt x="52" y="24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0" name="Freeform 90"/>
            <p:cNvSpPr>
              <a:spLocks/>
            </p:cNvSpPr>
            <p:nvPr/>
          </p:nvSpPr>
          <p:spPr bwMode="gray">
            <a:xfrm>
              <a:off x="7749317" y="4582522"/>
              <a:ext cx="394784" cy="1076261"/>
            </a:xfrm>
            <a:custGeom>
              <a:avLst/>
              <a:gdLst/>
              <a:ahLst/>
              <a:cxnLst>
                <a:cxn ang="0">
                  <a:pos x="55" y="151"/>
                </a:cxn>
                <a:cxn ang="0">
                  <a:pos x="78" y="281"/>
                </a:cxn>
                <a:cxn ang="0">
                  <a:pos x="37" y="382"/>
                </a:cxn>
                <a:cxn ang="0">
                  <a:pos x="33" y="686"/>
                </a:cxn>
                <a:cxn ang="0">
                  <a:pos x="72" y="1082"/>
                </a:cxn>
                <a:cxn ang="0">
                  <a:pos x="100" y="1473"/>
                </a:cxn>
                <a:cxn ang="0">
                  <a:pos x="203" y="2087"/>
                </a:cxn>
                <a:cxn ang="0">
                  <a:pos x="268" y="2377"/>
                </a:cxn>
                <a:cxn ang="0">
                  <a:pos x="331" y="2676"/>
                </a:cxn>
                <a:cxn ang="0">
                  <a:pos x="331" y="2712"/>
                </a:cxn>
                <a:cxn ang="0">
                  <a:pos x="360" y="2865"/>
                </a:cxn>
                <a:cxn ang="0">
                  <a:pos x="398" y="3028"/>
                </a:cxn>
                <a:cxn ang="0">
                  <a:pos x="465" y="3046"/>
                </a:cxn>
                <a:cxn ang="0">
                  <a:pos x="551" y="3097"/>
                </a:cxn>
                <a:cxn ang="0">
                  <a:pos x="746" y="3164"/>
                </a:cxn>
                <a:cxn ang="0">
                  <a:pos x="765" y="2895"/>
                </a:cxn>
                <a:cxn ang="0">
                  <a:pos x="699" y="2595"/>
                </a:cxn>
                <a:cxn ang="0">
                  <a:pos x="664" y="2318"/>
                </a:cxn>
                <a:cxn ang="0">
                  <a:pos x="668" y="2009"/>
                </a:cxn>
                <a:cxn ang="0">
                  <a:pos x="635" y="1824"/>
                </a:cxn>
                <a:cxn ang="0">
                  <a:pos x="658" y="1638"/>
                </a:cxn>
                <a:cxn ang="0">
                  <a:pos x="613" y="1458"/>
                </a:cxn>
                <a:cxn ang="0">
                  <a:pos x="614" y="1261"/>
                </a:cxn>
                <a:cxn ang="0">
                  <a:pos x="681" y="1356"/>
                </a:cxn>
                <a:cxn ang="0">
                  <a:pos x="699" y="1501"/>
                </a:cxn>
                <a:cxn ang="0">
                  <a:pos x="742" y="1767"/>
                </a:cxn>
                <a:cxn ang="0">
                  <a:pos x="709" y="2110"/>
                </a:cxn>
                <a:cxn ang="0">
                  <a:pos x="720" y="2437"/>
                </a:cxn>
                <a:cxn ang="0">
                  <a:pos x="708" y="2657"/>
                </a:cxn>
                <a:cxn ang="0">
                  <a:pos x="681" y="2858"/>
                </a:cxn>
                <a:cxn ang="0">
                  <a:pos x="761" y="3062"/>
                </a:cxn>
                <a:cxn ang="0">
                  <a:pos x="888" y="3206"/>
                </a:cxn>
                <a:cxn ang="0">
                  <a:pos x="1108" y="3109"/>
                </a:cxn>
                <a:cxn ang="0">
                  <a:pos x="1125" y="2843"/>
                </a:cxn>
                <a:cxn ang="0">
                  <a:pos x="1125" y="2765"/>
                </a:cxn>
                <a:cxn ang="0">
                  <a:pos x="1108" y="2702"/>
                </a:cxn>
                <a:cxn ang="0">
                  <a:pos x="1148" y="2578"/>
                </a:cxn>
                <a:cxn ang="0">
                  <a:pos x="1148" y="2229"/>
                </a:cxn>
                <a:cxn ang="0">
                  <a:pos x="1153" y="2071"/>
                </a:cxn>
                <a:cxn ang="0">
                  <a:pos x="1125" y="1914"/>
                </a:cxn>
                <a:cxn ang="0">
                  <a:pos x="1148" y="1587"/>
                </a:cxn>
                <a:cxn ang="0">
                  <a:pos x="1142" y="1282"/>
                </a:cxn>
                <a:cxn ang="0">
                  <a:pos x="1153" y="1092"/>
                </a:cxn>
                <a:cxn ang="0">
                  <a:pos x="1125" y="911"/>
                </a:cxn>
                <a:cxn ang="0">
                  <a:pos x="1107" y="541"/>
                </a:cxn>
                <a:cxn ang="0">
                  <a:pos x="1024" y="168"/>
                </a:cxn>
                <a:cxn ang="0">
                  <a:pos x="731" y="17"/>
                </a:cxn>
                <a:cxn ang="0">
                  <a:pos x="152" y="79"/>
                </a:cxn>
                <a:cxn ang="0">
                  <a:pos x="72" y="151"/>
                </a:cxn>
              </a:cxnLst>
              <a:rect l="0" t="0" r="r" b="b"/>
              <a:pathLst>
                <a:path w="1178" h="3212">
                  <a:moveTo>
                    <a:pt x="55" y="151"/>
                  </a:moveTo>
                  <a:cubicBezTo>
                    <a:pt x="49" y="196"/>
                    <a:pt x="81" y="231"/>
                    <a:pt x="78" y="281"/>
                  </a:cubicBezTo>
                  <a:cubicBezTo>
                    <a:pt x="75" y="326"/>
                    <a:pt x="52" y="346"/>
                    <a:pt x="37" y="382"/>
                  </a:cubicBezTo>
                  <a:cubicBezTo>
                    <a:pt x="0" y="468"/>
                    <a:pt x="24" y="594"/>
                    <a:pt x="33" y="686"/>
                  </a:cubicBezTo>
                  <a:cubicBezTo>
                    <a:pt x="45" y="819"/>
                    <a:pt x="58" y="950"/>
                    <a:pt x="72" y="1082"/>
                  </a:cubicBezTo>
                  <a:cubicBezTo>
                    <a:pt x="86" y="1213"/>
                    <a:pt x="107" y="1338"/>
                    <a:pt x="100" y="1473"/>
                  </a:cubicBezTo>
                  <a:cubicBezTo>
                    <a:pt x="90" y="1687"/>
                    <a:pt x="167" y="1885"/>
                    <a:pt x="203" y="2087"/>
                  </a:cubicBezTo>
                  <a:cubicBezTo>
                    <a:pt x="221" y="2184"/>
                    <a:pt x="253" y="2275"/>
                    <a:pt x="268" y="2377"/>
                  </a:cubicBezTo>
                  <a:cubicBezTo>
                    <a:pt x="282" y="2471"/>
                    <a:pt x="342" y="2574"/>
                    <a:pt x="331" y="2676"/>
                  </a:cubicBezTo>
                  <a:cubicBezTo>
                    <a:pt x="330" y="2688"/>
                    <a:pt x="331" y="2700"/>
                    <a:pt x="331" y="2712"/>
                  </a:cubicBezTo>
                  <a:cubicBezTo>
                    <a:pt x="268" y="2741"/>
                    <a:pt x="351" y="2832"/>
                    <a:pt x="360" y="2865"/>
                  </a:cubicBezTo>
                  <a:cubicBezTo>
                    <a:pt x="375" y="2925"/>
                    <a:pt x="339" y="2982"/>
                    <a:pt x="398" y="3028"/>
                  </a:cubicBezTo>
                  <a:cubicBezTo>
                    <a:pt x="420" y="3045"/>
                    <a:pt x="440" y="3037"/>
                    <a:pt x="465" y="3046"/>
                  </a:cubicBezTo>
                  <a:cubicBezTo>
                    <a:pt x="487" y="3054"/>
                    <a:pt x="527" y="3085"/>
                    <a:pt x="551" y="3097"/>
                  </a:cubicBezTo>
                  <a:cubicBezTo>
                    <a:pt x="609" y="3126"/>
                    <a:pt x="681" y="3156"/>
                    <a:pt x="746" y="3164"/>
                  </a:cubicBezTo>
                  <a:cubicBezTo>
                    <a:pt x="725" y="3072"/>
                    <a:pt x="773" y="2987"/>
                    <a:pt x="765" y="2895"/>
                  </a:cubicBezTo>
                  <a:cubicBezTo>
                    <a:pt x="757" y="2795"/>
                    <a:pt x="726" y="2690"/>
                    <a:pt x="699" y="2595"/>
                  </a:cubicBezTo>
                  <a:cubicBezTo>
                    <a:pt x="673" y="2503"/>
                    <a:pt x="654" y="2417"/>
                    <a:pt x="664" y="2318"/>
                  </a:cubicBezTo>
                  <a:cubicBezTo>
                    <a:pt x="673" y="2225"/>
                    <a:pt x="695" y="2102"/>
                    <a:pt x="668" y="2009"/>
                  </a:cubicBezTo>
                  <a:cubicBezTo>
                    <a:pt x="650" y="1949"/>
                    <a:pt x="625" y="1893"/>
                    <a:pt x="635" y="1824"/>
                  </a:cubicBezTo>
                  <a:cubicBezTo>
                    <a:pt x="646" y="1757"/>
                    <a:pt x="672" y="1710"/>
                    <a:pt x="658" y="1638"/>
                  </a:cubicBezTo>
                  <a:cubicBezTo>
                    <a:pt x="645" y="1572"/>
                    <a:pt x="613" y="1532"/>
                    <a:pt x="613" y="1458"/>
                  </a:cubicBezTo>
                  <a:cubicBezTo>
                    <a:pt x="613" y="1392"/>
                    <a:pt x="610" y="1326"/>
                    <a:pt x="614" y="1261"/>
                  </a:cubicBezTo>
                  <a:cubicBezTo>
                    <a:pt x="645" y="1296"/>
                    <a:pt x="669" y="1309"/>
                    <a:pt x="681" y="1356"/>
                  </a:cubicBezTo>
                  <a:cubicBezTo>
                    <a:pt x="693" y="1402"/>
                    <a:pt x="692" y="1455"/>
                    <a:pt x="699" y="1501"/>
                  </a:cubicBezTo>
                  <a:cubicBezTo>
                    <a:pt x="712" y="1593"/>
                    <a:pt x="742" y="1668"/>
                    <a:pt x="742" y="1767"/>
                  </a:cubicBezTo>
                  <a:cubicBezTo>
                    <a:pt x="742" y="1887"/>
                    <a:pt x="727" y="1996"/>
                    <a:pt x="709" y="2110"/>
                  </a:cubicBezTo>
                  <a:cubicBezTo>
                    <a:pt x="692" y="2218"/>
                    <a:pt x="720" y="2327"/>
                    <a:pt x="720" y="2437"/>
                  </a:cubicBezTo>
                  <a:cubicBezTo>
                    <a:pt x="720" y="2509"/>
                    <a:pt x="719" y="2585"/>
                    <a:pt x="708" y="2657"/>
                  </a:cubicBezTo>
                  <a:cubicBezTo>
                    <a:pt x="698" y="2726"/>
                    <a:pt x="676" y="2784"/>
                    <a:pt x="681" y="2858"/>
                  </a:cubicBezTo>
                  <a:cubicBezTo>
                    <a:pt x="685" y="2936"/>
                    <a:pt x="733" y="2993"/>
                    <a:pt x="761" y="3062"/>
                  </a:cubicBezTo>
                  <a:cubicBezTo>
                    <a:pt x="779" y="3106"/>
                    <a:pt x="832" y="3212"/>
                    <a:pt x="888" y="3206"/>
                  </a:cubicBezTo>
                  <a:cubicBezTo>
                    <a:pt x="920" y="3108"/>
                    <a:pt x="1051" y="3169"/>
                    <a:pt x="1108" y="3109"/>
                  </a:cubicBezTo>
                  <a:cubicBezTo>
                    <a:pt x="1178" y="3035"/>
                    <a:pt x="1133" y="2934"/>
                    <a:pt x="1125" y="2843"/>
                  </a:cubicBezTo>
                  <a:cubicBezTo>
                    <a:pt x="1123" y="2817"/>
                    <a:pt x="1129" y="2790"/>
                    <a:pt x="1125" y="2765"/>
                  </a:cubicBezTo>
                  <a:cubicBezTo>
                    <a:pt x="1122" y="2744"/>
                    <a:pt x="1107" y="2723"/>
                    <a:pt x="1108" y="2702"/>
                  </a:cubicBezTo>
                  <a:cubicBezTo>
                    <a:pt x="1111" y="2665"/>
                    <a:pt x="1139" y="2616"/>
                    <a:pt x="1148" y="2578"/>
                  </a:cubicBezTo>
                  <a:cubicBezTo>
                    <a:pt x="1175" y="2463"/>
                    <a:pt x="1153" y="2350"/>
                    <a:pt x="1148" y="2229"/>
                  </a:cubicBezTo>
                  <a:cubicBezTo>
                    <a:pt x="1145" y="2175"/>
                    <a:pt x="1151" y="2124"/>
                    <a:pt x="1153" y="2071"/>
                  </a:cubicBezTo>
                  <a:cubicBezTo>
                    <a:pt x="1156" y="2014"/>
                    <a:pt x="1131" y="1968"/>
                    <a:pt x="1125" y="1914"/>
                  </a:cubicBezTo>
                  <a:cubicBezTo>
                    <a:pt x="1112" y="1802"/>
                    <a:pt x="1143" y="1694"/>
                    <a:pt x="1148" y="1587"/>
                  </a:cubicBezTo>
                  <a:cubicBezTo>
                    <a:pt x="1153" y="1484"/>
                    <a:pt x="1137" y="1386"/>
                    <a:pt x="1142" y="1282"/>
                  </a:cubicBezTo>
                  <a:cubicBezTo>
                    <a:pt x="1145" y="1218"/>
                    <a:pt x="1154" y="1157"/>
                    <a:pt x="1153" y="1092"/>
                  </a:cubicBezTo>
                  <a:cubicBezTo>
                    <a:pt x="1153" y="1028"/>
                    <a:pt x="1131" y="969"/>
                    <a:pt x="1125" y="911"/>
                  </a:cubicBezTo>
                  <a:cubicBezTo>
                    <a:pt x="1114" y="786"/>
                    <a:pt x="1151" y="664"/>
                    <a:pt x="1107" y="541"/>
                  </a:cubicBezTo>
                  <a:cubicBezTo>
                    <a:pt x="1063" y="418"/>
                    <a:pt x="1051" y="297"/>
                    <a:pt x="1024" y="168"/>
                  </a:cubicBezTo>
                  <a:cubicBezTo>
                    <a:pt x="1000" y="52"/>
                    <a:pt x="839" y="26"/>
                    <a:pt x="731" y="17"/>
                  </a:cubicBezTo>
                  <a:cubicBezTo>
                    <a:pt x="534" y="0"/>
                    <a:pt x="335" y="29"/>
                    <a:pt x="152" y="79"/>
                  </a:cubicBezTo>
                  <a:cubicBezTo>
                    <a:pt x="146" y="114"/>
                    <a:pt x="107" y="143"/>
                    <a:pt x="72" y="15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1" name="Freeform 91"/>
            <p:cNvSpPr>
              <a:spLocks/>
            </p:cNvSpPr>
            <p:nvPr/>
          </p:nvSpPr>
          <p:spPr bwMode="gray">
            <a:xfrm>
              <a:off x="7837835" y="3996373"/>
              <a:ext cx="171929" cy="236616"/>
            </a:xfrm>
            <a:custGeom>
              <a:avLst/>
              <a:gdLst/>
              <a:ahLst/>
              <a:cxnLst>
                <a:cxn ang="0">
                  <a:pos x="122" y="205"/>
                </a:cxn>
                <a:cxn ang="0">
                  <a:pos x="141" y="437"/>
                </a:cxn>
                <a:cxn ang="0">
                  <a:pos x="214" y="683"/>
                </a:cxn>
                <a:cxn ang="0">
                  <a:pos x="488" y="510"/>
                </a:cxn>
                <a:cxn ang="0">
                  <a:pos x="407" y="124"/>
                </a:cxn>
                <a:cxn ang="0">
                  <a:pos x="143" y="184"/>
                </a:cxn>
              </a:cxnLst>
              <a:rect l="0" t="0" r="r" b="b"/>
              <a:pathLst>
                <a:path w="513" h="706">
                  <a:moveTo>
                    <a:pt x="122" y="205"/>
                  </a:moveTo>
                  <a:cubicBezTo>
                    <a:pt x="137" y="280"/>
                    <a:pt x="146" y="354"/>
                    <a:pt x="141" y="437"/>
                  </a:cubicBezTo>
                  <a:cubicBezTo>
                    <a:pt x="0" y="522"/>
                    <a:pt x="74" y="660"/>
                    <a:pt x="214" y="683"/>
                  </a:cubicBezTo>
                  <a:cubicBezTo>
                    <a:pt x="351" y="706"/>
                    <a:pt x="455" y="646"/>
                    <a:pt x="488" y="510"/>
                  </a:cubicBezTo>
                  <a:cubicBezTo>
                    <a:pt x="513" y="407"/>
                    <a:pt x="455" y="214"/>
                    <a:pt x="407" y="124"/>
                  </a:cubicBezTo>
                  <a:cubicBezTo>
                    <a:pt x="342" y="0"/>
                    <a:pt x="146" y="43"/>
                    <a:pt x="143" y="18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2" name="Freeform 92"/>
            <p:cNvSpPr>
              <a:spLocks/>
            </p:cNvSpPr>
            <p:nvPr/>
          </p:nvSpPr>
          <p:spPr bwMode="gray">
            <a:xfrm>
              <a:off x="7984939" y="4088580"/>
              <a:ext cx="14044" cy="23123"/>
            </a:xfrm>
            <a:custGeom>
              <a:avLst/>
              <a:gdLst/>
              <a:ahLst/>
              <a:cxnLst>
                <a:cxn ang="0">
                  <a:pos x="20" y="45"/>
                </a:cxn>
                <a:cxn ang="0">
                  <a:pos x="42" y="69"/>
                </a:cxn>
                <a:cxn ang="0">
                  <a:pos x="37" y="42"/>
                </a:cxn>
                <a:cxn ang="0">
                  <a:pos x="26" y="12"/>
                </a:cxn>
                <a:cxn ang="0">
                  <a:pos x="14" y="4"/>
                </a:cxn>
                <a:cxn ang="0">
                  <a:pos x="5" y="17"/>
                </a:cxn>
                <a:cxn ang="0">
                  <a:pos x="18" y="45"/>
                </a:cxn>
              </a:cxnLst>
              <a:rect l="0" t="0" r="r" b="b"/>
              <a:pathLst>
                <a:path w="42" h="69">
                  <a:moveTo>
                    <a:pt x="20" y="45"/>
                  </a:moveTo>
                  <a:cubicBezTo>
                    <a:pt x="26" y="51"/>
                    <a:pt x="34" y="66"/>
                    <a:pt x="42" y="69"/>
                  </a:cubicBezTo>
                  <a:cubicBezTo>
                    <a:pt x="42" y="59"/>
                    <a:pt x="39" y="51"/>
                    <a:pt x="37" y="42"/>
                  </a:cubicBezTo>
                  <a:cubicBezTo>
                    <a:pt x="34" y="29"/>
                    <a:pt x="30" y="22"/>
                    <a:pt x="26" y="12"/>
                  </a:cubicBezTo>
                  <a:cubicBezTo>
                    <a:pt x="22" y="5"/>
                    <a:pt x="22" y="0"/>
                    <a:pt x="14" y="4"/>
                  </a:cubicBezTo>
                  <a:cubicBezTo>
                    <a:pt x="11" y="5"/>
                    <a:pt x="6" y="14"/>
                    <a:pt x="5" y="17"/>
                  </a:cubicBezTo>
                  <a:cubicBezTo>
                    <a:pt x="0" y="32"/>
                    <a:pt x="16" y="37"/>
                    <a:pt x="18" y="4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3" name="Freeform 93"/>
            <p:cNvSpPr>
              <a:spLocks/>
            </p:cNvSpPr>
            <p:nvPr/>
          </p:nvSpPr>
          <p:spPr bwMode="gray">
            <a:xfrm>
              <a:off x="7879683" y="4091275"/>
              <a:ext cx="115896" cy="68658"/>
            </a:xfrm>
            <a:custGeom>
              <a:avLst/>
              <a:gdLst/>
              <a:ahLst/>
              <a:cxnLst>
                <a:cxn ang="0">
                  <a:pos x="0" y="0"/>
                </a:cxn>
                <a:cxn ang="0">
                  <a:pos x="23" y="45"/>
                </a:cxn>
                <a:cxn ang="0">
                  <a:pos x="45" y="97"/>
                </a:cxn>
                <a:cxn ang="0">
                  <a:pos x="125" y="177"/>
                </a:cxn>
                <a:cxn ang="0">
                  <a:pos x="246" y="190"/>
                </a:cxn>
                <a:cxn ang="0">
                  <a:pos x="346" y="14"/>
                </a:cxn>
              </a:cxnLst>
              <a:rect l="0" t="0" r="r" b="b"/>
              <a:pathLst>
                <a:path w="346" h="205">
                  <a:moveTo>
                    <a:pt x="0" y="0"/>
                  </a:moveTo>
                  <a:cubicBezTo>
                    <a:pt x="7" y="19"/>
                    <a:pt x="13" y="29"/>
                    <a:pt x="23" y="45"/>
                  </a:cubicBezTo>
                  <a:cubicBezTo>
                    <a:pt x="33" y="62"/>
                    <a:pt x="33" y="82"/>
                    <a:pt x="45" y="97"/>
                  </a:cubicBezTo>
                  <a:cubicBezTo>
                    <a:pt x="70" y="127"/>
                    <a:pt x="87" y="157"/>
                    <a:pt x="125" y="177"/>
                  </a:cubicBezTo>
                  <a:cubicBezTo>
                    <a:pt x="150" y="191"/>
                    <a:pt x="216" y="205"/>
                    <a:pt x="246" y="190"/>
                  </a:cubicBezTo>
                  <a:cubicBezTo>
                    <a:pt x="303" y="163"/>
                    <a:pt x="346" y="38"/>
                    <a:pt x="346" y="1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4" name="Freeform 94"/>
            <p:cNvSpPr>
              <a:spLocks/>
            </p:cNvSpPr>
            <p:nvPr/>
          </p:nvSpPr>
          <p:spPr bwMode="gray">
            <a:xfrm>
              <a:off x="7837835" y="3862320"/>
              <a:ext cx="182994" cy="286265"/>
            </a:xfrm>
            <a:custGeom>
              <a:avLst/>
              <a:gdLst/>
              <a:ahLst/>
              <a:cxnLst>
                <a:cxn ang="0">
                  <a:pos x="48" y="367"/>
                </a:cxn>
                <a:cxn ang="0">
                  <a:pos x="1" y="422"/>
                </a:cxn>
                <a:cxn ang="0">
                  <a:pos x="43" y="495"/>
                </a:cxn>
                <a:cxn ang="0">
                  <a:pos x="63" y="525"/>
                </a:cxn>
                <a:cxn ang="0">
                  <a:pos x="76" y="578"/>
                </a:cxn>
                <a:cxn ang="0">
                  <a:pos x="132" y="702"/>
                </a:cxn>
                <a:cxn ang="0">
                  <a:pos x="171" y="746"/>
                </a:cxn>
                <a:cxn ang="0">
                  <a:pos x="251" y="827"/>
                </a:cxn>
                <a:cxn ang="0">
                  <a:pos x="372" y="840"/>
                </a:cxn>
                <a:cxn ang="0">
                  <a:pos x="473" y="692"/>
                </a:cxn>
                <a:cxn ang="0">
                  <a:pos x="511" y="599"/>
                </a:cxn>
                <a:cxn ang="0">
                  <a:pos x="529" y="410"/>
                </a:cxn>
                <a:cxn ang="0">
                  <a:pos x="372" y="60"/>
                </a:cxn>
                <a:cxn ang="0">
                  <a:pos x="112" y="89"/>
                </a:cxn>
                <a:cxn ang="0">
                  <a:pos x="40" y="216"/>
                </a:cxn>
                <a:cxn ang="0">
                  <a:pos x="48" y="367"/>
                </a:cxn>
              </a:cxnLst>
              <a:rect l="0" t="0" r="r" b="b"/>
              <a:pathLst>
                <a:path w="546" h="854">
                  <a:moveTo>
                    <a:pt x="48" y="367"/>
                  </a:moveTo>
                  <a:cubicBezTo>
                    <a:pt x="6" y="358"/>
                    <a:pt x="2" y="391"/>
                    <a:pt x="1" y="422"/>
                  </a:cubicBezTo>
                  <a:cubicBezTo>
                    <a:pt x="0" y="467"/>
                    <a:pt x="17" y="469"/>
                    <a:pt x="43" y="495"/>
                  </a:cubicBezTo>
                  <a:cubicBezTo>
                    <a:pt x="51" y="503"/>
                    <a:pt x="54" y="517"/>
                    <a:pt x="63" y="525"/>
                  </a:cubicBezTo>
                  <a:cubicBezTo>
                    <a:pt x="75" y="534"/>
                    <a:pt x="67" y="564"/>
                    <a:pt x="76" y="578"/>
                  </a:cubicBezTo>
                  <a:cubicBezTo>
                    <a:pt x="92" y="600"/>
                    <a:pt x="122" y="686"/>
                    <a:pt x="132" y="702"/>
                  </a:cubicBezTo>
                  <a:cubicBezTo>
                    <a:pt x="142" y="719"/>
                    <a:pt x="159" y="731"/>
                    <a:pt x="171" y="746"/>
                  </a:cubicBezTo>
                  <a:cubicBezTo>
                    <a:pt x="196" y="777"/>
                    <a:pt x="213" y="806"/>
                    <a:pt x="251" y="827"/>
                  </a:cubicBezTo>
                  <a:cubicBezTo>
                    <a:pt x="277" y="840"/>
                    <a:pt x="342" y="854"/>
                    <a:pt x="372" y="840"/>
                  </a:cubicBezTo>
                  <a:cubicBezTo>
                    <a:pt x="400" y="826"/>
                    <a:pt x="464" y="716"/>
                    <a:pt x="473" y="692"/>
                  </a:cubicBezTo>
                  <a:cubicBezTo>
                    <a:pt x="485" y="660"/>
                    <a:pt x="498" y="628"/>
                    <a:pt x="511" y="599"/>
                  </a:cubicBezTo>
                  <a:cubicBezTo>
                    <a:pt x="537" y="542"/>
                    <a:pt x="521" y="470"/>
                    <a:pt x="529" y="410"/>
                  </a:cubicBezTo>
                  <a:cubicBezTo>
                    <a:pt x="546" y="285"/>
                    <a:pt x="466" y="132"/>
                    <a:pt x="372" y="60"/>
                  </a:cubicBezTo>
                  <a:cubicBezTo>
                    <a:pt x="294" y="0"/>
                    <a:pt x="170" y="12"/>
                    <a:pt x="112" y="89"/>
                  </a:cubicBezTo>
                  <a:cubicBezTo>
                    <a:pt x="88" y="120"/>
                    <a:pt x="55" y="179"/>
                    <a:pt x="40" y="216"/>
                  </a:cubicBezTo>
                  <a:cubicBezTo>
                    <a:pt x="28" y="248"/>
                    <a:pt x="1" y="298"/>
                    <a:pt x="48" y="367"/>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5" name="Freeform 95"/>
            <p:cNvSpPr>
              <a:spLocks/>
            </p:cNvSpPr>
            <p:nvPr/>
          </p:nvSpPr>
          <p:spPr bwMode="gray">
            <a:xfrm>
              <a:off x="7675694" y="4109291"/>
              <a:ext cx="508552" cy="568416"/>
            </a:xfrm>
            <a:custGeom>
              <a:avLst/>
              <a:gdLst/>
              <a:ahLst/>
              <a:cxnLst>
                <a:cxn ang="0">
                  <a:pos x="568" y="110"/>
                </a:cxn>
                <a:cxn ang="0">
                  <a:pos x="365" y="239"/>
                </a:cxn>
                <a:cxn ang="0">
                  <a:pos x="185" y="357"/>
                </a:cxn>
                <a:cxn ang="0">
                  <a:pos x="67" y="567"/>
                </a:cxn>
                <a:cxn ang="0">
                  <a:pos x="74" y="680"/>
                </a:cxn>
                <a:cxn ang="0">
                  <a:pos x="62" y="820"/>
                </a:cxn>
                <a:cxn ang="0">
                  <a:pos x="5" y="1011"/>
                </a:cxn>
                <a:cxn ang="0">
                  <a:pos x="16" y="1237"/>
                </a:cxn>
                <a:cxn ang="0">
                  <a:pos x="101" y="1406"/>
                </a:cxn>
                <a:cxn ang="0">
                  <a:pos x="264" y="1417"/>
                </a:cxn>
                <a:cxn ang="0">
                  <a:pos x="276" y="1591"/>
                </a:cxn>
                <a:cxn ang="0">
                  <a:pos x="731" y="1681"/>
                </a:cxn>
                <a:cxn ang="0">
                  <a:pos x="968" y="1655"/>
                </a:cxn>
                <a:cxn ang="0">
                  <a:pos x="1154" y="1631"/>
                </a:cxn>
                <a:cxn ang="0">
                  <a:pos x="1283" y="1569"/>
                </a:cxn>
                <a:cxn ang="0">
                  <a:pos x="1447" y="1147"/>
                </a:cxn>
                <a:cxn ang="0">
                  <a:pos x="1509" y="617"/>
                </a:cxn>
                <a:cxn ang="0">
                  <a:pos x="1492" y="398"/>
                </a:cxn>
                <a:cxn ang="0">
                  <a:pos x="1417" y="202"/>
                </a:cxn>
                <a:cxn ang="0">
                  <a:pos x="1014" y="53"/>
                </a:cxn>
                <a:cxn ang="0">
                  <a:pos x="745" y="222"/>
                </a:cxn>
                <a:cxn ang="0">
                  <a:pos x="608" y="70"/>
                </a:cxn>
                <a:cxn ang="0">
                  <a:pos x="535" y="133"/>
                </a:cxn>
              </a:cxnLst>
              <a:rect l="0" t="0" r="r" b="b"/>
              <a:pathLst>
                <a:path w="1518" h="1696">
                  <a:moveTo>
                    <a:pt x="568" y="110"/>
                  </a:moveTo>
                  <a:cubicBezTo>
                    <a:pt x="491" y="130"/>
                    <a:pt x="436" y="199"/>
                    <a:pt x="365" y="239"/>
                  </a:cubicBezTo>
                  <a:cubicBezTo>
                    <a:pt x="303" y="273"/>
                    <a:pt x="246" y="311"/>
                    <a:pt x="185" y="357"/>
                  </a:cubicBezTo>
                  <a:cubicBezTo>
                    <a:pt x="127" y="401"/>
                    <a:pt x="49" y="492"/>
                    <a:pt x="67" y="567"/>
                  </a:cubicBezTo>
                  <a:cubicBezTo>
                    <a:pt x="79" y="619"/>
                    <a:pt x="85" y="626"/>
                    <a:pt x="74" y="680"/>
                  </a:cubicBezTo>
                  <a:cubicBezTo>
                    <a:pt x="65" y="726"/>
                    <a:pt x="69" y="773"/>
                    <a:pt x="62" y="820"/>
                  </a:cubicBezTo>
                  <a:cubicBezTo>
                    <a:pt x="52" y="884"/>
                    <a:pt x="11" y="945"/>
                    <a:pt x="5" y="1011"/>
                  </a:cubicBezTo>
                  <a:cubicBezTo>
                    <a:pt x="0" y="1079"/>
                    <a:pt x="9" y="1168"/>
                    <a:pt x="16" y="1237"/>
                  </a:cubicBezTo>
                  <a:cubicBezTo>
                    <a:pt x="22" y="1288"/>
                    <a:pt x="46" y="1388"/>
                    <a:pt x="101" y="1406"/>
                  </a:cubicBezTo>
                  <a:cubicBezTo>
                    <a:pt x="173" y="1429"/>
                    <a:pt x="202" y="1362"/>
                    <a:pt x="264" y="1417"/>
                  </a:cubicBezTo>
                  <a:cubicBezTo>
                    <a:pt x="255" y="1448"/>
                    <a:pt x="169" y="1479"/>
                    <a:pt x="276" y="1591"/>
                  </a:cubicBezTo>
                  <a:cubicBezTo>
                    <a:pt x="319" y="1637"/>
                    <a:pt x="670" y="1696"/>
                    <a:pt x="731" y="1681"/>
                  </a:cubicBezTo>
                  <a:cubicBezTo>
                    <a:pt x="804" y="1663"/>
                    <a:pt x="915" y="1665"/>
                    <a:pt x="968" y="1655"/>
                  </a:cubicBezTo>
                  <a:cubicBezTo>
                    <a:pt x="1014" y="1646"/>
                    <a:pt x="1154" y="1630"/>
                    <a:pt x="1154" y="1631"/>
                  </a:cubicBezTo>
                  <a:cubicBezTo>
                    <a:pt x="1151" y="1611"/>
                    <a:pt x="1278" y="1590"/>
                    <a:pt x="1283" y="1569"/>
                  </a:cubicBezTo>
                  <a:cubicBezTo>
                    <a:pt x="1362" y="1451"/>
                    <a:pt x="1355" y="1386"/>
                    <a:pt x="1447" y="1147"/>
                  </a:cubicBezTo>
                  <a:cubicBezTo>
                    <a:pt x="1509" y="985"/>
                    <a:pt x="1518" y="806"/>
                    <a:pt x="1509" y="617"/>
                  </a:cubicBezTo>
                  <a:cubicBezTo>
                    <a:pt x="1505" y="543"/>
                    <a:pt x="1492" y="476"/>
                    <a:pt x="1492" y="398"/>
                  </a:cubicBezTo>
                  <a:cubicBezTo>
                    <a:pt x="1492" y="311"/>
                    <a:pt x="1485" y="256"/>
                    <a:pt x="1417" y="202"/>
                  </a:cubicBezTo>
                  <a:cubicBezTo>
                    <a:pt x="1308" y="115"/>
                    <a:pt x="1156" y="67"/>
                    <a:pt x="1014" y="53"/>
                  </a:cubicBezTo>
                  <a:cubicBezTo>
                    <a:pt x="988" y="0"/>
                    <a:pt x="813" y="250"/>
                    <a:pt x="745" y="222"/>
                  </a:cubicBezTo>
                  <a:cubicBezTo>
                    <a:pt x="667" y="189"/>
                    <a:pt x="574" y="100"/>
                    <a:pt x="608" y="70"/>
                  </a:cubicBezTo>
                  <a:cubicBezTo>
                    <a:pt x="588" y="98"/>
                    <a:pt x="551" y="100"/>
                    <a:pt x="535" y="13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6" name="Freeform 96"/>
            <p:cNvSpPr>
              <a:spLocks/>
            </p:cNvSpPr>
            <p:nvPr/>
          </p:nvSpPr>
          <p:spPr bwMode="gray">
            <a:xfrm>
              <a:off x="7969903" y="4127164"/>
              <a:ext cx="119868" cy="76602"/>
            </a:xfrm>
            <a:custGeom>
              <a:avLst/>
              <a:gdLst/>
              <a:ahLst/>
              <a:cxnLst>
                <a:cxn ang="0">
                  <a:pos x="97" y="0"/>
                </a:cxn>
                <a:cxn ang="0">
                  <a:pos x="303" y="60"/>
                </a:cxn>
                <a:cxn ang="0">
                  <a:pos x="358" y="106"/>
                </a:cxn>
                <a:cxn ang="0">
                  <a:pos x="203" y="76"/>
                </a:cxn>
                <a:cxn ang="0">
                  <a:pos x="136" y="173"/>
                </a:cxn>
                <a:cxn ang="0">
                  <a:pos x="21" y="223"/>
                </a:cxn>
                <a:cxn ang="0">
                  <a:pos x="58" y="105"/>
                </a:cxn>
                <a:cxn ang="0">
                  <a:pos x="131" y="13"/>
                </a:cxn>
              </a:cxnLst>
              <a:rect l="0" t="0" r="r" b="b"/>
              <a:pathLst>
                <a:path w="358" h="229">
                  <a:moveTo>
                    <a:pt x="97" y="0"/>
                  </a:moveTo>
                  <a:cubicBezTo>
                    <a:pt x="155" y="28"/>
                    <a:pt x="241" y="50"/>
                    <a:pt x="303" y="60"/>
                  </a:cubicBezTo>
                  <a:cubicBezTo>
                    <a:pt x="315" y="77"/>
                    <a:pt x="339" y="97"/>
                    <a:pt x="358" y="106"/>
                  </a:cubicBezTo>
                  <a:cubicBezTo>
                    <a:pt x="309" y="97"/>
                    <a:pt x="254" y="70"/>
                    <a:pt x="203" y="76"/>
                  </a:cubicBezTo>
                  <a:cubicBezTo>
                    <a:pt x="136" y="84"/>
                    <a:pt x="190" y="147"/>
                    <a:pt x="136" y="173"/>
                  </a:cubicBezTo>
                  <a:cubicBezTo>
                    <a:pt x="106" y="119"/>
                    <a:pt x="62" y="229"/>
                    <a:pt x="21" y="223"/>
                  </a:cubicBezTo>
                  <a:cubicBezTo>
                    <a:pt x="0" y="173"/>
                    <a:pt x="31" y="144"/>
                    <a:pt x="58" y="105"/>
                  </a:cubicBezTo>
                  <a:cubicBezTo>
                    <a:pt x="76" y="79"/>
                    <a:pt x="92" y="8"/>
                    <a:pt x="131" y="1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7" name="Freeform 97"/>
            <p:cNvSpPr>
              <a:spLocks/>
            </p:cNvSpPr>
            <p:nvPr/>
          </p:nvSpPr>
          <p:spPr bwMode="gray">
            <a:xfrm>
              <a:off x="7910891" y="4411586"/>
              <a:ext cx="34897" cy="76035"/>
            </a:xfrm>
            <a:custGeom>
              <a:avLst/>
              <a:gdLst/>
              <a:ahLst/>
              <a:cxnLst>
                <a:cxn ang="0">
                  <a:pos x="79" y="17"/>
                </a:cxn>
                <a:cxn ang="0">
                  <a:pos x="3" y="131"/>
                </a:cxn>
                <a:cxn ang="0">
                  <a:pos x="45" y="227"/>
                </a:cxn>
                <a:cxn ang="0">
                  <a:pos x="99" y="21"/>
                </a:cxn>
                <a:cxn ang="0">
                  <a:pos x="87" y="0"/>
                </a:cxn>
              </a:cxnLst>
              <a:rect l="0" t="0" r="r" b="b"/>
              <a:pathLst>
                <a:path w="104" h="227">
                  <a:moveTo>
                    <a:pt x="79" y="17"/>
                  </a:moveTo>
                  <a:cubicBezTo>
                    <a:pt x="44" y="66"/>
                    <a:pt x="6" y="63"/>
                    <a:pt x="3" y="131"/>
                  </a:cubicBezTo>
                  <a:cubicBezTo>
                    <a:pt x="0" y="185"/>
                    <a:pt x="11" y="194"/>
                    <a:pt x="45" y="227"/>
                  </a:cubicBezTo>
                  <a:cubicBezTo>
                    <a:pt x="42" y="170"/>
                    <a:pt x="3" y="39"/>
                    <a:pt x="99" y="21"/>
                  </a:cubicBezTo>
                  <a:cubicBezTo>
                    <a:pt x="104" y="6"/>
                    <a:pt x="97" y="5"/>
                    <a:pt x="87"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8" name="Freeform 98"/>
            <p:cNvSpPr>
              <a:spLocks/>
            </p:cNvSpPr>
            <p:nvPr/>
          </p:nvSpPr>
          <p:spPr bwMode="gray">
            <a:xfrm>
              <a:off x="7705484" y="4323777"/>
              <a:ext cx="65963" cy="43975"/>
            </a:xfrm>
            <a:custGeom>
              <a:avLst/>
              <a:gdLst/>
              <a:ahLst/>
              <a:cxnLst>
                <a:cxn ang="0">
                  <a:pos x="12" y="0"/>
                </a:cxn>
                <a:cxn ang="0">
                  <a:pos x="197" y="131"/>
                </a:cxn>
                <a:cxn ang="0">
                  <a:pos x="84" y="73"/>
                </a:cxn>
                <a:cxn ang="0">
                  <a:pos x="12" y="5"/>
                </a:cxn>
                <a:cxn ang="0">
                  <a:pos x="41" y="5"/>
                </a:cxn>
              </a:cxnLst>
              <a:rect l="0" t="0" r="r" b="b"/>
              <a:pathLst>
                <a:path w="197" h="131">
                  <a:moveTo>
                    <a:pt x="12" y="0"/>
                  </a:moveTo>
                  <a:cubicBezTo>
                    <a:pt x="72" y="19"/>
                    <a:pt x="176" y="59"/>
                    <a:pt x="197" y="131"/>
                  </a:cubicBezTo>
                  <a:cubicBezTo>
                    <a:pt x="156" y="116"/>
                    <a:pt x="123" y="90"/>
                    <a:pt x="84" y="73"/>
                  </a:cubicBezTo>
                  <a:cubicBezTo>
                    <a:pt x="54" y="61"/>
                    <a:pt x="0" y="51"/>
                    <a:pt x="12" y="5"/>
                  </a:cubicBezTo>
                  <a:cubicBezTo>
                    <a:pt x="21" y="4"/>
                    <a:pt x="33" y="2"/>
                    <a:pt x="41" y="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9" name="Freeform 99"/>
            <p:cNvSpPr>
              <a:spLocks/>
            </p:cNvSpPr>
            <p:nvPr/>
          </p:nvSpPr>
          <p:spPr bwMode="gray">
            <a:xfrm>
              <a:off x="7770737" y="4636427"/>
              <a:ext cx="338468" cy="73765"/>
            </a:xfrm>
            <a:custGeom>
              <a:avLst/>
              <a:gdLst/>
              <a:ahLst/>
              <a:cxnLst>
                <a:cxn ang="0">
                  <a:pos x="37" y="13"/>
                </a:cxn>
                <a:cxn ang="0">
                  <a:pos x="132" y="45"/>
                </a:cxn>
                <a:cxn ang="0">
                  <a:pos x="245" y="69"/>
                </a:cxn>
                <a:cxn ang="0">
                  <a:pos x="470" y="86"/>
                </a:cxn>
                <a:cxn ang="0">
                  <a:pos x="735" y="69"/>
                </a:cxn>
                <a:cxn ang="0">
                  <a:pos x="976" y="37"/>
                </a:cxn>
                <a:cxn ang="0">
                  <a:pos x="986" y="148"/>
                </a:cxn>
                <a:cxn ang="0">
                  <a:pos x="842" y="187"/>
                </a:cxn>
                <a:cxn ang="0">
                  <a:pos x="577" y="215"/>
                </a:cxn>
                <a:cxn ang="0">
                  <a:pos x="311" y="194"/>
                </a:cxn>
                <a:cxn ang="0">
                  <a:pos x="183" y="159"/>
                </a:cxn>
                <a:cxn ang="0">
                  <a:pos x="29" y="121"/>
                </a:cxn>
                <a:cxn ang="0">
                  <a:pos x="14" y="120"/>
                </a:cxn>
                <a:cxn ang="0">
                  <a:pos x="3" y="24"/>
                </a:cxn>
              </a:cxnLst>
              <a:rect l="0" t="0" r="r" b="b"/>
              <a:pathLst>
                <a:path w="1010" h="220">
                  <a:moveTo>
                    <a:pt x="37" y="13"/>
                  </a:moveTo>
                  <a:cubicBezTo>
                    <a:pt x="73" y="16"/>
                    <a:pt x="98" y="32"/>
                    <a:pt x="132" y="45"/>
                  </a:cubicBezTo>
                  <a:cubicBezTo>
                    <a:pt x="171" y="59"/>
                    <a:pt x="206" y="60"/>
                    <a:pt x="245" y="69"/>
                  </a:cubicBezTo>
                  <a:cubicBezTo>
                    <a:pt x="317" y="84"/>
                    <a:pt x="391" y="82"/>
                    <a:pt x="470" y="86"/>
                  </a:cubicBezTo>
                  <a:cubicBezTo>
                    <a:pt x="563" y="90"/>
                    <a:pt x="652" y="100"/>
                    <a:pt x="735" y="69"/>
                  </a:cubicBezTo>
                  <a:cubicBezTo>
                    <a:pt x="797" y="46"/>
                    <a:pt x="909" y="0"/>
                    <a:pt x="976" y="37"/>
                  </a:cubicBezTo>
                  <a:cubicBezTo>
                    <a:pt x="975" y="87"/>
                    <a:pt x="1010" y="114"/>
                    <a:pt x="986" y="148"/>
                  </a:cubicBezTo>
                  <a:cubicBezTo>
                    <a:pt x="970" y="172"/>
                    <a:pt x="869" y="180"/>
                    <a:pt x="842" y="187"/>
                  </a:cubicBezTo>
                  <a:cubicBezTo>
                    <a:pt x="756" y="211"/>
                    <a:pt x="672" y="215"/>
                    <a:pt x="577" y="215"/>
                  </a:cubicBezTo>
                  <a:cubicBezTo>
                    <a:pt x="485" y="215"/>
                    <a:pt x="395" y="220"/>
                    <a:pt x="311" y="194"/>
                  </a:cubicBezTo>
                  <a:cubicBezTo>
                    <a:pt x="267" y="180"/>
                    <a:pt x="226" y="169"/>
                    <a:pt x="183" y="159"/>
                  </a:cubicBezTo>
                  <a:cubicBezTo>
                    <a:pt x="140" y="150"/>
                    <a:pt x="67" y="141"/>
                    <a:pt x="29" y="121"/>
                  </a:cubicBezTo>
                  <a:cubicBezTo>
                    <a:pt x="18" y="115"/>
                    <a:pt x="26" y="124"/>
                    <a:pt x="14" y="120"/>
                  </a:cubicBezTo>
                  <a:cubicBezTo>
                    <a:pt x="9" y="91"/>
                    <a:pt x="0" y="52"/>
                    <a:pt x="3" y="2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0" name="Freeform 100"/>
            <p:cNvSpPr>
              <a:spLocks/>
            </p:cNvSpPr>
            <p:nvPr/>
          </p:nvSpPr>
          <p:spPr bwMode="gray">
            <a:xfrm>
              <a:off x="7862660" y="4654159"/>
              <a:ext cx="79014" cy="57026"/>
            </a:xfrm>
            <a:custGeom>
              <a:avLst/>
              <a:gdLst/>
              <a:ahLst/>
              <a:cxnLst>
                <a:cxn ang="0">
                  <a:pos x="32" y="131"/>
                </a:cxn>
                <a:cxn ang="0">
                  <a:pos x="170" y="141"/>
                </a:cxn>
                <a:cxn ang="0">
                  <a:pos x="184" y="39"/>
                </a:cxn>
                <a:cxn ang="0">
                  <a:pos x="137" y="26"/>
                </a:cxn>
                <a:cxn ang="0">
                  <a:pos x="206" y="20"/>
                </a:cxn>
                <a:cxn ang="0">
                  <a:pos x="198" y="152"/>
                </a:cxn>
                <a:cxn ang="0">
                  <a:pos x="156" y="168"/>
                </a:cxn>
                <a:cxn ang="0">
                  <a:pos x="13" y="151"/>
                </a:cxn>
                <a:cxn ang="0">
                  <a:pos x="12" y="40"/>
                </a:cxn>
                <a:cxn ang="0">
                  <a:pos x="156" y="13"/>
                </a:cxn>
                <a:cxn ang="0">
                  <a:pos x="141" y="37"/>
                </a:cxn>
                <a:cxn ang="0">
                  <a:pos x="37" y="61"/>
                </a:cxn>
              </a:cxnLst>
              <a:rect l="0" t="0" r="r" b="b"/>
              <a:pathLst>
                <a:path w="236" h="170">
                  <a:moveTo>
                    <a:pt x="32" y="131"/>
                  </a:moveTo>
                  <a:cubicBezTo>
                    <a:pt x="61" y="144"/>
                    <a:pt x="154" y="156"/>
                    <a:pt x="170" y="141"/>
                  </a:cubicBezTo>
                  <a:cubicBezTo>
                    <a:pt x="171" y="124"/>
                    <a:pt x="186" y="58"/>
                    <a:pt x="184" y="39"/>
                  </a:cubicBezTo>
                  <a:cubicBezTo>
                    <a:pt x="164" y="29"/>
                    <a:pt x="137" y="52"/>
                    <a:pt x="137" y="26"/>
                  </a:cubicBezTo>
                  <a:cubicBezTo>
                    <a:pt x="137" y="2"/>
                    <a:pt x="198" y="20"/>
                    <a:pt x="206" y="20"/>
                  </a:cubicBezTo>
                  <a:cubicBezTo>
                    <a:pt x="236" y="20"/>
                    <a:pt x="202" y="124"/>
                    <a:pt x="198" y="152"/>
                  </a:cubicBezTo>
                  <a:cubicBezTo>
                    <a:pt x="195" y="170"/>
                    <a:pt x="180" y="166"/>
                    <a:pt x="156" y="168"/>
                  </a:cubicBezTo>
                  <a:cubicBezTo>
                    <a:pt x="123" y="169"/>
                    <a:pt x="46" y="162"/>
                    <a:pt x="13" y="151"/>
                  </a:cubicBezTo>
                  <a:cubicBezTo>
                    <a:pt x="0" y="147"/>
                    <a:pt x="2" y="88"/>
                    <a:pt x="12" y="40"/>
                  </a:cubicBezTo>
                  <a:cubicBezTo>
                    <a:pt x="20" y="0"/>
                    <a:pt x="123" y="20"/>
                    <a:pt x="156" y="13"/>
                  </a:cubicBezTo>
                  <a:cubicBezTo>
                    <a:pt x="172" y="10"/>
                    <a:pt x="143" y="23"/>
                    <a:pt x="141" y="37"/>
                  </a:cubicBezTo>
                  <a:cubicBezTo>
                    <a:pt x="124" y="38"/>
                    <a:pt x="30" y="30"/>
                    <a:pt x="37" y="6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1" name="Freeform 101"/>
            <p:cNvSpPr>
              <a:spLocks/>
            </p:cNvSpPr>
            <p:nvPr/>
          </p:nvSpPr>
          <p:spPr bwMode="gray">
            <a:xfrm>
              <a:off x="7822373" y="3854943"/>
              <a:ext cx="207393" cy="186682"/>
            </a:xfrm>
            <a:custGeom>
              <a:avLst/>
              <a:gdLst/>
              <a:ahLst/>
              <a:cxnLst>
                <a:cxn ang="0">
                  <a:pos x="111" y="540"/>
                </a:cxn>
                <a:cxn ang="0">
                  <a:pos x="94" y="541"/>
                </a:cxn>
                <a:cxn ang="0">
                  <a:pos x="81" y="432"/>
                </a:cxn>
                <a:cxn ang="0">
                  <a:pos x="67" y="390"/>
                </a:cxn>
                <a:cxn ang="0">
                  <a:pos x="33" y="348"/>
                </a:cxn>
                <a:cxn ang="0">
                  <a:pos x="81" y="145"/>
                </a:cxn>
                <a:cxn ang="0">
                  <a:pos x="48" y="144"/>
                </a:cxn>
                <a:cxn ang="0">
                  <a:pos x="131" y="76"/>
                </a:cxn>
                <a:cxn ang="0">
                  <a:pos x="115" y="57"/>
                </a:cxn>
                <a:cxn ang="0">
                  <a:pos x="190" y="34"/>
                </a:cxn>
                <a:cxn ang="0">
                  <a:pos x="263" y="1"/>
                </a:cxn>
                <a:cxn ang="0">
                  <a:pos x="426" y="51"/>
                </a:cxn>
                <a:cxn ang="0">
                  <a:pos x="428" y="27"/>
                </a:cxn>
                <a:cxn ang="0">
                  <a:pos x="469" y="77"/>
                </a:cxn>
                <a:cxn ang="0">
                  <a:pos x="530" y="110"/>
                </a:cxn>
                <a:cxn ang="0">
                  <a:pos x="596" y="229"/>
                </a:cxn>
                <a:cxn ang="0">
                  <a:pos x="608" y="388"/>
                </a:cxn>
                <a:cxn ang="0">
                  <a:pos x="572" y="557"/>
                </a:cxn>
                <a:cxn ang="0">
                  <a:pos x="546" y="457"/>
                </a:cxn>
                <a:cxn ang="0">
                  <a:pos x="550" y="313"/>
                </a:cxn>
                <a:cxn ang="0">
                  <a:pos x="482" y="216"/>
                </a:cxn>
                <a:cxn ang="0">
                  <a:pos x="348" y="216"/>
                </a:cxn>
                <a:cxn ang="0">
                  <a:pos x="327" y="191"/>
                </a:cxn>
                <a:cxn ang="0">
                  <a:pos x="334" y="228"/>
                </a:cxn>
                <a:cxn ang="0">
                  <a:pos x="250" y="188"/>
                </a:cxn>
                <a:cxn ang="0">
                  <a:pos x="179" y="230"/>
                </a:cxn>
                <a:cxn ang="0">
                  <a:pos x="127" y="322"/>
                </a:cxn>
                <a:cxn ang="0">
                  <a:pos x="123" y="377"/>
                </a:cxn>
                <a:cxn ang="0">
                  <a:pos x="111" y="426"/>
                </a:cxn>
                <a:cxn ang="0">
                  <a:pos x="111" y="540"/>
                </a:cxn>
              </a:cxnLst>
              <a:rect l="0" t="0" r="r" b="b"/>
              <a:pathLst>
                <a:path w="619" h="557">
                  <a:moveTo>
                    <a:pt x="111" y="540"/>
                  </a:moveTo>
                  <a:cubicBezTo>
                    <a:pt x="85" y="549"/>
                    <a:pt x="102" y="543"/>
                    <a:pt x="94" y="541"/>
                  </a:cubicBezTo>
                  <a:cubicBezTo>
                    <a:pt x="82" y="499"/>
                    <a:pt x="79" y="474"/>
                    <a:pt x="81" y="432"/>
                  </a:cubicBezTo>
                  <a:cubicBezTo>
                    <a:pt x="82" y="415"/>
                    <a:pt x="95" y="378"/>
                    <a:pt x="67" y="390"/>
                  </a:cubicBezTo>
                  <a:cubicBezTo>
                    <a:pt x="56" y="395"/>
                    <a:pt x="44" y="366"/>
                    <a:pt x="33" y="348"/>
                  </a:cubicBezTo>
                  <a:cubicBezTo>
                    <a:pt x="0" y="293"/>
                    <a:pt x="48" y="189"/>
                    <a:pt x="81" y="145"/>
                  </a:cubicBezTo>
                  <a:cubicBezTo>
                    <a:pt x="71" y="147"/>
                    <a:pt x="58" y="142"/>
                    <a:pt x="48" y="144"/>
                  </a:cubicBezTo>
                  <a:cubicBezTo>
                    <a:pt x="52" y="107"/>
                    <a:pt x="97" y="82"/>
                    <a:pt x="131" y="76"/>
                  </a:cubicBezTo>
                  <a:cubicBezTo>
                    <a:pt x="125" y="71"/>
                    <a:pt x="121" y="61"/>
                    <a:pt x="115" y="57"/>
                  </a:cubicBezTo>
                  <a:cubicBezTo>
                    <a:pt x="142" y="51"/>
                    <a:pt x="168" y="47"/>
                    <a:pt x="190" y="34"/>
                  </a:cubicBezTo>
                  <a:cubicBezTo>
                    <a:pt x="220" y="15"/>
                    <a:pt x="222" y="1"/>
                    <a:pt x="263" y="1"/>
                  </a:cubicBezTo>
                  <a:cubicBezTo>
                    <a:pt x="327" y="0"/>
                    <a:pt x="377" y="13"/>
                    <a:pt x="426" y="51"/>
                  </a:cubicBezTo>
                  <a:cubicBezTo>
                    <a:pt x="426" y="44"/>
                    <a:pt x="429" y="34"/>
                    <a:pt x="428" y="27"/>
                  </a:cubicBezTo>
                  <a:cubicBezTo>
                    <a:pt x="443" y="40"/>
                    <a:pt x="453" y="63"/>
                    <a:pt x="469" y="77"/>
                  </a:cubicBezTo>
                  <a:cubicBezTo>
                    <a:pt x="489" y="96"/>
                    <a:pt x="509" y="94"/>
                    <a:pt x="530" y="110"/>
                  </a:cubicBezTo>
                  <a:cubicBezTo>
                    <a:pt x="558" y="130"/>
                    <a:pt x="581" y="197"/>
                    <a:pt x="596" y="229"/>
                  </a:cubicBezTo>
                  <a:cubicBezTo>
                    <a:pt x="617" y="274"/>
                    <a:pt x="619" y="337"/>
                    <a:pt x="608" y="388"/>
                  </a:cubicBezTo>
                  <a:cubicBezTo>
                    <a:pt x="599" y="429"/>
                    <a:pt x="611" y="534"/>
                    <a:pt x="572" y="557"/>
                  </a:cubicBezTo>
                  <a:cubicBezTo>
                    <a:pt x="575" y="530"/>
                    <a:pt x="547" y="490"/>
                    <a:pt x="546" y="457"/>
                  </a:cubicBezTo>
                  <a:cubicBezTo>
                    <a:pt x="544" y="409"/>
                    <a:pt x="556" y="362"/>
                    <a:pt x="550" y="313"/>
                  </a:cubicBezTo>
                  <a:cubicBezTo>
                    <a:pt x="545" y="273"/>
                    <a:pt x="525" y="227"/>
                    <a:pt x="482" y="216"/>
                  </a:cubicBezTo>
                  <a:cubicBezTo>
                    <a:pt x="438" y="205"/>
                    <a:pt x="391" y="230"/>
                    <a:pt x="348" y="216"/>
                  </a:cubicBezTo>
                  <a:cubicBezTo>
                    <a:pt x="343" y="205"/>
                    <a:pt x="333" y="200"/>
                    <a:pt x="327" y="191"/>
                  </a:cubicBezTo>
                  <a:cubicBezTo>
                    <a:pt x="328" y="206"/>
                    <a:pt x="326" y="217"/>
                    <a:pt x="334" y="228"/>
                  </a:cubicBezTo>
                  <a:cubicBezTo>
                    <a:pt x="306" y="232"/>
                    <a:pt x="273" y="204"/>
                    <a:pt x="250" y="188"/>
                  </a:cubicBezTo>
                  <a:cubicBezTo>
                    <a:pt x="267" y="225"/>
                    <a:pt x="201" y="212"/>
                    <a:pt x="179" y="230"/>
                  </a:cubicBezTo>
                  <a:cubicBezTo>
                    <a:pt x="152" y="252"/>
                    <a:pt x="134" y="290"/>
                    <a:pt x="127" y="322"/>
                  </a:cubicBezTo>
                  <a:cubicBezTo>
                    <a:pt x="124" y="339"/>
                    <a:pt x="130" y="360"/>
                    <a:pt x="123" y="377"/>
                  </a:cubicBezTo>
                  <a:cubicBezTo>
                    <a:pt x="116" y="396"/>
                    <a:pt x="116" y="408"/>
                    <a:pt x="111" y="426"/>
                  </a:cubicBezTo>
                  <a:cubicBezTo>
                    <a:pt x="102" y="466"/>
                    <a:pt x="123" y="521"/>
                    <a:pt x="111" y="54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2" name="Freeform 102"/>
            <p:cNvSpPr>
              <a:spLocks/>
            </p:cNvSpPr>
            <p:nvPr/>
          </p:nvSpPr>
          <p:spPr bwMode="gray">
            <a:xfrm>
              <a:off x="7759814" y="4523226"/>
              <a:ext cx="379322" cy="108804"/>
            </a:xfrm>
            <a:custGeom>
              <a:avLst/>
              <a:gdLst/>
              <a:ahLst/>
              <a:cxnLst>
                <a:cxn ang="0">
                  <a:pos x="638" y="9"/>
                </a:cxn>
                <a:cxn ang="0">
                  <a:pos x="47" y="123"/>
                </a:cxn>
                <a:cxn ang="0">
                  <a:pos x="2" y="190"/>
                </a:cxn>
                <a:cxn ang="0">
                  <a:pos x="70" y="218"/>
                </a:cxn>
                <a:cxn ang="0">
                  <a:pos x="146" y="221"/>
                </a:cxn>
                <a:cxn ang="0">
                  <a:pos x="208" y="208"/>
                </a:cxn>
                <a:cxn ang="0">
                  <a:pos x="275" y="196"/>
                </a:cxn>
                <a:cxn ang="0">
                  <a:pos x="319" y="164"/>
                </a:cxn>
                <a:cxn ang="0">
                  <a:pos x="408" y="142"/>
                </a:cxn>
                <a:cxn ang="0">
                  <a:pos x="552" y="92"/>
                </a:cxn>
                <a:cxn ang="0">
                  <a:pos x="630" y="77"/>
                </a:cxn>
                <a:cxn ang="0">
                  <a:pos x="645" y="122"/>
                </a:cxn>
                <a:cxn ang="0">
                  <a:pos x="794" y="120"/>
                </a:cxn>
                <a:cxn ang="0">
                  <a:pos x="785" y="229"/>
                </a:cxn>
                <a:cxn ang="0">
                  <a:pos x="869" y="199"/>
                </a:cxn>
                <a:cxn ang="0">
                  <a:pos x="943" y="241"/>
                </a:cxn>
                <a:cxn ang="0">
                  <a:pos x="1008" y="325"/>
                </a:cxn>
                <a:cxn ang="0">
                  <a:pos x="1077" y="230"/>
                </a:cxn>
                <a:cxn ang="0">
                  <a:pos x="1107" y="121"/>
                </a:cxn>
                <a:cxn ang="0">
                  <a:pos x="661" y="15"/>
                </a:cxn>
              </a:cxnLst>
              <a:rect l="0" t="0" r="r" b="b"/>
              <a:pathLst>
                <a:path w="1132" h="325">
                  <a:moveTo>
                    <a:pt x="638" y="9"/>
                  </a:moveTo>
                  <a:cubicBezTo>
                    <a:pt x="608" y="0"/>
                    <a:pt x="87" y="112"/>
                    <a:pt x="47" y="123"/>
                  </a:cubicBezTo>
                  <a:cubicBezTo>
                    <a:pt x="1" y="135"/>
                    <a:pt x="0" y="143"/>
                    <a:pt x="2" y="190"/>
                  </a:cubicBezTo>
                  <a:cubicBezTo>
                    <a:pt x="27" y="195"/>
                    <a:pt x="45" y="213"/>
                    <a:pt x="70" y="218"/>
                  </a:cubicBezTo>
                  <a:cubicBezTo>
                    <a:pt x="93" y="222"/>
                    <a:pt x="120" y="221"/>
                    <a:pt x="146" y="221"/>
                  </a:cubicBezTo>
                  <a:cubicBezTo>
                    <a:pt x="172" y="221"/>
                    <a:pt x="185" y="215"/>
                    <a:pt x="208" y="208"/>
                  </a:cubicBezTo>
                  <a:cubicBezTo>
                    <a:pt x="230" y="201"/>
                    <a:pt x="254" y="205"/>
                    <a:pt x="275" y="196"/>
                  </a:cubicBezTo>
                  <a:cubicBezTo>
                    <a:pt x="291" y="189"/>
                    <a:pt x="304" y="174"/>
                    <a:pt x="319" y="164"/>
                  </a:cubicBezTo>
                  <a:cubicBezTo>
                    <a:pt x="348" y="144"/>
                    <a:pt x="372" y="145"/>
                    <a:pt x="408" y="142"/>
                  </a:cubicBezTo>
                  <a:cubicBezTo>
                    <a:pt x="462" y="139"/>
                    <a:pt x="503" y="113"/>
                    <a:pt x="552" y="92"/>
                  </a:cubicBezTo>
                  <a:cubicBezTo>
                    <a:pt x="576" y="82"/>
                    <a:pt x="598" y="73"/>
                    <a:pt x="630" y="77"/>
                  </a:cubicBezTo>
                  <a:cubicBezTo>
                    <a:pt x="667" y="83"/>
                    <a:pt x="672" y="100"/>
                    <a:pt x="645" y="122"/>
                  </a:cubicBezTo>
                  <a:cubicBezTo>
                    <a:pt x="695" y="127"/>
                    <a:pt x="744" y="83"/>
                    <a:pt x="794" y="120"/>
                  </a:cubicBezTo>
                  <a:cubicBezTo>
                    <a:pt x="850" y="162"/>
                    <a:pt x="786" y="184"/>
                    <a:pt x="785" y="229"/>
                  </a:cubicBezTo>
                  <a:cubicBezTo>
                    <a:pt x="815" y="220"/>
                    <a:pt x="835" y="204"/>
                    <a:pt x="869" y="199"/>
                  </a:cubicBezTo>
                  <a:cubicBezTo>
                    <a:pt x="898" y="195"/>
                    <a:pt x="958" y="201"/>
                    <a:pt x="943" y="241"/>
                  </a:cubicBezTo>
                  <a:cubicBezTo>
                    <a:pt x="987" y="214"/>
                    <a:pt x="1045" y="292"/>
                    <a:pt x="1008" y="325"/>
                  </a:cubicBezTo>
                  <a:cubicBezTo>
                    <a:pt x="1040" y="304"/>
                    <a:pt x="1072" y="267"/>
                    <a:pt x="1077" y="230"/>
                  </a:cubicBezTo>
                  <a:cubicBezTo>
                    <a:pt x="1080" y="207"/>
                    <a:pt x="1132" y="121"/>
                    <a:pt x="1107" y="121"/>
                  </a:cubicBezTo>
                  <a:cubicBezTo>
                    <a:pt x="931" y="121"/>
                    <a:pt x="680" y="24"/>
                    <a:pt x="661" y="1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3" name="Freeform 103"/>
            <p:cNvSpPr>
              <a:spLocks/>
            </p:cNvSpPr>
            <p:nvPr/>
          </p:nvSpPr>
          <p:spPr bwMode="gray">
            <a:xfrm>
              <a:off x="8109631" y="4375129"/>
              <a:ext cx="62984" cy="174483"/>
            </a:xfrm>
            <a:custGeom>
              <a:avLst/>
              <a:gdLst/>
              <a:ahLst/>
              <a:cxnLst>
                <a:cxn ang="0">
                  <a:pos x="0" y="387"/>
                </a:cxn>
                <a:cxn ang="0">
                  <a:pos x="27" y="416"/>
                </a:cxn>
                <a:cxn ang="0">
                  <a:pos x="159" y="275"/>
                </a:cxn>
                <a:cxn ang="0">
                  <a:pos x="185" y="0"/>
                </a:cxn>
                <a:cxn ang="0">
                  <a:pos x="184" y="32"/>
                </a:cxn>
                <a:cxn ang="0">
                  <a:pos x="79" y="45"/>
                </a:cxn>
                <a:cxn ang="0">
                  <a:pos x="145" y="101"/>
                </a:cxn>
                <a:cxn ang="0">
                  <a:pos x="79" y="167"/>
                </a:cxn>
                <a:cxn ang="0">
                  <a:pos x="78" y="147"/>
                </a:cxn>
                <a:cxn ang="0">
                  <a:pos x="123" y="229"/>
                </a:cxn>
                <a:cxn ang="0">
                  <a:pos x="45" y="208"/>
                </a:cxn>
                <a:cxn ang="0">
                  <a:pos x="57" y="310"/>
                </a:cxn>
                <a:cxn ang="0">
                  <a:pos x="39" y="415"/>
                </a:cxn>
              </a:cxnLst>
              <a:rect l="0" t="0" r="r" b="b"/>
              <a:pathLst>
                <a:path w="188" h="521">
                  <a:moveTo>
                    <a:pt x="0" y="387"/>
                  </a:moveTo>
                  <a:cubicBezTo>
                    <a:pt x="3" y="405"/>
                    <a:pt x="5" y="416"/>
                    <a:pt x="27" y="416"/>
                  </a:cubicBezTo>
                  <a:cubicBezTo>
                    <a:pt x="65" y="521"/>
                    <a:pt x="154" y="307"/>
                    <a:pt x="159" y="275"/>
                  </a:cubicBezTo>
                  <a:cubicBezTo>
                    <a:pt x="172" y="182"/>
                    <a:pt x="185" y="98"/>
                    <a:pt x="185" y="0"/>
                  </a:cubicBezTo>
                  <a:cubicBezTo>
                    <a:pt x="188" y="10"/>
                    <a:pt x="185" y="22"/>
                    <a:pt x="184" y="32"/>
                  </a:cubicBezTo>
                  <a:cubicBezTo>
                    <a:pt x="152" y="49"/>
                    <a:pt x="115" y="43"/>
                    <a:pt x="79" y="45"/>
                  </a:cubicBezTo>
                  <a:cubicBezTo>
                    <a:pt x="72" y="81"/>
                    <a:pt x="114" y="101"/>
                    <a:pt x="145" y="101"/>
                  </a:cubicBezTo>
                  <a:cubicBezTo>
                    <a:pt x="156" y="149"/>
                    <a:pt x="126" y="176"/>
                    <a:pt x="79" y="167"/>
                  </a:cubicBezTo>
                  <a:cubicBezTo>
                    <a:pt x="78" y="160"/>
                    <a:pt x="78" y="154"/>
                    <a:pt x="78" y="147"/>
                  </a:cubicBezTo>
                  <a:cubicBezTo>
                    <a:pt x="84" y="180"/>
                    <a:pt x="120" y="198"/>
                    <a:pt x="123" y="229"/>
                  </a:cubicBezTo>
                  <a:cubicBezTo>
                    <a:pt x="86" y="236"/>
                    <a:pt x="82" y="201"/>
                    <a:pt x="45" y="208"/>
                  </a:cubicBezTo>
                  <a:cubicBezTo>
                    <a:pt x="72" y="270"/>
                    <a:pt x="99" y="239"/>
                    <a:pt x="57" y="310"/>
                  </a:cubicBezTo>
                  <a:cubicBezTo>
                    <a:pt x="37" y="345"/>
                    <a:pt x="24" y="373"/>
                    <a:pt x="39" y="41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4" name="Freeform 104"/>
            <p:cNvSpPr>
              <a:spLocks/>
            </p:cNvSpPr>
            <p:nvPr/>
          </p:nvSpPr>
          <p:spPr bwMode="gray">
            <a:xfrm>
              <a:off x="7686759" y="4546349"/>
              <a:ext cx="63977" cy="40855"/>
            </a:xfrm>
            <a:custGeom>
              <a:avLst/>
              <a:gdLst/>
              <a:ahLst/>
              <a:cxnLst>
                <a:cxn ang="0">
                  <a:pos x="0" y="6"/>
                </a:cxn>
                <a:cxn ang="0">
                  <a:pos x="191" y="83"/>
                </a:cxn>
                <a:cxn ang="0">
                  <a:pos x="0" y="0"/>
                </a:cxn>
              </a:cxnLst>
              <a:rect l="0" t="0" r="r" b="b"/>
              <a:pathLst>
                <a:path w="191" h="122">
                  <a:moveTo>
                    <a:pt x="0" y="6"/>
                  </a:moveTo>
                  <a:cubicBezTo>
                    <a:pt x="46" y="112"/>
                    <a:pt x="71" y="122"/>
                    <a:pt x="191" y="83"/>
                  </a:cubicBezTo>
                  <a:cubicBezTo>
                    <a:pt x="131" y="41"/>
                    <a:pt x="34" y="99"/>
                    <a:pt x="0"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5" name="Freeform 105"/>
            <p:cNvSpPr>
              <a:spLocks/>
            </p:cNvSpPr>
            <p:nvPr/>
          </p:nvSpPr>
          <p:spPr bwMode="gray">
            <a:xfrm>
              <a:off x="8092892" y="4190716"/>
              <a:ext cx="99157" cy="144126"/>
            </a:xfrm>
            <a:custGeom>
              <a:avLst/>
              <a:gdLst/>
              <a:ahLst/>
              <a:cxnLst>
                <a:cxn ang="0">
                  <a:pos x="241" y="346"/>
                </a:cxn>
                <a:cxn ang="0">
                  <a:pos x="101" y="430"/>
                </a:cxn>
                <a:cxn ang="0">
                  <a:pos x="180" y="359"/>
                </a:cxn>
                <a:cxn ang="0">
                  <a:pos x="223" y="257"/>
                </a:cxn>
                <a:cxn ang="0">
                  <a:pos x="140" y="316"/>
                </a:cxn>
                <a:cxn ang="0">
                  <a:pos x="39" y="356"/>
                </a:cxn>
                <a:cxn ang="0">
                  <a:pos x="207" y="194"/>
                </a:cxn>
                <a:cxn ang="0">
                  <a:pos x="0" y="272"/>
                </a:cxn>
                <a:cxn ang="0">
                  <a:pos x="151" y="156"/>
                </a:cxn>
                <a:cxn ang="0">
                  <a:pos x="169" y="20"/>
                </a:cxn>
                <a:cxn ang="0">
                  <a:pos x="235" y="352"/>
                </a:cxn>
              </a:cxnLst>
              <a:rect l="0" t="0" r="r" b="b"/>
              <a:pathLst>
                <a:path w="296" h="430">
                  <a:moveTo>
                    <a:pt x="241" y="346"/>
                  </a:moveTo>
                  <a:cubicBezTo>
                    <a:pt x="189" y="354"/>
                    <a:pt x="151" y="409"/>
                    <a:pt x="101" y="430"/>
                  </a:cubicBezTo>
                  <a:cubicBezTo>
                    <a:pt x="111" y="403"/>
                    <a:pt x="157" y="381"/>
                    <a:pt x="180" y="359"/>
                  </a:cubicBezTo>
                  <a:cubicBezTo>
                    <a:pt x="218" y="323"/>
                    <a:pt x="217" y="308"/>
                    <a:pt x="223" y="257"/>
                  </a:cubicBezTo>
                  <a:cubicBezTo>
                    <a:pt x="184" y="250"/>
                    <a:pt x="168" y="297"/>
                    <a:pt x="140" y="316"/>
                  </a:cubicBezTo>
                  <a:cubicBezTo>
                    <a:pt x="111" y="337"/>
                    <a:pt x="72" y="351"/>
                    <a:pt x="39" y="356"/>
                  </a:cubicBezTo>
                  <a:cubicBezTo>
                    <a:pt x="74" y="291"/>
                    <a:pt x="247" y="304"/>
                    <a:pt x="207" y="194"/>
                  </a:cubicBezTo>
                  <a:cubicBezTo>
                    <a:pt x="179" y="117"/>
                    <a:pt x="51" y="243"/>
                    <a:pt x="0" y="272"/>
                  </a:cubicBezTo>
                  <a:cubicBezTo>
                    <a:pt x="44" y="228"/>
                    <a:pt x="97" y="189"/>
                    <a:pt x="151" y="156"/>
                  </a:cubicBezTo>
                  <a:cubicBezTo>
                    <a:pt x="234" y="106"/>
                    <a:pt x="185" y="93"/>
                    <a:pt x="169" y="20"/>
                  </a:cubicBezTo>
                  <a:cubicBezTo>
                    <a:pt x="266" y="0"/>
                    <a:pt x="296" y="307"/>
                    <a:pt x="235" y="35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6" name="Freeform 106"/>
            <p:cNvSpPr>
              <a:spLocks/>
            </p:cNvSpPr>
            <p:nvPr/>
          </p:nvSpPr>
          <p:spPr bwMode="gray">
            <a:xfrm>
              <a:off x="7822798" y="4466200"/>
              <a:ext cx="171220" cy="88093"/>
            </a:xfrm>
            <a:custGeom>
              <a:avLst/>
              <a:gdLst/>
              <a:ahLst/>
              <a:cxnLst>
                <a:cxn ang="0">
                  <a:pos x="45" y="8"/>
                </a:cxn>
                <a:cxn ang="0">
                  <a:pos x="249" y="97"/>
                </a:cxn>
                <a:cxn ang="0">
                  <a:pos x="511" y="195"/>
                </a:cxn>
                <a:cxn ang="0">
                  <a:pos x="394" y="176"/>
                </a:cxn>
                <a:cxn ang="0">
                  <a:pos x="252" y="117"/>
                </a:cxn>
                <a:cxn ang="0">
                  <a:pos x="0" y="3"/>
                </a:cxn>
              </a:cxnLst>
              <a:rect l="0" t="0" r="r" b="b"/>
              <a:pathLst>
                <a:path w="511" h="263">
                  <a:moveTo>
                    <a:pt x="45" y="8"/>
                  </a:moveTo>
                  <a:cubicBezTo>
                    <a:pt x="120" y="0"/>
                    <a:pt x="186" y="70"/>
                    <a:pt x="249" y="97"/>
                  </a:cubicBezTo>
                  <a:cubicBezTo>
                    <a:pt x="327" y="130"/>
                    <a:pt x="427" y="177"/>
                    <a:pt x="511" y="195"/>
                  </a:cubicBezTo>
                  <a:cubicBezTo>
                    <a:pt x="494" y="263"/>
                    <a:pt x="420" y="190"/>
                    <a:pt x="394" y="176"/>
                  </a:cubicBezTo>
                  <a:cubicBezTo>
                    <a:pt x="349" y="152"/>
                    <a:pt x="299" y="136"/>
                    <a:pt x="252" y="117"/>
                  </a:cubicBezTo>
                  <a:cubicBezTo>
                    <a:pt x="166" y="82"/>
                    <a:pt x="61" y="69"/>
                    <a:pt x="0" y="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7" name="Freeform 107"/>
            <p:cNvSpPr>
              <a:spLocks/>
            </p:cNvSpPr>
            <p:nvPr/>
          </p:nvSpPr>
          <p:spPr bwMode="gray">
            <a:xfrm>
              <a:off x="7870604" y="4165607"/>
              <a:ext cx="143842" cy="70077"/>
            </a:xfrm>
            <a:custGeom>
              <a:avLst/>
              <a:gdLst/>
              <a:ahLst/>
              <a:cxnLst>
                <a:cxn ang="0">
                  <a:pos x="51" y="147"/>
                </a:cxn>
                <a:cxn ang="0">
                  <a:pos x="46" y="209"/>
                </a:cxn>
                <a:cxn ang="0">
                  <a:pos x="103" y="160"/>
                </a:cxn>
                <a:cxn ang="0">
                  <a:pos x="178" y="177"/>
                </a:cxn>
                <a:cxn ang="0">
                  <a:pos x="220" y="172"/>
                </a:cxn>
                <a:cxn ang="0">
                  <a:pos x="254" y="161"/>
                </a:cxn>
                <a:cxn ang="0">
                  <a:pos x="309" y="192"/>
                </a:cxn>
                <a:cxn ang="0">
                  <a:pos x="309" y="122"/>
                </a:cxn>
                <a:cxn ang="0">
                  <a:pos x="394" y="23"/>
                </a:cxn>
                <a:cxn ang="0">
                  <a:pos x="262" y="71"/>
                </a:cxn>
                <a:cxn ang="0">
                  <a:pos x="106" y="63"/>
                </a:cxn>
                <a:cxn ang="0">
                  <a:pos x="14" y="54"/>
                </a:cxn>
                <a:cxn ang="0">
                  <a:pos x="47" y="109"/>
                </a:cxn>
              </a:cxnLst>
              <a:rect l="0" t="0" r="r" b="b"/>
              <a:pathLst>
                <a:path w="429" h="209">
                  <a:moveTo>
                    <a:pt x="51" y="147"/>
                  </a:moveTo>
                  <a:cubicBezTo>
                    <a:pt x="51" y="168"/>
                    <a:pt x="52" y="189"/>
                    <a:pt x="46" y="209"/>
                  </a:cubicBezTo>
                  <a:cubicBezTo>
                    <a:pt x="56" y="199"/>
                    <a:pt x="91" y="163"/>
                    <a:pt x="103" y="160"/>
                  </a:cubicBezTo>
                  <a:cubicBezTo>
                    <a:pt x="123" y="156"/>
                    <a:pt x="152" y="177"/>
                    <a:pt x="178" y="177"/>
                  </a:cubicBezTo>
                  <a:cubicBezTo>
                    <a:pt x="193" y="177"/>
                    <a:pt x="206" y="175"/>
                    <a:pt x="220" y="172"/>
                  </a:cubicBezTo>
                  <a:cubicBezTo>
                    <a:pt x="224" y="172"/>
                    <a:pt x="260" y="161"/>
                    <a:pt x="254" y="161"/>
                  </a:cubicBezTo>
                  <a:cubicBezTo>
                    <a:pt x="281" y="162"/>
                    <a:pt x="280" y="184"/>
                    <a:pt x="309" y="192"/>
                  </a:cubicBezTo>
                  <a:cubicBezTo>
                    <a:pt x="308" y="169"/>
                    <a:pt x="308" y="145"/>
                    <a:pt x="309" y="122"/>
                  </a:cubicBezTo>
                  <a:cubicBezTo>
                    <a:pt x="341" y="127"/>
                    <a:pt x="429" y="56"/>
                    <a:pt x="394" y="23"/>
                  </a:cubicBezTo>
                  <a:cubicBezTo>
                    <a:pt x="369" y="0"/>
                    <a:pt x="289" y="64"/>
                    <a:pt x="262" y="71"/>
                  </a:cubicBezTo>
                  <a:cubicBezTo>
                    <a:pt x="212" y="84"/>
                    <a:pt x="153" y="86"/>
                    <a:pt x="106" y="63"/>
                  </a:cubicBezTo>
                  <a:cubicBezTo>
                    <a:pt x="86" y="53"/>
                    <a:pt x="32" y="18"/>
                    <a:pt x="14" y="54"/>
                  </a:cubicBezTo>
                  <a:cubicBezTo>
                    <a:pt x="0" y="81"/>
                    <a:pt x="33" y="99"/>
                    <a:pt x="47" y="109"/>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8" name="Freeform 108"/>
            <p:cNvSpPr>
              <a:spLocks/>
            </p:cNvSpPr>
            <p:nvPr/>
          </p:nvSpPr>
          <p:spPr bwMode="gray">
            <a:xfrm>
              <a:off x="7890747" y="4212278"/>
              <a:ext cx="68658" cy="207393"/>
            </a:xfrm>
            <a:custGeom>
              <a:avLst/>
              <a:gdLst/>
              <a:ahLst/>
              <a:cxnLst>
                <a:cxn ang="0">
                  <a:pos x="181" y="8"/>
                </a:cxn>
                <a:cxn ang="0">
                  <a:pos x="160" y="135"/>
                </a:cxn>
                <a:cxn ang="0">
                  <a:pos x="184" y="283"/>
                </a:cxn>
                <a:cxn ang="0">
                  <a:pos x="177" y="607"/>
                </a:cxn>
                <a:cxn ang="0">
                  <a:pos x="89" y="578"/>
                </a:cxn>
                <a:cxn ang="0">
                  <a:pos x="80" y="359"/>
                </a:cxn>
                <a:cxn ang="0">
                  <a:pos x="89" y="142"/>
                </a:cxn>
                <a:cxn ang="0">
                  <a:pos x="160" y="0"/>
                </a:cxn>
              </a:cxnLst>
              <a:rect l="0" t="0" r="r" b="b"/>
              <a:pathLst>
                <a:path w="205" h="619">
                  <a:moveTo>
                    <a:pt x="181" y="8"/>
                  </a:moveTo>
                  <a:cubicBezTo>
                    <a:pt x="205" y="54"/>
                    <a:pt x="155" y="85"/>
                    <a:pt x="160" y="135"/>
                  </a:cubicBezTo>
                  <a:cubicBezTo>
                    <a:pt x="164" y="182"/>
                    <a:pt x="179" y="232"/>
                    <a:pt x="184" y="283"/>
                  </a:cubicBezTo>
                  <a:cubicBezTo>
                    <a:pt x="194" y="382"/>
                    <a:pt x="205" y="514"/>
                    <a:pt x="177" y="607"/>
                  </a:cubicBezTo>
                  <a:cubicBezTo>
                    <a:pt x="200" y="619"/>
                    <a:pt x="122" y="584"/>
                    <a:pt x="89" y="578"/>
                  </a:cubicBezTo>
                  <a:cubicBezTo>
                    <a:pt x="0" y="563"/>
                    <a:pt x="72" y="442"/>
                    <a:pt x="80" y="359"/>
                  </a:cubicBezTo>
                  <a:cubicBezTo>
                    <a:pt x="86" y="286"/>
                    <a:pt x="78" y="214"/>
                    <a:pt x="89" y="142"/>
                  </a:cubicBezTo>
                  <a:cubicBezTo>
                    <a:pt x="96" y="92"/>
                    <a:pt x="103" y="15"/>
                    <a:pt x="160"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9" name="Freeform 109"/>
            <p:cNvSpPr>
              <a:spLocks/>
            </p:cNvSpPr>
            <p:nvPr/>
          </p:nvSpPr>
          <p:spPr bwMode="gray">
            <a:xfrm>
              <a:off x="7872022" y="4543228"/>
              <a:ext cx="85397" cy="108662"/>
            </a:xfrm>
            <a:custGeom>
              <a:avLst/>
              <a:gdLst/>
              <a:ahLst/>
              <a:cxnLst>
                <a:cxn ang="0">
                  <a:pos x="26" y="291"/>
                </a:cxn>
                <a:cxn ang="0">
                  <a:pos x="22" y="324"/>
                </a:cxn>
                <a:cxn ang="0">
                  <a:pos x="203" y="218"/>
                </a:cxn>
                <a:cxn ang="0">
                  <a:pos x="241" y="118"/>
                </a:cxn>
                <a:cxn ang="0">
                  <a:pos x="249" y="1"/>
                </a:cxn>
                <a:cxn ang="0">
                  <a:pos x="119" y="151"/>
                </a:cxn>
                <a:cxn ang="0">
                  <a:pos x="0" y="308"/>
                </a:cxn>
              </a:cxnLst>
              <a:rect l="0" t="0" r="r" b="b"/>
              <a:pathLst>
                <a:path w="255" h="324">
                  <a:moveTo>
                    <a:pt x="26" y="291"/>
                  </a:moveTo>
                  <a:cubicBezTo>
                    <a:pt x="22" y="301"/>
                    <a:pt x="23" y="314"/>
                    <a:pt x="22" y="324"/>
                  </a:cubicBezTo>
                  <a:cubicBezTo>
                    <a:pt x="74" y="321"/>
                    <a:pt x="165" y="255"/>
                    <a:pt x="203" y="218"/>
                  </a:cubicBezTo>
                  <a:cubicBezTo>
                    <a:pt x="237" y="187"/>
                    <a:pt x="239" y="163"/>
                    <a:pt x="241" y="118"/>
                  </a:cubicBezTo>
                  <a:cubicBezTo>
                    <a:pt x="243" y="81"/>
                    <a:pt x="255" y="36"/>
                    <a:pt x="249" y="1"/>
                  </a:cubicBezTo>
                  <a:cubicBezTo>
                    <a:pt x="195" y="0"/>
                    <a:pt x="144" y="111"/>
                    <a:pt x="119" y="151"/>
                  </a:cubicBezTo>
                  <a:cubicBezTo>
                    <a:pt x="83" y="207"/>
                    <a:pt x="30" y="254"/>
                    <a:pt x="0" y="30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0" name="Freeform 110"/>
            <p:cNvSpPr>
              <a:spLocks/>
            </p:cNvSpPr>
            <p:nvPr/>
          </p:nvSpPr>
          <p:spPr bwMode="gray">
            <a:xfrm>
              <a:off x="7968484" y="4305336"/>
              <a:ext cx="51352" cy="113910"/>
            </a:xfrm>
            <a:custGeom>
              <a:avLst/>
              <a:gdLst/>
              <a:ahLst/>
              <a:cxnLst>
                <a:cxn ang="0">
                  <a:pos x="101" y="300"/>
                </a:cxn>
                <a:cxn ang="0">
                  <a:pos x="152" y="103"/>
                </a:cxn>
                <a:cxn ang="0">
                  <a:pos x="59" y="250"/>
                </a:cxn>
                <a:cxn ang="0">
                  <a:pos x="84" y="0"/>
                </a:cxn>
                <a:cxn ang="0">
                  <a:pos x="5" y="332"/>
                </a:cxn>
                <a:cxn ang="0">
                  <a:pos x="93" y="334"/>
                </a:cxn>
              </a:cxnLst>
              <a:rect l="0" t="0" r="r" b="b"/>
              <a:pathLst>
                <a:path w="153" h="340">
                  <a:moveTo>
                    <a:pt x="101" y="300"/>
                  </a:moveTo>
                  <a:cubicBezTo>
                    <a:pt x="98" y="233"/>
                    <a:pt x="153" y="169"/>
                    <a:pt x="152" y="103"/>
                  </a:cubicBezTo>
                  <a:cubicBezTo>
                    <a:pt x="119" y="151"/>
                    <a:pt x="76" y="194"/>
                    <a:pt x="59" y="250"/>
                  </a:cubicBezTo>
                  <a:cubicBezTo>
                    <a:pt x="59" y="196"/>
                    <a:pt x="68" y="55"/>
                    <a:pt x="84" y="0"/>
                  </a:cubicBezTo>
                  <a:cubicBezTo>
                    <a:pt x="43" y="50"/>
                    <a:pt x="0" y="290"/>
                    <a:pt x="5" y="332"/>
                  </a:cubicBezTo>
                  <a:cubicBezTo>
                    <a:pt x="52" y="340"/>
                    <a:pt x="44" y="336"/>
                    <a:pt x="93" y="33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1" name="Freeform 111"/>
            <p:cNvSpPr>
              <a:spLocks/>
            </p:cNvSpPr>
            <p:nvPr/>
          </p:nvSpPr>
          <p:spPr bwMode="gray">
            <a:xfrm>
              <a:off x="7858972" y="4177665"/>
              <a:ext cx="112492" cy="241013"/>
            </a:xfrm>
            <a:custGeom>
              <a:avLst/>
              <a:gdLst/>
              <a:ahLst/>
              <a:cxnLst>
                <a:cxn ang="0">
                  <a:pos x="173" y="120"/>
                </a:cxn>
                <a:cxn ang="0">
                  <a:pos x="146" y="37"/>
                </a:cxn>
                <a:cxn ang="0">
                  <a:pos x="287" y="110"/>
                </a:cxn>
                <a:cxn ang="0">
                  <a:pos x="246" y="222"/>
                </a:cxn>
                <a:cxn ang="0">
                  <a:pos x="263" y="351"/>
                </a:cxn>
                <a:cxn ang="0">
                  <a:pos x="269" y="650"/>
                </a:cxn>
                <a:cxn ang="0">
                  <a:pos x="207" y="701"/>
                </a:cxn>
                <a:cxn ang="0">
                  <a:pos x="89" y="672"/>
                </a:cxn>
                <a:cxn ang="0">
                  <a:pos x="5" y="660"/>
                </a:cxn>
                <a:cxn ang="0">
                  <a:pos x="44" y="362"/>
                </a:cxn>
                <a:cxn ang="0">
                  <a:pos x="173" y="120"/>
                </a:cxn>
              </a:cxnLst>
              <a:rect l="0" t="0" r="r" b="b"/>
              <a:pathLst>
                <a:path w="336" h="719">
                  <a:moveTo>
                    <a:pt x="173" y="120"/>
                  </a:moveTo>
                  <a:cubicBezTo>
                    <a:pt x="153" y="99"/>
                    <a:pt x="142" y="70"/>
                    <a:pt x="146" y="37"/>
                  </a:cubicBezTo>
                  <a:cubicBezTo>
                    <a:pt x="218" y="0"/>
                    <a:pt x="336" y="3"/>
                    <a:pt x="287" y="110"/>
                  </a:cubicBezTo>
                  <a:cubicBezTo>
                    <a:pt x="268" y="154"/>
                    <a:pt x="242" y="168"/>
                    <a:pt x="246" y="222"/>
                  </a:cubicBezTo>
                  <a:cubicBezTo>
                    <a:pt x="249" y="265"/>
                    <a:pt x="263" y="304"/>
                    <a:pt x="263" y="351"/>
                  </a:cubicBezTo>
                  <a:cubicBezTo>
                    <a:pt x="263" y="452"/>
                    <a:pt x="269" y="550"/>
                    <a:pt x="269" y="650"/>
                  </a:cubicBezTo>
                  <a:cubicBezTo>
                    <a:pt x="269" y="716"/>
                    <a:pt x="265" y="719"/>
                    <a:pt x="207" y="701"/>
                  </a:cubicBezTo>
                  <a:cubicBezTo>
                    <a:pt x="168" y="688"/>
                    <a:pt x="130" y="681"/>
                    <a:pt x="89" y="672"/>
                  </a:cubicBezTo>
                  <a:cubicBezTo>
                    <a:pt x="61" y="666"/>
                    <a:pt x="34" y="663"/>
                    <a:pt x="5" y="660"/>
                  </a:cubicBezTo>
                  <a:cubicBezTo>
                    <a:pt x="0" y="563"/>
                    <a:pt x="10" y="449"/>
                    <a:pt x="44" y="362"/>
                  </a:cubicBezTo>
                  <a:cubicBezTo>
                    <a:pt x="72" y="289"/>
                    <a:pt x="189" y="204"/>
                    <a:pt x="173" y="12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2" name="Freeform 112"/>
            <p:cNvSpPr>
              <a:spLocks/>
            </p:cNvSpPr>
            <p:nvPr/>
          </p:nvSpPr>
          <p:spPr bwMode="gray">
            <a:xfrm>
              <a:off x="7831735" y="4529184"/>
              <a:ext cx="119726" cy="121996"/>
            </a:xfrm>
            <a:custGeom>
              <a:avLst/>
              <a:gdLst/>
              <a:ahLst/>
              <a:cxnLst>
                <a:cxn ang="0">
                  <a:pos x="66" y="53"/>
                </a:cxn>
                <a:cxn ang="0">
                  <a:pos x="28" y="270"/>
                </a:cxn>
                <a:cxn ang="0">
                  <a:pos x="121" y="364"/>
                </a:cxn>
                <a:cxn ang="0">
                  <a:pos x="323" y="227"/>
                </a:cxn>
                <a:cxn ang="0">
                  <a:pos x="343" y="0"/>
                </a:cxn>
                <a:cxn ang="0">
                  <a:pos x="66" y="53"/>
                </a:cxn>
              </a:cxnLst>
              <a:rect l="0" t="0" r="r" b="b"/>
              <a:pathLst>
                <a:path w="357" h="364">
                  <a:moveTo>
                    <a:pt x="66" y="53"/>
                  </a:moveTo>
                  <a:cubicBezTo>
                    <a:pt x="73" y="113"/>
                    <a:pt x="0" y="234"/>
                    <a:pt x="28" y="270"/>
                  </a:cubicBezTo>
                  <a:cubicBezTo>
                    <a:pt x="56" y="307"/>
                    <a:pt x="103" y="349"/>
                    <a:pt x="121" y="364"/>
                  </a:cubicBezTo>
                  <a:cubicBezTo>
                    <a:pt x="121" y="364"/>
                    <a:pt x="302" y="256"/>
                    <a:pt x="323" y="227"/>
                  </a:cubicBezTo>
                  <a:cubicBezTo>
                    <a:pt x="357" y="182"/>
                    <a:pt x="346" y="58"/>
                    <a:pt x="343" y="0"/>
                  </a:cubicBezTo>
                  <a:cubicBezTo>
                    <a:pt x="241" y="17"/>
                    <a:pt x="183" y="36"/>
                    <a:pt x="66" y="5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3" name="Freeform 113"/>
            <p:cNvSpPr>
              <a:spLocks/>
            </p:cNvSpPr>
            <p:nvPr/>
          </p:nvSpPr>
          <p:spPr bwMode="gray">
            <a:xfrm>
              <a:off x="7864646" y="4125746"/>
              <a:ext cx="56600" cy="108945"/>
            </a:xfrm>
            <a:custGeom>
              <a:avLst/>
              <a:gdLst/>
              <a:ahLst/>
              <a:cxnLst>
                <a:cxn ang="0">
                  <a:pos x="62" y="0"/>
                </a:cxn>
                <a:cxn ang="0">
                  <a:pos x="95" y="84"/>
                </a:cxn>
                <a:cxn ang="0">
                  <a:pos x="167" y="164"/>
                </a:cxn>
                <a:cxn ang="0">
                  <a:pos x="42" y="325"/>
                </a:cxn>
                <a:cxn ang="0">
                  <a:pos x="62" y="0"/>
                </a:cxn>
              </a:cxnLst>
              <a:rect l="0" t="0" r="r" b="b"/>
              <a:pathLst>
                <a:path w="169" h="325">
                  <a:moveTo>
                    <a:pt x="62" y="0"/>
                  </a:moveTo>
                  <a:cubicBezTo>
                    <a:pt x="66" y="35"/>
                    <a:pt x="73" y="58"/>
                    <a:pt x="95" y="84"/>
                  </a:cubicBezTo>
                  <a:cubicBezTo>
                    <a:pt x="105" y="97"/>
                    <a:pt x="169" y="155"/>
                    <a:pt x="167" y="164"/>
                  </a:cubicBezTo>
                  <a:cubicBezTo>
                    <a:pt x="161" y="183"/>
                    <a:pt x="63" y="289"/>
                    <a:pt x="42" y="325"/>
                  </a:cubicBezTo>
                  <a:cubicBezTo>
                    <a:pt x="0" y="295"/>
                    <a:pt x="10" y="21"/>
                    <a:pt x="62"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4" name="Freeform 114"/>
            <p:cNvSpPr>
              <a:spLocks/>
            </p:cNvSpPr>
            <p:nvPr/>
          </p:nvSpPr>
          <p:spPr bwMode="gray">
            <a:xfrm>
              <a:off x="7930325" y="4111277"/>
              <a:ext cx="91781" cy="106676"/>
            </a:xfrm>
            <a:custGeom>
              <a:avLst/>
              <a:gdLst/>
              <a:ahLst/>
              <a:cxnLst>
                <a:cxn ang="0">
                  <a:pos x="0" y="206"/>
                </a:cxn>
                <a:cxn ang="0">
                  <a:pos x="152" y="318"/>
                </a:cxn>
                <a:cxn ang="0">
                  <a:pos x="246" y="132"/>
                </a:cxn>
                <a:cxn ang="0">
                  <a:pos x="206" y="0"/>
                </a:cxn>
                <a:cxn ang="0">
                  <a:pos x="0" y="206"/>
                </a:cxn>
              </a:cxnLst>
              <a:rect l="0" t="0" r="r" b="b"/>
              <a:pathLst>
                <a:path w="274" h="318">
                  <a:moveTo>
                    <a:pt x="0" y="206"/>
                  </a:moveTo>
                  <a:cubicBezTo>
                    <a:pt x="43" y="235"/>
                    <a:pt x="108" y="288"/>
                    <a:pt x="152" y="318"/>
                  </a:cubicBezTo>
                  <a:cubicBezTo>
                    <a:pt x="181" y="255"/>
                    <a:pt x="222" y="196"/>
                    <a:pt x="246" y="132"/>
                  </a:cubicBezTo>
                  <a:cubicBezTo>
                    <a:pt x="273" y="61"/>
                    <a:pt x="274" y="51"/>
                    <a:pt x="206" y="0"/>
                  </a:cubicBezTo>
                  <a:cubicBezTo>
                    <a:pt x="166" y="79"/>
                    <a:pt x="89" y="176"/>
                    <a:pt x="0" y="20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5" name="Freeform 115"/>
            <p:cNvSpPr>
              <a:spLocks/>
            </p:cNvSpPr>
            <p:nvPr/>
          </p:nvSpPr>
          <p:spPr bwMode="gray">
            <a:xfrm>
              <a:off x="7781235" y="4282213"/>
              <a:ext cx="28797" cy="165262"/>
            </a:xfrm>
            <a:custGeom>
              <a:avLst/>
              <a:gdLst/>
              <a:ahLst/>
              <a:cxnLst>
                <a:cxn ang="0">
                  <a:pos x="84" y="355"/>
                </a:cxn>
                <a:cxn ang="0">
                  <a:pos x="62" y="283"/>
                </a:cxn>
                <a:cxn ang="0">
                  <a:pos x="56" y="186"/>
                </a:cxn>
                <a:cxn ang="0">
                  <a:pos x="39" y="0"/>
                </a:cxn>
                <a:cxn ang="0">
                  <a:pos x="28" y="298"/>
                </a:cxn>
                <a:cxn ang="0">
                  <a:pos x="22" y="446"/>
                </a:cxn>
                <a:cxn ang="0">
                  <a:pos x="79" y="349"/>
                </a:cxn>
              </a:cxnLst>
              <a:rect l="0" t="0" r="r" b="b"/>
              <a:pathLst>
                <a:path w="86" h="493">
                  <a:moveTo>
                    <a:pt x="84" y="355"/>
                  </a:moveTo>
                  <a:cubicBezTo>
                    <a:pt x="86" y="322"/>
                    <a:pt x="68" y="310"/>
                    <a:pt x="62" y="283"/>
                  </a:cubicBezTo>
                  <a:cubicBezTo>
                    <a:pt x="57" y="259"/>
                    <a:pt x="58" y="217"/>
                    <a:pt x="56" y="186"/>
                  </a:cubicBezTo>
                  <a:cubicBezTo>
                    <a:pt x="54" y="132"/>
                    <a:pt x="72" y="37"/>
                    <a:pt x="39" y="0"/>
                  </a:cubicBezTo>
                  <a:cubicBezTo>
                    <a:pt x="6" y="91"/>
                    <a:pt x="23" y="203"/>
                    <a:pt x="28" y="298"/>
                  </a:cubicBezTo>
                  <a:cubicBezTo>
                    <a:pt x="30" y="331"/>
                    <a:pt x="0" y="422"/>
                    <a:pt x="22" y="446"/>
                  </a:cubicBezTo>
                  <a:cubicBezTo>
                    <a:pt x="64" y="493"/>
                    <a:pt x="83" y="381"/>
                    <a:pt x="79" y="349"/>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6" name="Freeform 116"/>
            <p:cNvSpPr>
              <a:spLocks/>
            </p:cNvSpPr>
            <p:nvPr/>
          </p:nvSpPr>
          <p:spPr bwMode="gray">
            <a:xfrm>
              <a:off x="8026503" y="4239373"/>
              <a:ext cx="66388" cy="157744"/>
            </a:xfrm>
            <a:custGeom>
              <a:avLst/>
              <a:gdLst/>
              <a:ahLst/>
              <a:cxnLst>
                <a:cxn ang="0">
                  <a:pos x="51" y="415"/>
                </a:cxn>
                <a:cxn ang="0">
                  <a:pos x="101" y="195"/>
                </a:cxn>
                <a:cxn ang="0">
                  <a:pos x="198" y="0"/>
                </a:cxn>
                <a:cxn ang="0">
                  <a:pos x="84" y="201"/>
                </a:cxn>
                <a:cxn ang="0">
                  <a:pos x="12" y="420"/>
                </a:cxn>
                <a:cxn ang="0">
                  <a:pos x="73" y="426"/>
                </a:cxn>
              </a:cxnLst>
              <a:rect l="0" t="0" r="r" b="b"/>
              <a:pathLst>
                <a:path w="198" h="471">
                  <a:moveTo>
                    <a:pt x="51" y="415"/>
                  </a:moveTo>
                  <a:cubicBezTo>
                    <a:pt x="95" y="346"/>
                    <a:pt x="66" y="265"/>
                    <a:pt x="101" y="195"/>
                  </a:cubicBezTo>
                  <a:cubicBezTo>
                    <a:pt x="135" y="128"/>
                    <a:pt x="176" y="73"/>
                    <a:pt x="198" y="0"/>
                  </a:cubicBezTo>
                  <a:cubicBezTo>
                    <a:pt x="139" y="59"/>
                    <a:pt x="110" y="125"/>
                    <a:pt x="84" y="201"/>
                  </a:cubicBezTo>
                  <a:cubicBezTo>
                    <a:pt x="64" y="262"/>
                    <a:pt x="0" y="357"/>
                    <a:pt x="12" y="420"/>
                  </a:cubicBezTo>
                  <a:cubicBezTo>
                    <a:pt x="34" y="430"/>
                    <a:pt x="65" y="471"/>
                    <a:pt x="73" y="42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7" name="Freeform 117"/>
            <p:cNvSpPr>
              <a:spLocks/>
            </p:cNvSpPr>
            <p:nvPr/>
          </p:nvSpPr>
          <p:spPr bwMode="gray">
            <a:xfrm>
              <a:off x="7768184" y="4393144"/>
              <a:ext cx="82418" cy="76744"/>
            </a:xfrm>
            <a:custGeom>
              <a:avLst/>
              <a:gdLst/>
              <a:ahLst/>
              <a:cxnLst>
                <a:cxn ang="0">
                  <a:pos x="191" y="226"/>
                </a:cxn>
                <a:cxn ang="0">
                  <a:pos x="246" y="45"/>
                </a:cxn>
                <a:cxn ang="0">
                  <a:pos x="94" y="51"/>
                </a:cxn>
                <a:cxn ang="0">
                  <a:pos x="55" y="135"/>
                </a:cxn>
                <a:cxn ang="0">
                  <a:pos x="60" y="211"/>
                </a:cxn>
                <a:cxn ang="0">
                  <a:pos x="197" y="221"/>
                </a:cxn>
              </a:cxnLst>
              <a:rect l="0" t="0" r="r" b="b"/>
              <a:pathLst>
                <a:path w="246" h="229">
                  <a:moveTo>
                    <a:pt x="191" y="226"/>
                  </a:moveTo>
                  <a:cubicBezTo>
                    <a:pt x="186" y="181"/>
                    <a:pt x="206" y="61"/>
                    <a:pt x="246" y="45"/>
                  </a:cubicBezTo>
                  <a:cubicBezTo>
                    <a:pt x="243" y="3"/>
                    <a:pt x="105" y="0"/>
                    <a:pt x="94" y="51"/>
                  </a:cubicBezTo>
                  <a:cubicBezTo>
                    <a:pt x="29" y="52"/>
                    <a:pt x="54" y="92"/>
                    <a:pt x="55" y="135"/>
                  </a:cubicBezTo>
                  <a:cubicBezTo>
                    <a:pt x="0" y="149"/>
                    <a:pt x="26" y="194"/>
                    <a:pt x="60" y="211"/>
                  </a:cubicBezTo>
                  <a:cubicBezTo>
                    <a:pt x="97" y="229"/>
                    <a:pt x="153" y="221"/>
                    <a:pt x="197" y="22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8" name="Freeform 118"/>
            <p:cNvSpPr>
              <a:spLocks/>
            </p:cNvSpPr>
            <p:nvPr/>
          </p:nvSpPr>
          <p:spPr bwMode="gray">
            <a:xfrm>
              <a:off x="7986925" y="4378108"/>
              <a:ext cx="58019" cy="40145"/>
            </a:xfrm>
            <a:custGeom>
              <a:avLst/>
              <a:gdLst/>
              <a:ahLst/>
              <a:cxnLst>
                <a:cxn ang="0">
                  <a:pos x="17" y="119"/>
                </a:cxn>
                <a:cxn ang="0">
                  <a:pos x="173" y="102"/>
                </a:cxn>
                <a:cxn ang="0">
                  <a:pos x="162" y="7"/>
                </a:cxn>
                <a:cxn ang="0">
                  <a:pos x="74" y="36"/>
                </a:cxn>
                <a:cxn ang="0">
                  <a:pos x="0" y="114"/>
                </a:cxn>
              </a:cxnLst>
              <a:rect l="0" t="0" r="r" b="b"/>
              <a:pathLst>
                <a:path w="173" h="120">
                  <a:moveTo>
                    <a:pt x="17" y="119"/>
                  </a:moveTo>
                  <a:cubicBezTo>
                    <a:pt x="67" y="120"/>
                    <a:pt x="119" y="104"/>
                    <a:pt x="173" y="102"/>
                  </a:cubicBezTo>
                  <a:cubicBezTo>
                    <a:pt x="170" y="72"/>
                    <a:pt x="171" y="37"/>
                    <a:pt x="162" y="7"/>
                  </a:cubicBezTo>
                  <a:cubicBezTo>
                    <a:pt x="108" y="3"/>
                    <a:pt x="110" y="0"/>
                    <a:pt x="74" y="36"/>
                  </a:cubicBezTo>
                  <a:cubicBezTo>
                    <a:pt x="53" y="57"/>
                    <a:pt x="19" y="88"/>
                    <a:pt x="0" y="11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9" name="Freeform 119"/>
            <p:cNvSpPr>
              <a:spLocks/>
            </p:cNvSpPr>
            <p:nvPr/>
          </p:nvSpPr>
          <p:spPr bwMode="gray">
            <a:xfrm>
              <a:off x="7771447" y="4440808"/>
              <a:ext cx="66388" cy="31776"/>
            </a:xfrm>
            <a:custGeom>
              <a:avLst/>
              <a:gdLst/>
              <a:ahLst/>
              <a:cxnLst>
                <a:cxn ang="0">
                  <a:pos x="27" y="0"/>
                </a:cxn>
                <a:cxn ang="0">
                  <a:pos x="95" y="65"/>
                </a:cxn>
                <a:cxn ang="0">
                  <a:pos x="162" y="65"/>
                </a:cxn>
                <a:cxn ang="0">
                  <a:pos x="183" y="26"/>
                </a:cxn>
                <a:cxn ang="0">
                  <a:pos x="177" y="86"/>
                </a:cxn>
                <a:cxn ang="0">
                  <a:pos x="32" y="59"/>
                </a:cxn>
                <a:cxn ang="0">
                  <a:pos x="27" y="0"/>
                </a:cxn>
              </a:cxnLst>
              <a:rect l="0" t="0" r="r" b="b"/>
              <a:pathLst>
                <a:path w="198" h="95">
                  <a:moveTo>
                    <a:pt x="27" y="0"/>
                  </a:moveTo>
                  <a:cubicBezTo>
                    <a:pt x="14" y="38"/>
                    <a:pt x="64" y="59"/>
                    <a:pt x="95" y="65"/>
                  </a:cubicBezTo>
                  <a:cubicBezTo>
                    <a:pt x="111" y="67"/>
                    <a:pt x="147" y="70"/>
                    <a:pt x="162" y="65"/>
                  </a:cubicBezTo>
                  <a:cubicBezTo>
                    <a:pt x="179" y="58"/>
                    <a:pt x="180" y="41"/>
                    <a:pt x="183" y="26"/>
                  </a:cubicBezTo>
                  <a:cubicBezTo>
                    <a:pt x="185" y="52"/>
                    <a:pt x="198" y="77"/>
                    <a:pt x="177" y="86"/>
                  </a:cubicBezTo>
                  <a:cubicBezTo>
                    <a:pt x="157" y="95"/>
                    <a:pt x="55" y="79"/>
                    <a:pt x="32" y="59"/>
                  </a:cubicBezTo>
                  <a:cubicBezTo>
                    <a:pt x="18" y="45"/>
                    <a:pt x="0" y="16"/>
                    <a:pt x="27"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0" name="Freeform 120"/>
            <p:cNvSpPr>
              <a:spLocks/>
            </p:cNvSpPr>
            <p:nvPr/>
          </p:nvSpPr>
          <p:spPr bwMode="gray">
            <a:xfrm>
              <a:off x="7994302" y="4383498"/>
              <a:ext cx="51919" cy="39862"/>
            </a:xfrm>
            <a:custGeom>
              <a:avLst/>
              <a:gdLst/>
              <a:ahLst/>
              <a:cxnLst>
                <a:cxn ang="0">
                  <a:pos x="134" y="0"/>
                </a:cxn>
                <a:cxn ang="0">
                  <a:pos x="97" y="79"/>
                </a:cxn>
                <a:cxn ang="0">
                  <a:pos x="0" y="106"/>
                </a:cxn>
                <a:cxn ang="0">
                  <a:pos x="66" y="107"/>
                </a:cxn>
                <a:cxn ang="0">
                  <a:pos x="125" y="95"/>
                </a:cxn>
                <a:cxn ang="0">
                  <a:pos x="151" y="56"/>
                </a:cxn>
                <a:cxn ang="0">
                  <a:pos x="139" y="0"/>
                </a:cxn>
              </a:cxnLst>
              <a:rect l="0" t="0" r="r" b="b"/>
              <a:pathLst>
                <a:path w="155" h="119">
                  <a:moveTo>
                    <a:pt x="134" y="0"/>
                  </a:moveTo>
                  <a:cubicBezTo>
                    <a:pt x="134" y="41"/>
                    <a:pt x="139" y="64"/>
                    <a:pt x="97" y="79"/>
                  </a:cubicBezTo>
                  <a:cubicBezTo>
                    <a:pt x="68" y="88"/>
                    <a:pt x="23" y="82"/>
                    <a:pt x="0" y="106"/>
                  </a:cubicBezTo>
                  <a:cubicBezTo>
                    <a:pt x="16" y="119"/>
                    <a:pt x="48" y="113"/>
                    <a:pt x="66" y="107"/>
                  </a:cubicBezTo>
                  <a:cubicBezTo>
                    <a:pt x="88" y="101"/>
                    <a:pt x="102" y="99"/>
                    <a:pt x="125" y="95"/>
                  </a:cubicBezTo>
                  <a:cubicBezTo>
                    <a:pt x="155" y="91"/>
                    <a:pt x="154" y="85"/>
                    <a:pt x="151" y="56"/>
                  </a:cubicBezTo>
                  <a:cubicBezTo>
                    <a:pt x="149" y="37"/>
                    <a:pt x="149" y="13"/>
                    <a:pt x="139"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1" name="Freeform 121"/>
            <p:cNvSpPr>
              <a:spLocks/>
            </p:cNvSpPr>
            <p:nvPr/>
          </p:nvSpPr>
          <p:spPr bwMode="gray">
            <a:xfrm>
              <a:off x="7853297" y="4529184"/>
              <a:ext cx="93483" cy="28797"/>
            </a:xfrm>
            <a:custGeom>
              <a:avLst/>
              <a:gdLst/>
              <a:ahLst/>
              <a:cxnLst>
                <a:cxn ang="0">
                  <a:pos x="3" y="53"/>
                </a:cxn>
                <a:cxn ang="0">
                  <a:pos x="0" y="84"/>
                </a:cxn>
                <a:cxn ang="0">
                  <a:pos x="160" y="64"/>
                </a:cxn>
                <a:cxn ang="0">
                  <a:pos x="239" y="50"/>
                </a:cxn>
                <a:cxn ang="0">
                  <a:pos x="278" y="3"/>
                </a:cxn>
                <a:cxn ang="0">
                  <a:pos x="141" y="22"/>
                </a:cxn>
                <a:cxn ang="0">
                  <a:pos x="0" y="48"/>
                </a:cxn>
              </a:cxnLst>
              <a:rect l="0" t="0" r="r" b="b"/>
              <a:pathLst>
                <a:path w="279" h="86">
                  <a:moveTo>
                    <a:pt x="3" y="53"/>
                  </a:moveTo>
                  <a:cubicBezTo>
                    <a:pt x="4" y="64"/>
                    <a:pt x="2" y="75"/>
                    <a:pt x="0" y="84"/>
                  </a:cubicBezTo>
                  <a:cubicBezTo>
                    <a:pt x="53" y="86"/>
                    <a:pt x="113" y="82"/>
                    <a:pt x="160" y="64"/>
                  </a:cubicBezTo>
                  <a:cubicBezTo>
                    <a:pt x="187" y="53"/>
                    <a:pt x="208" y="55"/>
                    <a:pt x="239" y="50"/>
                  </a:cubicBezTo>
                  <a:cubicBezTo>
                    <a:pt x="274" y="45"/>
                    <a:pt x="279" y="39"/>
                    <a:pt x="278" y="3"/>
                  </a:cubicBezTo>
                  <a:cubicBezTo>
                    <a:pt x="229" y="0"/>
                    <a:pt x="186" y="13"/>
                    <a:pt x="141" y="22"/>
                  </a:cubicBezTo>
                  <a:cubicBezTo>
                    <a:pt x="95" y="32"/>
                    <a:pt x="46" y="37"/>
                    <a:pt x="0" y="4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2" name="Freeform 122"/>
            <p:cNvSpPr>
              <a:spLocks/>
            </p:cNvSpPr>
            <p:nvPr/>
          </p:nvSpPr>
          <p:spPr bwMode="gray">
            <a:xfrm>
              <a:off x="7870036" y="4905528"/>
              <a:ext cx="190229" cy="302579"/>
            </a:xfrm>
            <a:custGeom>
              <a:avLst/>
              <a:gdLst/>
              <a:ahLst/>
              <a:cxnLst>
                <a:cxn ang="0">
                  <a:pos x="133" y="38"/>
                </a:cxn>
                <a:cxn ang="0">
                  <a:pos x="301" y="292"/>
                </a:cxn>
                <a:cxn ang="0">
                  <a:pos x="568" y="540"/>
                </a:cxn>
                <a:cxn ang="0">
                  <a:pos x="508" y="490"/>
                </a:cxn>
                <a:cxn ang="0">
                  <a:pos x="430" y="429"/>
                </a:cxn>
                <a:cxn ang="0">
                  <a:pos x="319" y="372"/>
                </a:cxn>
                <a:cxn ang="0">
                  <a:pos x="373" y="448"/>
                </a:cxn>
                <a:cxn ang="0">
                  <a:pos x="415" y="515"/>
                </a:cxn>
                <a:cxn ang="0">
                  <a:pos x="513" y="648"/>
                </a:cxn>
                <a:cxn ang="0">
                  <a:pos x="375" y="524"/>
                </a:cxn>
                <a:cxn ang="0">
                  <a:pos x="430" y="653"/>
                </a:cxn>
                <a:cxn ang="0">
                  <a:pos x="478" y="768"/>
                </a:cxn>
                <a:cxn ang="0">
                  <a:pos x="388" y="646"/>
                </a:cxn>
                <a:cxn ang="0">
                  <a:pos x="332" y="541"/>
                </a:cxn>
                <a:cxn ang="0">
                  <a:pos x="252" y="296"/>
                </a:cxn>
                <a:cxn ang="0">
                  <a:pos x="257" y="642"/>
                </a:cxn>
                <a:cxn ang="0">
                  <a:pos x="208" y="718"/>
                </a:cxn>
                <a:cxn ang="0">
                  <a:pos x="175" y="781"/>
                </a:cxn>
                <a:cxn ang="0">
                  <a:pos x="41" y="903"/>
                </a:cxn>
                <a:cxn ang="0">
                  <a:pos x="99" y="803"/>
                </a:cxn>
                <a:cxn ang="0">
                  <a:pos x="10" y="736"/>
                </a:cxn>
                <a:cxn ang="0">
                  <a:pos x="87" y="642"/>
                </a:cxn>
                <a:cxn ang="0">
                  <a:pos x="71" y="498"/>
                </a:cxn>
                <a:cxn ang="0">
                  <a:pos x="54" y="334"/>
                </a:cxn>
                <a:cxn ang="0">
                  <a:pos x="112" y="489"/>
                </a:cxn>
                <a:cxn ang="0">
                  <a:pos x="167" y="363"/>
                </a:cxn>
                <a:cxn ang="0">
                  <a:pos x="151" y="172"/>
                </a:cxn>
                <a:cxn ang="0">
                  <a:pos x="117" y="0"/>
                </a:cxn>
                <a:cxn ang="0">
                  <a:pos x="129" y="42"/>
                </a:cxn>
              </a:cxnLst>
              <a:rect l="0" t="0" r="r" b="b"/>
              <a:pathLst>
                <a:path w="568" h="903">
                  <a:moveTo>
                    <a:pt x="133" y="38"/>
                  </a:moveTo>
                  <a:cubicBezTo>
                    <a:pt x="146" y="122"/>
                    <a:pt x="232" y="241"/>
                    <a:pt x="301" y="292"/>
                  </a:cubicBezTo>
                  <a:cubicBezTo>
                    <a:pt x="401" y="367"/>
                    <a:pt x="496" y="440"/>
                    <a:pt x="568" y="540"/>
                  </a:cubicBezTo>
                  <a:cubicBezTo>
                    <a:pt x="537" y="529"/>
                    <a:pt x="530" y="512"/>
                    <a:pt x="508" y="490"/>
                  </a:cubicBezTo>
                  <a:cubicBezTo>
                    <a:pt x="486" y="467"/>
                    <a:pt x="454" y="454"/>
                    <a:pt x="430" y="429"/>
                  </a:cubicBezTo>
                  <a:cubicBezTo>
                    <a:pt x="415" y="414"/>
                    <a:pt x="325" y="293"/>
                    <a:pt x="319" y="372"/>
                  </a:cubicBezTo>
                  <a:cubicBezTo>
                    <a:pt x="316" y="408"/>
                    <a:pt x="352" y="428"/>
                    <a:pt x="373" y="448"/>
                  </a:cubicBezTo>
                  <a:cubicBezTo>
                    <a:pt x="394" y="468"/>
                    <a:pt x="400" y="487"/>
                    <a:pt x="415" y="515"/>
                  </a:cubicBezTo>
                  <a:cubicBezTo>
                    <a:pt x="439" y="560"/>
                    <a:pt x="478" y="604"/>
                    <a:pt x="513" y="648"/>
                  </a:cubicBezTo>
                  <a:cubicBezTo>
                    <a:pt x="464" y="628"/>
                    <a:pt x="411" y="567"/>
                    <a:pt x="375" y="524"/>
                  </a:cubicBezTo>
                  <a:cubicBezTo>
                    <a:pt x="370" y="573"/>
                    <a:pt x="407" y="615"/>
                    <a:pt x="430" y="653"/>
                  </a:cubicBezTo>
                  <a:cubicBezTo>
                    <a:pt x="452" y="690"/>
                    <a:pt x="456" y="733"/>
                    <a:pt x="478" y="768"/>
                  </a:cubicBezTo>
                  <a:cubicBezTo>
                    <a:pt x="430" y="762"/>
                    <a:pt x="407" y="682"/>
                    <a:pt x="388" y="646"/>
                  </a:cubicBezTo>
                  <a:cubicBezTo>
                    <a:pt x="365" y="606"/>
                    <a:pt x="341" y="586"/>
                    <a:pt x="332" y="541"/>
                  </a:cubicBezTo>
                  <a:cubicBezTo>
                    <a:pt x="313" y="451"/>
                    <a:pt x="310" y="365"/>
                    <a:pt x="252" y="296"/>
                  </a:cubicBezTo>
                  <a:cubicBezTo>
                    <a:pt x="268" y="402"/>
                    <a:pt x="308" y="535"/>
                    <a:pt x="257" y="642"/>
                  </a:cubicBezTo>
                  <a:cubicBezTo>
                    <a:pt x="242" y="672"/>
                    <a:pt x="229" y="692"/>
                    <a:pt x="208" y="718"/>
                  </a:cubicBezTo>
                  <a:cubicBezTo>
                    <a:pt x="189" y="742"/>
                    <a:pt x="189" y="756"/>
                    <a:pt x="175" y="781"/>
                  </a:cubicBezTo>
                  <a:cubicBezTo>
                    <a:pt x="156" y="818"/>
                    <a:pt x="83" y="902"/>
                    <a:pt x="41" y="903"/>
                  </a:cubicBezTo>
                  <a:cubicBezTo>
                    <a:pt x="55" y="863"/>
                    <a:pt x="107" y="862"/>
                    <a:pt x="99" y="803"/>
                  </a:cubicBezTo>
                  <a:cubicBezTo>
                    <a:pt x="61" y="803"/>
                    <a:pt x="17" y="776"/>
                    <a:pt x="10" y="736"/>
                  </a:cubicBezTo>
                  <a:cubicBezTo>
                    <a:pt x="0" y="684"/>
                    <a:pt x="63" y="680"/>
                    <a:pt x="87" y="642"/>
                  </a:cubicBezTo>
                  <a:cubicBezTo>
                    <a:pt x="115" y="596"/>
                    <a:pt x="88" y="545"/>
                    <a:pt x="71" y="498"/>
                  </a:cubicBezTo>
                  <a:cubicBezTo>
                    <a:pt x="51" y="445"/>
                    <a:pt x="50" y="392"/>
                    <a:pt x="54" y="334"/>
                  </a:cubicBezTo>
                  <a:cubicBezTo>
                    <a:pt x="95" y="325"/>
                    <a:pt x="87" y="460"/>
                    <a:pt x="112" y="489"/>
                  </a:cubicBezTo>
                  <a:cubicBezTo>
                    <a:pt x="166" y="551"/>
                    <a:pt x="167" y="403"/>
                    <a:pt x="167" y="363"/>
                  </a:cubicBezTo>
                  <a:cubicBezTo>
                    <a:pt x="168" y="296"/>
                    <a:pt x="170" y="232"/>
                    <a:pt x="151" y="172"/>
                  </a:cubicBezTo>
                  <a:cubicBezTo>
                    <a:pt x="134" y="120"/>
                    <a:pt x="115" y="56"/>
                    <a:pt x="117" y="0"/>
                  </a:cubicBezTo>
                  <a:cubicBezTo>
                    <a:pt x="121" y="11"/>
                    <a:pt x="126" y="29"/>
                    <a:pt x="129" y="4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3" name="Freeform 123"/>
            <p:cNvSpPr>
              <a:spLocks/>
            </p:cNvSpPr>
            <p:nvPr/>
          </p:nvSpPr>
          <p:spPr bwMode="gray">
            <a:xfrm>
              <a:off x="7868050" y="5516076"/>
              <a:ext cx="76318" cy="58587"/>
            </a:xfrm>
            <a:custGeom>
              <a:avLst/>
              <a:gdLst/>
              <a:ahLst/>
              <a:cxnLst>
                <a:cxn ang="0">
                  <a:pos x="228" y="175"/>
                </a:cxn>
                <a:cxn ang="0">
                  <a:pos x="130" y="75"/>
                </a:cxn>
                <a:cxn ang="0">
                  <a:pos x="0" y="0"/>
                </a:cxn>
                <a:cxn ang="0">
                  <a:pos x="54" y="54"/>
                </a:cxn>
                <a:cxn ang="0">
                  <a:pos x="60" y="137"/>
                </a:cxn>
                <a:cxn ang="0">
                  <a:pos x="152" y="137"/>
                </a:cxn>
                <a:cxn ang="0">
                  <a:pos x="228" y="167"/>
                </a:cxn>
              </a:cxnLst>
              <a:rect l="0" t="0" r="r" b="b"/>
              <a:pathLst>
                <a:path w="228" h="175">
                  <a:moveTo>
                    <a:pt x="228" y="175"/>
                  </a:moveTo>
                  <a:cubicBezTo>
                    <a:pt x="209" y="136"/>
                    <a:pt x="165" y="105"/>
                    <a:pt x="130" y="75"/>
                  </a:cubicBezTo>
                  <a:cubicBezTo>
                    <a:pt x="90" y="42"/>
                    <a:pt x="34" y="30"/>
                    <a:pt x="0" y="0"/>
                  </a:cubicBezTo>
                  <a:cubicBezTo>
                    <a:pt x="4" y="32"/>
                    <a:pt x="37" y="32"/>
                    <a:pt x="54" y="54"/>
                  </a:cubicBezTo>
                  <a:cubicBezTo>
                    <a:pt x="72" y="77"/>
                    <a:pt x="70" y="113"/>
                    <a:pt x="60" y="137"/>
                  </a:cubicBezTo>
                  <a:cubicBezTo>
                    <a:pt x="90" y="149"/>
                    <a:pt x="120" y="134"/>
                    <a:pt x="152" y="137"/>
                  </a:cubicBezTo>
                  <a:cubicBezTo>
                    <a:pt x="180" y="141"/>
                    <a:pt x="203" y="157"/>
                    <a:pt x="228" y="167"/>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4" name="Freeform 124"/>
            <p:cNvSpPr>
              <a:spLocks/>
            </p:cNvSpPr>
            <p:nvPr/>
          </p:nvSpPr>
          <p:spPr bwMode="gray">
            <a:xfrm>
              <a:off x="8013736" y="5559200"/>
              <a:ext cx="116889" cy="51068"/>
            </a:xfrm>
            <a:custGeom>
              <a:avLst/>
              <a:gdLst/>
              <a:ahLst/>
              <a:cxnLst>
                <a:cxn ang="0">
                  <a:pos x="42" y="122"/>
                </a:cxn>
                <a:cxn ang="0">
                  <a:pos x="232" y="0"/>
                </a:cxn>
                <a:cxn ang="0">
                  <a:pos x="324" y="43"/>
                </a:cxn>
                <a:cxn ang="0">
                  <a:pos x="309" y="147"/>
                </a:cxn>
                <a:cxn ang="0">
                  <a:pos x="271" y="66"/>
                </a:cxn>
                <a:cxn ang="0">
                  <a:pos x="186" y="56"/>
                </a:cxn>
                <a:cxn ang="0">
                  <a:pos x="93" y="89"/>
                </a:cxn>
                <a:cxn ang="0">
                  <a:pos x="0" y="152"/>
                </a:cxn>
              </a:cxnLst>
              <a:rect l="0" t="0" r="r" b="b"/>
              <a:pathLst>
                <a:path w="349" h="152">
                  <a:moveTo>
                    <a:pt x="42" y="122"/>
                  </a:moveTo>
                  <a:cubicBezTo>
                    <a:pt x="99" y="79"/>
                    <a:pt x="159" y="0"/>
                    <a:pt x="232" y="0"/>
                  </a:cubicBezTo>
                  <a:cubicBezTo>
                    <a:pt x="263" y="0"/>
                    <a:pt x="304" y="17"/>
                    <a:pt x="324" y="43"/>
                  </a:cubicBezTo>
                  <a:cubicBezTo>
                    <a:pt x="344" y="70"/>
                    <a:pt x="349" y="138"/>
                    <a:pt x="309" y="147"/>
                  </a:cubicBezTo>
                  <a:cubicBezTo>
                    <a:pt x="303" y="117"/>
                    <a:pt x="295" y="86"/>
                    <a:pt x="271" y="66"/>
                  </a:cubicBezTo>
                  <a:cubicBezTo>
                    <a:pt x="239" y="41"/>
                    <a:pt x="220" y="47"/>
                    <a:pt x="186" y="56"/>
                  </a:cubicBezTo>
                  <a:cubicBezTo>
                    <a:pt x="152" y="65"/>
                    <a:pt x="122" y="71"/>
                    <a:pt x="93" y="89"/>
                  </a:cubicBezTo>
                  <a:cubicBezTo>
                    <a:pt x="62" y="107"/>
                    <a:pt x="34" y="141"/>
                    <a:pt x="0" y="15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5" name="Freeform 125"/>
            <p:cNvSpPr>
              <a:spLocks/>
            </p:cNvSpPr>
            <p:nvPr/>
          </p:nvSpPr>
          <p:spPr bwMode="gray">
            <a:xfrm>
              <a:off x="7797974" y="5041568"/>
              <a:ext cx="186966" cy="442590"/>
            </a:xfrm>
            <a:custGeom>
              <a:avLst/>
              <a:gdLst/>
              <a:ahLst/>
              <a:cxnLst>
                <a:cxn ang="0">
                  <a:pos x="542" y="1169"/>
                </a:cxn>
                <a:cxn ang="0">
                  <a:pos x="541" y="1266"/>
                </a:cxn>
                <a:cxn ang="0">
                  <a:pos x="455" y="1312"/>
                </a:cxn>
                <a:cxn ang="0">
                  <a:pos x="398" y="1245"/>
                </a:cxn>
                <a:cxn ang="0">
                  <a:pos x="336" y="1160"/>
                </a:cxn>
                <a:cxn ang="0">
                  <a:pos x="233" y="990"/>
                </a:cxn>
                <a:cxn ang="0">
                  <a:pos x="155" y="793"/>
                </a:cxn>
                <a:cxn ang="0">
                  <a:pos x="27" y="404"/>
                </a:cxn>
                <a:cxn ang="0">
                  <a:pos x="23" y="185"/>
                </a:cxn>
                <a:cxn ang="0">
                  <a:pos x="6" y="0"/>
                </a:cxn>
                <a:cxn ang="0">
                  <a:pos x="10" y="170"/>
                </a:cxn>
                <a:cxn ang="0">
                  <a:pos x="44" y="346"/>
                </a:cxn>
                <a:cxn ang="0">
                  <a:pos x="106" y="591"/>
                </a:cxn>
                <a:cxn ang="0">
                  <a:pos x="276" y="1025"/>
                </a:cxn>
                <a:cxn ang="0">
                  <a:pos x="386" y="1213"/>
                </a:cxn>
                <a:cxn ang="0">
                  <a:pos x="482" y="1240"/>
                </a:cxn>
                <a:cxn ang="0">
                  <a:pos x="530" y="1148"/>
                </a:cxn>
              </a:cxnLst>
              <a:rect l="0" t="0" r="r" b="b"/>
              <a:pathLst>
                <a:path w="558" h="1321">
                  <a:moveTo>
                    <a:pt x="542" y="1169"/>
                  </a:moveTo>
                  <a:cubicBezTo>
                    <a:pt x="558" y="1191"/>
                    <a:pt x="555" y="1242"/>
                    <a:pt x="541" y="1266"/>
                  </a:cubicBezTo>
                  <a:cubicBezTo>
                    <a:pt x="530" y="1287"/>
                    <a:pt x="479" y="1321"/>
                    <a:pt x="455" y="1312"/>
                  </a:cubicBezTo>
                  <a:cubicBezTo>
                    <a:pt x="444" y="1308"/>
                    <a:pt x="405" y="1254"/>
                    <a:pt x="398" y="1245"/>
                  </a:cubicBezTo>
                  <a:cubicBezTo>
                    <a:pt x="377" y="1220"/>
                    <a:pt x="353" y="1189"/>
                    <a:pt x="336" y="1160"/>
                  </a:cubicBezTo>
                  <a:cubicBezTo>
                    <a:pt x="303" y="1104"/>
                    <a:pt x="260" y="1050"/>
                    <a:pt x="233" y="990"/>
                  </a:cubicBezTo>
                  <a:cubicBezTo>
                    <a:pt x="205" y="927"/>
                    <a:pt x="177" y="855"/>
                    <a:pt x="155" y="793"/>
                  </a:cubicBezTo>
                  <a:cubicBezTo>
                    <a:pt x="111" y="667"/>
                    <a:pt x="41" y="541"/>
                    <a:pt x="27" y="404"/>
                  </a:cubicBezTo>
                  <a:cubicBezTo>
                    <a:pt x="20" y="326"/>
                    <a:pt x="43" y="261"/>
                    <a:pt x="23" y="185"/>
                  </a:cubicBezTo>
                  <a:cubicBezTo>
                    <a:pt x="6" y="123"/>
                    <a:pt x="0" y="66"/>
                    <a:pt x="6" y="0"/>
                  </a:cubicBezTo>
                  <a:cubicBezTo>
                    <a:pt x="6" y="58"/>
                    <a:pt x="11" y="114"/>
                    <a:pt x="10" y="170"/>
                  </a:cubicBezTo>
                  <a:cubicBezTo>
                    <a:pt x="10" y="236"/>
                    <a:pt x="29" y="286"/>
                    <a:pt x="44" y="346"/>
                  </a:cubicBezTo>
                  <a:cubicBezTo>
                    <a:pt x="65" y="427"/>
                    <a:pt x="79" y="511"/>
                    <a:pt x="106" y="591"/>
                  </a:cubicBezTo>
                  <a:cubicBezTo>
                    <a:pt x="157" y="739"/>
                    <a:pt x="225" y="885"/>
                    <a:pt x="276" y="1025"/>
                  </a:cubicBezTo>
                  <a:cubicBezTo>
                    <a:pt x="306" y="1106"/>
                    <a:pt x="317" y="1165"/>
                    <a:pt x="386" y="1213"/>
                  </a:cubicBezTo>
                  <a:cubicBezTo>
                    <a:pt x="412" y="1230"/>
                    <a:pt x="449" y="1254"/>
                    <a:pt x="482" y="1240"/>
                  </a:cubicBezTo>
                  <a:cubicBezTo>
                    <a:pt x="523" y="1224"/>
                    <a:pt x="518" y="1182"/>
                    <a:pt x="530" y="114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6" name="Freeform 126"/>
            <p:cNvSpPr>
              <a:spLocks/>
            </p:cNvSpPr>
            <p:nvPr/>
          </p:nvSpPr>
          <p:spPr bwMode="gray">
            <a:xfrm>
              <a:off x="7890464" y="5484158"/>
              <a:ext cx="76318" cy="61991"/>
            </a:xfrm>
            <a:custGeom>
              <a:avLst/>
              <a:gdLst/>
              <a:ahLst/>
              <a:cxnLst>
                <a:cxn ang="0">
                  <a:pos x="13" y="30"/>
                </a:cxn>
                <a:cxn ang="0">
                  <a:pos x="228" y="181"/>
                </a:cxn>
                <a:cxn ang="0">
                  <a:pos x="0" y="0"/>
                </a:cxn>
              </a:cxnLst>
              <a:rect l="0" t="0" r="r" b="b"/>
              <a:pathLst>
                <a:path w="228" h="185">
                  <a:moveTo>
                    <a:pt x="13" y="30"/>
                  </a:moveTo>
                  <a:cubicBezTo>
                    <a:pt x="80" y="65"/>
                    <a:pt x="145" y="185"/>
                    <a:pt x="228" y="181"/>
                  </a:cubicBezTo>
                  <a:cubicBezTo>
                    <a:pt x="216" y="68"/>
                    <a:pt x="79" y="39"/>
                    <a:pt x="0"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7" name="Freeform 127"/>
            <p:cNvSpPr>
              <a:spLocks/>
            </p:cNvSpPr>
            <p:nvPr/>
          </p:nvSpPr>
          <p:spPr bwMode="gray">
            <a:xfrm>
              <a:off x="7925927" y="4908223"/>
              <a:ext cx="117598" cy="57877"/>
            </a:xfrm>
            <a:custGeom>
              <a:avLst/>
              <a:gdLst/>
              <a:ahLst/>
              <a:cxnLst>
                <a:cxn ang="0">
                  <a:pos x="4" y="0"/>
                </a:cxn>
                <a:cxn ang="0">
                  <a:pos x="156" y="77"/>
                </a:cxn>
                <a:cxn ang="0">
                  <a:pos x="351" y="123"/>
                </a:cxn>
                <a:cxn ang="0">
                  <a:pos x="0" y="0"/>
                </a:cxn>
              </a:cxnLst>
              <a:rect l="0" t="0" r="r" b="b"/>
              <a:pathLst>
                <a:path w="351" h="173">
                  <a:moveTo>
                    <a:pt x="4" y="0"/>
                  </a:moveTo>
                  <a:cubicBezTo>
                    <a:pt x="61" y="17"/>
                    <a:pt x="98" y="62"/>
                    <a:pt x="156" y="77"/>
                  </a:cubicBezTo>
                  <a:cubicBezTo>
                    <a:pt x="212" y="92"/>
                    <a:pt x="304" y="90"/>
                    <a:pt x="351" y="123"/>
                  </a:cubicBezTo>
                  <a:cubicBezTo>
                    <a:pt x="231" y="173"/>
                    <a:pt x="90" y="60"/>
                    <a:pt x="0"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8" name="Freeform 128"/>
            <p:cNvSpPr>
              <a:spLocks/>
            </p:cNvSpPr>
            <p:nvPr/>
          </p:nvSpPr>
          <p:spPr bwMode="gray">
            <a:xfrm>
              <a:off x="8023524" y="5454652"/>
              <a:ext cx="39436" cy="56033"/>
            </a:xfrm>
            <a:custGeom>
              <a:avLst/>
              <a:gdLst/>
              <a:ahLst/>
              <a:cxnLst>
                <a:cxn ang="0">
                  <a:pos x="5" y="71"/>
                </a:cxn>
                <a:cxn ang="0">
                  <a:pos x="97" y="4"/>
                </a:cxn>
                <a:cxn ang="0">
                  <a:pos x="25" y="167"/>
                </a:cxn>
                <a:cxn ang="0">
                  <a:pos x="46" y="64"/>
                </a:cxn>
                <a:cxn ang="0">
                  <a:pos x="0" y="80"/>
                </a:cxn>
              </a:cxnLst>
              <a:rect l="0" t="0" r="r" b="b"/>
              <a:pathLst>
                <a:path w="118" h="167">
                  <a:moveTo>
                    <a:pt x="5" y="71"/>
                  </a:moveTo>
                  <a:cubicBezTo>
                    <a:pt x="22" y="46"/>
                    <a:pt x="63" y="0"/>
                    <a:pt x="97" y="4"/>
                  </a:cubicBezTo>
                  <a:cubicBezTo>
                    <a:pt x="118" y="70"/>
                    <a:pt x="64" y="119"/>
                    <a:pt x="25" y="167"/>
                  </a:cubicBezTo>
                  <a:cubicBezTo>
                    <a:pt x="38" y="136"/>
                    <a:pt x="85" y="96"/>
                    <a:pt x="46" y="64"/>
                  </a:cubicBezTo>
                  <a:cubicBezTo>
                    <a:pt x="27" y="58"/>
                    <a:pt x="9" y="63"/>
                    <a:pt x="0" y="8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9" name="Freeform 129"/>
            <p:cNvSpPr>
              <a:spLocks/>
            </p:cNvSpPr>
            <p:nvPr/>
          </p:nvSpPr>
          <p:spPr bwMode="gray">
            <a:xfrm>
              <a:off x="8108212" y="5252366"/>
              <a:ext cx="27236" cy="200301"/>
            </a:xfrm>
            <a:custGeom>
              <a:avLst/>
              <a:gdLst/>
              <a:ahLst/>
              <a:cxnLst>
                <a:cxn ang="0">
                  <a:pos x="26" y="17"/>
                </a:cxn>
                <a:cxn ang="0">
                  <a:pos x="5" y="295"/>
                </a:cxn>
                <a:cxn ang="0">
                  <a:pos x="9" y="460"/>
                </a:cxn>
                <a:cxn ang="0">
                  <a:pos x="18" y="598"/>
                </a:cxn>
                <a:cxn ang="0">
                  <a:pos x="64" y="309"/>
                </a:cxn>
                <a:cxn ang="0">
                  <a:pos x="26" y="0"/>
                </a:cxn>
              </a:cxnLst>
              <a:rect l="0" t="0" r="r" b="b"/>
              <a:pathLst>
                <a:path w="81" h="598">
                  <a:moveTo>
                    <a:pt x="26" y="17"/>
                  </a:moveTo>
                  <a:cubicBezTo>
                    <a:pt x="26" y="112"/>
                    <a:pt x="0" y="198"/>
                    <a:pt x="5" y="295"/>
                  </a:cubicBezTo>
                  <a:cubicBezTo>
                    <a:pt x="8" y="348"/>
                    <a:pt x="4" y="406"/>
                    <a:pt x="9" y="460"/>
                  </a:cubicBezTo>
                  <a:cubicBezTo>
                    <a:pt x="13" y="505"/>
                    <a:pt x="31" y="551"/>
                    <a:pt x="18" y="598"/>
                  </a:cubicBezTo>
                  <a:cubicBezTo>
                    <a:pt x="81" y="529"/>
                    <a:pt x="65" y="399"/>
                    <a:pt x="64" y="309"/>
                  </a:cubicBezTo>
                  <a:cubicBezTo>
                    <a:pt x="63" y="204"/>
                    <a:pt x="15" y="103"/>
                    <a:pt x="26"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0" name="Freeform 130"/>
            <p:cNvSpPr>
              <a:spLocks/>
            </p:cNvSpPr>
            <p:nvPr/>
          </p:nvSpPr>
          <p:spPr bwMode="gray">
            <a:xfrm>
              <a:off x="8084806" y="4884391"/>
              <a:ext cx="44826" cy="315346"/>
            </a:xfrm>
            <a:custGeom>
              <a:avLst/>
              <a:gdLst/>
              <a:ahLst/>
              <a:cxnLst>
                <a:cxn ang="0">
                  <a:pos x="134" y="67"/>
                </a:cxn>
                <a:cxn ang="0">
                  <a:pos x="0" y="182"/>
                </a:cxn>
                <a:cxn ang="0">
                  <a:pos x="104" y="333"/>
                </a:cxn>
                <a:cxn ang="0">
                  <a:pos x="66" y="544"/>
                </a:cxn>
                <a:cxn ang="0">
                  <a:pos x="92" y="760"/>
                </a:cxn>
                <a:cxn ang="0">
                  <a:pos x="100" y="857"/>
                </a:cxn>
                <a:cxn ang="0">
                  <a:pos x="46" y="941"/>
                </a:cxn>
                <a:cxn ang="0">
                  <a:pos x="130" y="751"/>
                </a:cxn>
                <a:cxn ang="0">
                  <a:pos x="126" y="498"/>
                </a:cxn>
                <a:cxn ang="0">
                  <a:pos x="126" y="0"/>
                </a:cxn>
              </a:cxnLst>
              <a:rect l="0" t="0" r="r" b="b"/>
              <a:pathLst>
                <a:path w="134" h="941">
                  <a:moveTo>
                    <a:pt x="134" y="67"/>
                  </a:moveTo>
                  <a:cubicBezTo>
                    <a:pt x="99" y="118"/>
                    <a:pt x="41" y="139"/>
                    <a:pt x="0" y="182"/>
                  </a:cubicBezTo>
                  <a:cubicBezTo>
                    <a:pt x="74" y="171"/>
                    <a:pt x="105" y="277"/>
                    <a:pt x="104" y="333"/>
                  </a:cubicBezTo>
                  <a:cubicBezTo>
                    <a:pt x="104" y="412"/>
                    <a:pt x="83" y="473"/>
                    <a:pt x="66" y="544"/>
                  </a:cubicBezTo>
                  <a:cubicBezTo>
                    <a:pt x="49" y="619"/>
                    <a:pt x="82" y="689"/>
                    <a:pt x="92" y="760"/>
                  </a:cubicBezTo>
                  <a:cubicBezTo>
                    <a:pt x="96" y="789"/>
                    <a:pt x="103" y="828"/>
                    <a:pt x="100" y="857"/>
                  </a:cubicBezTo>
                  <a:cubicBezTo>
                    <a:pt x="96" y="902"/>
                    <a:pt x="66" y="902"/>
                    <a:pt x="46" y="941"/>
                  </a:cubicBezTo>
                  <a:cubicBezTo>
                    <a:pt x="123" y="926"/>
                    <a:pt x="133" y="817"/>
                    <a:pt x="130" y="751"/>
                  </a:cubicBezTo>
                  <a:cubicBezTo>
                    <a:pt x="126" y="669"/>
                    <a:pt x="126" y="582"/>
                    <a:pt x="126" y="498"/>
                  </a:cubicBezTo>
                  <a:cubicBezTo>
                    <a:pt x="126" y="332"/>
                    <a:pt x="126" y="166"/>
                    <a:pt x="126"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1" name="Freeform 131"/>
            <p:cNvSpPr>
              <a:spLocks/>
            </p:cNvSpPr>
            <p:nvPr/>
          </p:nvSpPr>
          <p:spPr bwMode="gray">
            <a:xfrm>
              <a:off x="8039270" y="4690333"/>
              <a:ext cx="93483" cy="162283"/>
            </a:xfrm>
            <a:custGeom>
              <a:avLst/>
              <a:gdLst/>
              <a:ahLst/>
              <a:cxnLst>
                <a:cxn ang="0">
                  <a:pos x="160" y="42"/>
                </a:cxn>
                <a:cxn ang="0">
                  <a:pos x="98" y="97"/>
                </a:cxn>
                <a:cxn ang="0">
                  <a:pos x="0" y="135"/>
                </a:cxn>
                <a:cxn ang="0">
                  <a:pos x="113" y="136"/>
                </a:cxn>
                <a:cxn ang="0">
                  <a:pos x="38" y="244"/>
                </a:cxn>
                <a:cxn ang="0">
                  <a:pos x="152" y="244"/>
                </a:cxn>
                <a:cxn ang="0">
                  <a:pos x="173" y="358"/>
                </a:cxn>
                <a:cxn ang="0">
                  <a:pos x="106" y="430"/>
                </a:cxn>
                <a:cxn ang="0">
                  <a:pos x="186" y="448"/>
                </a:cxn>
                <a:cxn ang="0">
                  <a:pos x="207" y="477"/>
                </a:cxn>
                <a:cxn ang="0">
                  <a:pos x="257" y="481"/>
                </a:cxn>
                <a:cxn ang="0">
                  <a:pos x="236" y="233"/>
                </a:cxn>
                <a:cxn ang="0">
                  <a:pos x="194" y="131"/>
                </a:cxn>
                <a:cxn ang="0">
                  <a:pos x="173" y="0"/>
                </a:cxn>
              </a:cxnLst>
              <a:rect l="0" t="0" r="r" b="b"/>
              <a:pathLst>
                <a:path w="279" h="484">
                  <a:moveTo>
                    <a:pt x="160" y="42"/>
                  </a:moveTo>
                  <a:cubicBezTo>
                    <a:pt x="137" y="59"/>
                    <a:pt x="123" y="82"/>
                    <a:pt x="98" y="97"/>
                  </a:cubicBezTo>
                  <a:cubicBezTo>
                    <a:pt x="67" y="115"/>
                    <a:pt x="23" y="110"/>
                    <a:pt x="0" y="135"/>
                  </a:cubicBezTo>
                  <a:cubicBezTo>
                    <a:pt x="27" y="146"/>
                    <a:pt x="84" y="151"/>
                    <a:pt x="113" y="136"/>
                  </a:cubicBezTo>
                  <a:cubicBezTo>
                    <a:pt x="109" y="175"/>
                    <a:pt x="67" y="217"/>
                    <a:pt x="38" y="244"/>
                  </a:cubicBezTo>
                  <a:cubicBezTo>
                    <a:pt x="71" y="268"/>
                    <a:pt x="117" y="259"/>
                    <a:pt x="152" y="244"/>
                  </a:cubicBezTo>
                  <a:cubicBezTo>
                    <a:pt x="168" y="277"/>
                    <a:pt x="184" y="320"/>
                    <a:pt x="173" y="358"/>
                  </a:cubicBezTo>
                  <a:cubicBezTo>
                    <a:pt x="163" y="391"/>
                    <a:pt x="129" y="404"/>
                    <a:pt x="106" y="430"/>
                  </a:cubicBezTo>
                  <a:cubicBezTo>
                    <a:pt x="142" y="433"/>
                    <a:pt x="162" y="428"/>
                    <a:pt x="186" y="448"/>
                  </a:cubicBezTo>
                  <a:cubicBezTo>
                    <a:pt x="197" y="457"/>
                    <a:pt x="188" y="467"/>
                    <a:pt x="207" y="477"/>
                  </a:cubicBezTo>
                  <a:cubicBezTo>
                    <a:pt x="220" y="484"/>
                    <a:pt x="242" y="483"/>
                    <a:pt x="257" y="481"/>
                  </a:cubicBezTo>
                  <a:cubicBezTo>
                    <a:pt x="279" y="401"/>
                    <a:pt x="265" y="309"/>
                    <a:pt x="236" y="233"/>
                  </a:cubicBezTo>
                  <a:cubicBezTo>
                    <a:pt x="223" y="198"/>
                    <a:pt x="203" y="165"/>
                    <a:pt x="194" y="131"/>
                  </a:cubicBezTo>
                  <a:cubicBezTo>
                    <a:pt x="183" y="88"/>
                    <a:pt x="190" y="41"/>
                    <a:pt x="173"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2" name="Freeform 132"/>
            <p:cNvSpPr>
              <a:spLocks/>
            </p:cNvSpPr>
            <p:nvPr/>
          </p:nvSpPr>
          <p:spPr bwMode="gray">
            <a:xfrm>
              <a:off x="7849183" y="4720264"/>
              <a:ext cx="61707" cy="176469"/>
            </a:xfrm>
            <a:custGeom>
              <a:avLst/>
              <a:gdLst/>
              <a:ahLst/>
              <a:cxnLst>
                <a:cxn ang="0">
                  <a:pos x="153" y="21"/>
                </a:cxn>
                <a:cxn ang="0">
                  <a:pos x="149" y="307"/>
                </a:cxn>
                <a:cxn ang="0">
                  <a:pos x="148" y="423"/>
                </a:cxn>
                <a:cxn ang="0">
                  <a:pos x="173" y="527"/>
                </a:cxn>
                <a:cxn ang="0">
                  <a:pos x="127" y="334"/>
                </a:cxn>
                <a:cxn ang="0">
                  <a:pos x="0" y="219"/>
                </a:cxn>
                <a:cxn ang="0">
                  <a:pos x="111" y="219"/>
                </a:cxn>
                <a:cxn ang="0">
                  <a:pos x="128" y="159"/>
                </a:cxn>
                <a:cxn ang="0">
                  <a:pos x="76" y="118"/>
                </a:cxn>
                <a:cxn ang="0">
                  <a:pos x="146" y="89"/>
                </a:cxn>
                <a:cxn ang="0">
                  <a:pos x="166" y="0"/>
                </a:cxn>
              </a:cxnLst>
              <a:rect l="0" t="0" r="r" b="b"/>
              <a:pathLst>
                <a:path w="184" h="527">
                  <a:moveTo>
                    <a:pt x="153" y="21"/>
                  </a:moveTo>
                  <a:cubicBezTo>
                    <a:pt x="184" y="90"/>
                    <a:pt x="153" y="230"/>
                    <a:pt x="149" y="307"/>
                  </a:cubicBezTo>
                  <a:cubicBezTo>
                    <a:pt x="147" y="346"/>
                    <a:pt x="141" y="385"/>
                    <a:pt x="148" y="423"/>
                  </a:cubicBezTo>
                  <a:cubicBezTo>
                    <a:pt x="156" y="460"/>
                    <a:pt x="180" y="487"/>
                    <a:pt x="173" y="527"/>
                  </a:cubicBezTo>
                  <a:cubicBezTo>
                    <a:pt x="136" y="491"/>
                    <a:pt x="143" y="384"/>
                    <a:pt x="127" y="334"/>
                  </a:cubicBezTo>
                  <a:cubicBezTo>
                    <a:pt x="112" y="284"/>
                    <a:pt x="51" y="241"/>
                    <a:pt x="0" y="219"/>
                  </a:cubicBezTo>
                  <a:cubicBezTo>
                    <a:pt x="34" y="218"/>
                    <a:pt x="84" y="248"/>
                    <a:pt x="111" y="219"/>
                  </a:cubicBezTo>
                  <a:cubicBezTo>
                    <a:pt x="121" y="208"/>
                    <a:pt x="131" y="174"/>
                    <a:pt x="128" y="159"/>
                  </a:cubicBezTo>
                  <a:cubicBezTo>
                    <a:pt x="120" y="128"/>
                    <a:pt x="97" y="140"/>
                    <a:pt x="76" y="118"/>
                  </a:cubicBezTo>
                  <a:cubicBezTo>
                    <a:pt x="93" y="93"/>
                    <a:pt x="125" y="108"/>
                    <a:pt x="146" y="89"/>
                  </a:cubicBezTo>
                  <a:cubicBezTo>
                    <a:pt x="165" y="70"/>
                    <a:pt x="168" y="25"/>
                    <a:pt x="166"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3" name="Freeform 133"/>
            <p:cNvSpPr>
              <a:spLocks/>
            </p:cNvSpPr>
            <p:nvPr/>
          </p:nvSpPr>
          <p:spPr bwMode="gray">
            <a:xfrm>
              <a:off x="7752438" y="4706079"/>
              <a:ext cx="43124" cy="45252"/>
            </a:xfrm>
            <a:custGeom>
              <a:avLst/>
              <a:gdLst/>
              <a:ahLst/>
              <a:cxnLst>
                <a:cxn ang="0">
                  <a:pos x="53" y="0"/>
                </a:cxn>
                <a:cxn ang="0">
                  <a:pos x="129" y="34"/>
                </a:cxn>
                <a:cxn ang="0">
                  <a:pos x="67" y="59"/>
                </a:cxn>
                <a:cxn ang="0">
                  <a:pos x="101" y="105"/>
                </a:cxn>
                <a:cxn ang="0">
                  <a:pos x="8" y="130"/>
                </a:cxn>
                <a:cxn ang="0">
                  <a:pos x="49" y="4"/>
                </a:cxn>
              </a:cxnLst>
              <a:rect l="0" t="0" r="r" b="b"/>
              <a:pathLst>
                <a:path w="129" h="135">
                  <a:moveTo>
                    <a:pt x="53" y="0"/>
                  </a:moveTo>
                  <a:cubicBezTo>
                    <a:pt x="72" y="15"/>
                    <a:pt x="106" y="33"/>
                    <a:pt x="129" y="34"/>
                  </a:cubicBezTo>
                  <a:cubicBezTo>
                    <a:pt x="125" y="56"/>
                    <a:pt x="88" y="55"/>
                    <a:pt x="67" y="59"/>
                  </a:cubicBezTo>
                  <a:cubicBezTo>
                    <a:pt x="59" y="85"/>
                    <a:pt x="72" y="107"/>
                    <a:pt x="101" y="105"/>
                  </a:cubicBezTo>
                  <a:cubicBezTo>
                    <a:pt x="76" y="109"/>
                    <a:pt x="36" y="135"/>
                    <a:pt x="8" y="130"/>
                  </a:cubicBezTo>
                  <a:cubicBezTo>
                    <a:pt x="0" y="92"/>
                    <a:pt x="19" y="27"/>
                    <a:pt x="49" y="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4" name="Freeform 134"/>
            <p:cNvSpPr>
              <a:spLocks/>
            </p:cNvSpPr>
            <p:nvPr/>
          </p:nvSpPr>
          <p:spPr bwMode="gray">
            <a:xfrm>
              <a:off x="7961817" y="5525155"/>
              <a:ext cx="46245" cy="118592"/>
            </a:xfrm>
            <a:custGeom>
              <a:avLst/>
              <a:gdLst/>
              <a:ahLst/>
              <a:cxnLst>
                <a:cxn ang="0">
                  <a:pos x="113" y="220"/>
                </a:cxn>
                <a:cxn ang="0">
                  <a:pos x="83" y="0"/>
                </a:cxn>
                <a:cxn ang="0">
                  <a:pos x="29" y="190"/>
                </a:cxn>
                <a:cxn ang="0">
                  <a:pos x="20" y="250"/>
                </a:cxn>
                <a:cxn ang="0">
                  <a:pos x="27" y="300"/>
                </a:cxn>
                <a:cxn ang="0">
                  <a:pos x="8" y="305"/>
                </a:cxn>
                <a:cxn ang="0">
                  <a:pos x="112" y="351"/>
                </a:cxn>
                <a:cxn ang="0">
                  <a:pos x="121" y="203"/>
                </a:cxn>
              </a:cxnLst>
              <a:rect l="0" t="0" r="r" b="b"/>
              <a:pathLst>
                <a:path w="138" h="354">
                  <a:moveTo>
                    <a:pt x="113" y="220"/>
                  </a:moveTo>
                  <a:cubicBezTo>
                    <a:pt x="84" y="153"/>
                    <a:pt x="83" y="76"/>
                    <a:pt x="83" y="0"/>
                  </a:cubicBezTo>
                  <a:cubicBezTo>
                    <a:pt x="71" y="48"/>
                    <a:pt x="22" y="132"/>
                    <a:pt x="29" y="190"/>
                  </a:cubicBezTo>
                  <a:cubicBezTo>
                    <a:pt x="67" y="202"/>
                    <a:pt x="68" y="259"/>
                    <a:pt x="20" y="250"/>
                  </a:cubicBezTo>
                  <a:cubicBezTo>
                    <a:pt x="18" y="269"/>
                    <a:pt x="25" y="283"/>
                    <a:pt x="27" y="300"/>
                  </a:cubicBezTo>
                  <a:cubicBezTo>
                    <a:pt x="20" y="301"/>
                    <a:pt x="16" y="305"/>
                    <a:pt x="8" y="305"/>
                  </a:cubicBezTo>
                  <a:cubicBezTo>
                    <a:pt x="0" y="345"/>
                    <a:pt x="83" y="354"/>
                    <a:pt x="112" y="351"/>
                  </a:cubicBezTo>
                  <a:cubicBezTo>
                    <a:pt x="114" y="306"/>
                    <a:pt x="138" y="244"/>
                    <a:pt x="121" y="20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5" name="Freeform 135"/>
            <p:cNvSpPr>
              <a:spLocks/>
            </p:cNvSpPr>
            <p:nvPr/>
          </p:nvSpPr>
          <p:spPr bwMode="gray">
            <a:xfrm>
              <a:off x="7967491" y="5436353"/>
              <a:ext cx="42840" cy="128663"/>
            </a:xfrm>
            <a:custGeom>
              <a:avLst/>
              <a:gdLst/>
              <a:ahLst/>
              <a:cxnLst>
                <a:cxn ang="0">
                  <a:pos x="24" y="4"/>
                </a:cxn>
                <a:cxn ang="0">
                  <a:pos x="44" y="237"/>
                </a:cxn>
                <a:cxn ang="0">
                  <a:pos x="104" y="313"/>
                </a:cxn>
                <a:cxn ang="0">
                  <a:pos x="87" y="122"/>
                </a:cxn>
                <a:cxn ang="0">
                  <a:pos x="28" y="0"/>
                </a:cxn>
              </a:cxnLst>
              <a:rect l="0" t="0" r="r" b="b"/>
              <a:pathLst>
                <a:path w="128" h="384">
                  <a:moveTo>
                    <a:pt x="24" y="4"/>
                  </a:moveTo>
                  <a:cubicBezTo>
                    <a:pt x="0" y="68"/>
                    <a:pt x="31" y="173"/>
                    <a:pt x="44" y="237"/>
                  </a:cubicBezTo>
                  <a:cubicBezTo>
                    <a:pt x="49" y="263"/>
                    <a:pt x="60" y="384"/>
                    <a:pt x="104" y="313"/>
                  </a:cubicBezTo>
                  <a:cubicBezTo>
                    <a:pt x="128" y="274"/>
                    <a:pt x="104" y="160"/>
                    <a:pt x="87" y="122"/>
                  </a:cubicBezTo>
                  <a:cubicBezTo>
                    <a:pt x="67" y="76"/>
                    <a:pt x="36" y="50"/>
                    <a:pt x="28"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6" name="Freeform 136"/>
            <p:cNvSpPr>
              <a:spLocks/>
            </p:cNvSpPr>
            <p:nvPr/>
          </p:nvSpPr>
          <p:spPr bwMode="gray">
            <a:xfrm>
              <a:off x="7792867" y="4525212"/>
              <a:ext cx="93483" cy="27804"/>
            </a:xfrm>
            <a:custGeom>
              <a:avLst/>
              <a:gdLst/>
              <a:ahLst/>
              <a:cxnLst>
                <a:cxn ang="0">
                  <a:pos x="258" y="20"/>
                </a:cxn>
                <a:cxn ang="0">
                  <a:pos x="110" y="7"/>
                </a:cxn>
                <a:cxn ang="0">
                  <a:pos x="0" y="83"/>
                </a:cxn>
                <a:cxn ang="0">
                  <a:pos x="122" y="41"/>
                </a:cxn>
                <a:cxn ang="0">
                  <a:pos x="279" y="20"/>
                </a:cxn>
              </a:cxnLst>
              <a:rect l="0" t="0" r="r" b="b"/>
              <a:pathLst>
                <a:path w="279" h="83">
                  <a:moveTo>
                    <a:pt x="258" y="20"/>
                  </a:moveTo>
                  <a:cubicBezTo>
                    <a:pt x="206" y="20"/>
                    <a:pt x="162" y="0"/>
                    <a:pt x="110" y="7"/>
                  </a:cubicBezTo>
                  <a:cubicBezTo>
                    <a:pt x="77" y="12"/>
                    <a:pt x="7" y="47"/>
                    <a:pt x="0" y="83"/>
                  </a:cubicBezTo>
                  <a:cubicBezTo>
                    <a:pt x="44" y="75"/>
                    <a:pt x="78" y="45"/>
                    <a:pt x="122" y="41"/>
                  </a:cubicBezTo>
                  <a:cubicBezTo>
                    <a:pt x="168" y="37"/>
                    <a:pt x="243" y="51"/>
                    <a:pt x="279" y="2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7" name="Freeform 137"/>
            <p:cNvSpPr>
              <a:spLocks/>
            </p:cNvSpPr>
            <p:nvPr/>
          </p:nvSpPr>
          <p:spPr bwMode="gray">
            <a:xfrm>
              <a:off x="7729315" y="4507055"/>
              <a:ext cx="53621" cy="40571"/>
            </a:xfrm>
            <a:custGeom>
              <a:avLst/>
              <a:gdLst/>
              <a:ahLst/>
              <a:cxnLst>
                <a:cxn ang="0">
                  <a:pos x="4" y="116"/>
                </a:cxn>
                <a:cxn ang="0">
                  <a:pos x="160" y="0"/>
                </a:cxn>
                <a:cxn ang="0">
                  <a:pos x="0" y="121"/>
                </a:cxn>
              </a:cxnLst>
              <a:rect l="0" t="0" r="r" b="b"/>
              <a:pathLst>
                <a:path w="160" h="121">
                  <a:moveTo>
                    <a:pt x="4" y="116"/>
                  </a:moveTo>
                  <a:cubicBezTo>
                    <a:pt x="36" y="75"/>
                    <a:pt x="109" y="19"/>
                    <a:pt x="160" y="0"/>
                  </a:cubicBezTo>
                  <a:cubicBezTo>
                    <a:pt x="136" y="36"/>
                    <a:pt x="44" y="115"/>
                    <a:pt x="0" y="12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8" name="Freeform 138"/>
            <p:cNvSpPr>
              <a:spLocks/>
            </p:cNvSpPr>
            <p:nvPr/>
          </p:nvSpPr>
          <p:spPr bwMode="gray">
            <a:xfrm>
              <a:off x="7689738" y="4420239"/>
              <a:ext cx="84404" cy="66672"/>
            </a:xfrm>
            <a:custGeom>
              <a:avLst/>
              <a:gdLst/>
              <a:ahLst/>
              <a:cxnLst>
                <a:cxn ang="0">
                  <a:pos x="207" y="101"/>
                </a:cxn>
                <a:cxn ang="0">
                  <a:pos x="30" y="0"/>
                </a:cxn>
                <a:cxn ang="0">
                  <a:pos x="101" y="114"/>
                </a:cxn>
                <a:cxn ang="0">
                  <a:pos x="0" y="152"/>
                </a:cxn>
                <a:cxn ang="0">
                  <a:pos x="126" y="138"/>
                </a:cxn>
                <a:cxn ang="0">
                  <a:pos x="252" y="126"/>
                </a:cxn>
                <a:cxn ang="0">
                  <a:pos x="223" y="92"/>
                </a:cxn>
              </a:cxnLst>
              <a:rect l="0" t="0" r="r" b="b"/>
              <a:pathLst>
                <a:path w="252" h="199">
                  <a:moveTo>
                    <a:pt x="207" y="101"/>
                  </a:moveTo>
                  <a:cubicBezTo>
                    <a:pt x="131" y="101"/>
                    <a:pt x="92" y="34"/>
                    <a:pt x="30" y="0"/>
                  </a:cubicBezTo>
                  <a:cubicBezTo>
                    <a:pt x="40" y="43"/>
                    <a:pt x="84" y="73"/>
                    <a:pt x="101" y="114"/>
                  </a:cubicBezTo>
                  <a:cubicBezTo>
                    <a:pt x="70" y="130"/>
                    <a:pt x="38" y="157"/>
                    <a:pt x="0" y="152"/>
                  </a:cubicBezTo>
                  <a:cubicBezTo>
                    <a:pt x="11" y="199"/>
                    <a:pt x="102" y="157"/>
                    <a:pt x="126" y="138"/>
                  </a:cubicBezTo>
                  <a:cubicBezTo>
                    <a:pt x="175" y="100"/>
                    <a:pt x="199" y="115"/>
                    <a:pt x="252" y="126"/>
                  </a:cubicBezTo>
                  <a:cubicBezTo>
                    <a:pt x="250" y="111"/>
                    <a:pt x="236" y="100"/>
                    <a:pt x="223" y="9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9" name="Freeform 139"/>
            <p:cNvSpPr>
              <a:spLocks/>
            </p:cNvSpPr>
            <p:nvPr/>
          </p:nvSpPr>
          <p:spPr bwMode="gray">
            <a:xfrm>
              <a:off x="7722223" y="4265758"/>
              <a:ext cx="44543" cy="44259"/>
            </a:xfrm>
            <a:custGeom>
              <a:avLst/>
              <a:gdLst/>
              <a:ahLst/>
              <a:cxnLst>
                <a:cxn ang="0">
                  <a:pos x="0" y="13"/>
                </a:cxn>
                <a:cxn ang="0">
                  <a:pos x="126" y="126"/>
                </a:cxn>
                <a:cxn ang="0">
                  <a:pos x="66" y="77"/>
                </a:cxn>
                <a:cxn ang="0">
                  <a:pos x="12" y="0"/>
                </a:cxn>
              </a:cxnLst>
              <a:rect l="0" t="0" r="r" b="b"/>
              <a:pathLst>
                <a:path w="133" h="132">
                  <a:moveTo>
                    <a:pt x="0" y="13"/>
                  </a:moveTo>
                  <a:cubicBezTo>
                    <a:pt x="26" y="71"/>
                    <a:pt x="52" y="132"/>
                    <a:pt x="126" y="126"/>
                  </a:cubicBezTo>
                  <a:cubicBezTo>
                    <a:pt x="133" y="95"/>
                    <a:pt x="87" y="89"/>
                    <a:pt x="66" y="77"/>
                  </a:cubicBezTo>
                  <a:cubicBezTo>
                    <a:pt x="34" y="59"/>
                    <a:pt x="12" y="43"/>
                    <a:pt x="12"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0" name="Freeform 140"/>
            <p:cNvSpPr>
              <a:spLocks/>
            </p:cNvSpPr>
            <p:nvPr/>
          </p:nvSpPr>
          <p:spPr bwMode="gray">
            <a:xfrm>
              <a:off x="7750310" y="4582806"/>
              <a:ext cx="27236" cy="53622"/>
            </a:xfrm>
            <a:custGeom>
              <a:avLst/>
              <a:gdLst/>
              <a:ahLst/>
              <a:cxnLst>
                <a:cxn ang="0">
                  <a:pos x="72" y="55"/>
                </a:cxn>
                <a:cxn ang="0">
                  <a:pos x="76" y="151"/>
                </a:cxn>
                <a:cxn ang="0">
                  <a:pos x="4" y="80"/>
                </a:cxn>
                <a:cxn ang="0">
                  <a:pos x="68" y="68"/>
                </a:cxn>
              </a:cxnLst>
              <a:rect l="0" t="0" r="r" b="b"/>
              <a:pathLst>
                <a:path w="81" h="160">
                  <a:moveTo>
                    <a:pt x="72" y="55"/>
                  </a:moveTo>
                  <a:cubicBezTo>
                    <a:pt x="61" y="108"/>
                    <a:pt x="27" y="104"/>
                    <a:pt x="76" y="151"/>
                  </a:cubicBezTo>
                  <a:cubicBezTo>
                    <a:pt x="37" y="160"/>
                    <a:pt x="0" y="117"/>
                    <a:pt x="4" y="80"/>
                  </a:cubicBezTo>
                  <a:cubicBezTo>
                    <a:pt x="10" y="31"/>
                    <a:pt x="81" y="0"/>
                    <a:pt x="68" y="6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1" name="Freeform 141"/>
            <p:cNvSpPr>
              <a:spLocks/>
            </p:cNvSpPr>
            <p:nvPr/>
          </p:nvSpPr>
          <p:spPr bwMode="gray">
            <a:xfrm>
              <a:off x="7916565" y="4214548"/>
              <a:ext cx="37876" cy="15462"/>
            </a:xfrm>
            <a:custGeom>
              <a:avLst/>
              <a:gdLst/>
              <a:ahLst/>
              <a:cxnLst>
                <a:cxn ang="0">
                  <a:pos x="5" y="13"/>
                </a:cxn>
                <a:cxn ang="0">
                  <a:pos x="113" y="0"/>
                </a:cxn>
                <a:cxn ang="0">
                  <a:pos x="92" y="32"/>
                </a:cxn>
                <a:cxn ang="0">
                  <a:pos x="56" y="45"/>
                </a:cxn>
                <a:cxn ang="0">
                  <a:pos x="42" y="40"/>
                </a:cxn>
                <a:cxn ang="0">
                  <a:pos x="20" y="37"/>
                </a:cxn>
                <a:cxn ang="0">
                  <a:pos x="0" y="12"/>
                </a:cxn>
              </a:cxnLst>
              <a:rect l="0" t="0" r="r" b="b"/>
              <a:pathLst>
                <a:path w="113" h="46">
                  <a:moveTo>
                    <a:pt x="5" y="13"/>
                  </a:moveTo>
                  <a:cubicBezTo>
                    <a:pt x="41" y="29"/>
                    <a:pt x="80" y="18"/>
                    <a:pt x="113" y="0"/>
                  </a:cubicBezTo>
                  <a:cubicBezTo>
                    <a:pt x="107" y="10"/>
                    <a:pt x="102" y="26"/>
                    <a:pt x="92" y="32"/>
                  </a:cubicBezTo>
                  <a:cubicBezTo>
                    <a:pt x="84" y="37"/>
                    <a:pt x="66" y="46"/>
                    <a:pt x="56" y="45"/>
                  </a:cubicBezTo>
                  <a:cubicBezTo>
                    <a:pt x="50" y="45"/>
                    <a:pt x="47" y="42"/>
                    <a:pt x="42" y="40"/>
                  </a:cubicBezTo>
                  <a:cubicBezTo>
                    <a:pt x="35" y="38"/>
                    <a:pt x="27" y="39"/>
                    <a:pt x="20" y="37"/>
                  </a:cubicBezTo>
                  <a:cubicBezTo>
                    <a:pt x="11" y="34"/>
                    <a:pt x="3" y="21"/>
                    <a:pt x="0" y="1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2" name="Freeform 142"/>
            <p:cNvSpPr>
              <a:spLocks/>
            </p:cNvSpPr>
            <p:nvPr/>
          </p:nvSpPr>
          <p:spPr bwMode="gray">
            <a:xfrm>
              <a:off x="7910181" y="4612028"/>
              <a:ext cx="169518" cy="54898"/>
            </a:xfrm>
            <a:custGeom>
              <a:avLst/>
              <a:gdLst/>
              <a:ahLst/>
              <a:cxnLst>
                <a:cxn ang="0">
                  <a:pos x="433" y="0"/>
                </a:cxn>
                <a:cxn ang="0">
                  <a:pos x="331" y="121"/>
                </a:cxn>
                <a:cxn ang="0">
                  <a:pos x="135" y="122"/>
                </a:cxn>
                <a:cxn ang="0">
                  <a:pos x="17" y="73"/>
                </a:cxn>
                <a:cxn ang="0">
                  <a:pos x="95" y="95"/>
                </a:cxn>
              </a:cxnLst>
              <a:rect l="0" t="0" r="r" b="b"/>
              <a:pathLst>
                <a:path w="506" h="164">
                  <a:moveTo>
                    <a:pt x="433" y="0"/>
                  </a:moveTo>
                  <a:cubicBezTo>
                    <a:pt x="506" y="50"/>
                    <a:pt x="358" y="108"/>
                    <a:pt x="331" y="121"/>
                  </a:cubicBezTo>
                  <a:cubicBezTo>
                    <a:pt x="253" y="160"/>
                    <a:pt x="212" y="126"/>
                    <a:pt x="135" y="122"/>
                  </a:cubicBezTo>
                  <a:cubicBezTo>
                    <a:pt x="91" y="119"/>
                    <a:pt x="0" y="164"/>
                    <a:pt x="17" y="73"/>
                  </a:cubicBezTo>
                  <a:cubicBezTo>
                    <a:pt x="48" y="50"/>
                    <a:pt x="76" y="69"/>
                    <a:pt x="95" y="9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3" name="Freeform 143"/>
            <p:cNvSpPr>
              <a:spLocks/>
            </p:cNvSpPr>
            <p:nvPr/>
          </p:nvSpPr>
          <p:spPr bwMode="gray">
            <a:xfrm>
              <a:off x="7947773" y="4619972"/>
              <a:ext cx="52912" cy="18158"/>
            </a:xfrm>
            <a:custGeom>
              <a:avLst/>
              <a:gdLst/>
              <a:ahLst/>
              <a:cxnLst>
                <a:cxn ang="0">
                  <a:pos x="0" y="54"/>
                </a:cxn>
                <a:cxn ang="0">
                  <a:pos x="106" y="0"/>
                </a:cxn>
                <a:cxn ang="0">
                  <a:pos x="90" y="42"/>
                </a:cxn>
                <a:cxn ang="0">
                  <a:pos x="156" y="5"/>
                </a:cxn>
                <a:cxn ang="0">
                  <a:pos x="158" y="25"/>
                </a:cxn>
              </a:cxnLst>
              <a:rect l="0" t="0" r="r" b="b"/>
              <a:pathLst>
                <a:path w="158" h="54">
                  <a:moveTo>
                    <a:pt x="0" y="54"/>
                  </a:moveTo>
                  <a:cubicBezTo>
                    <a:pt x="44" y="50"/>
                    <a:pt x="68" y="17"/>
                    <a:pt x="106" y="0"/>
                  </a:cubicBezTo>
                  <a:cubicBezTo>
                    <a:pt x="100" y="16"/>
                    <a:pt x="103" y="28"/>
                    <a:pt x="90" y="42"/>
                  </a:cubicBezTo>
                  <a:cubicBezTo>
                    <a:pt x="115" y="37"/>
                    <a:pt x="136" y="19"/>
                    <a:pt x="156" y="5"/>
                  </a:cubicBezTo>
                  <a:cubicBezTo>
                    <a:pt x="157" y="11"/>
                    <a:pt x="158" y="18"/>
                    <a:pt x="158" y="2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4" name="Freeform 144"/>
            <p:cNvSpPr>
              <a:spLocks/>
            </p:cNvSpPr>
            <p:nvPr/>
          </p:nvSpPr>
          <p:spPr bwMode="gray">
            <a:xfrm>
              <a:off x="7984230" y="3886435"/>
              <a:ext cx="16172" cy="43692"/>
            </a:xfrm>
            <a:custGeom>
              <a:avLst/>
              <a:gdLst/>
              <a:ahLst/>
              <a:cxnLst>
                <a:cxn ang="0">
                  <a:pos x="12" y="0"/>
                </a:cxn>
                <a:cxn ang="0">
                  <a:pos x="21" y="30"/>
                </a:cxn>
                <a:cxn ang="0">
                  <a:pos x="15" y="26"/>
                </a:cxn>
                <a:cxn ang="0">
                  <a:pos x="6" y="53"/>
                </a:cxn>
                <a:cxn ang="0">
                  <a:pos x="12" y="75"/>
                </a:cxn>
                <a:cxn ang="0">
                  <a:pos x="4" y="72"/>
                </a:cxn>
                <a:cxn ang="0">
                  <a:pos x="7" y="108"/>
                </a:cxn>
                <a:cxn ang="0">
                  <a:pos x="3" y="105"/>
                </a:cxn>
                <a:cxn ang="0">
                  <a:pos x="1" y="122"/>
                </a:cxn>
                <a:cxn ang="0">
                  <a:pos x="16" y="130"/>
                </a:cxn>
                <a:cxn ang="0">
                  <a:pos x="16" y="114"/>
                </a:cxn>
                <a:cxn ang="0">
                  <a:pos x="26" y="121"/>
                </a:cxn>
                <a:cxn ang="0">
                  <a:pos x="27" y="100"/>
                </a:cxn>
                <a:cxn ang="0">
                  <a:pos x="34" y="105"/>
                </a:cxn>
                <a:cxn ang="0">
                  <a:pos x="34" y="69"/>
                </a:cxn>
                <a:cxn ang="0">
                  <a:pos x="48" y="78"/>
                </a:cxn>
                <a:cxn ang="0">
                  <a:pos x="39" y="48"/>
                </a:cxn>
                <a:cxn ang="0">
                  <a:pos x="37" y="23"/>
                </a:cxn>
                <a:cxn ang="0">
                  <a:pos x="42" y="23"/>
                </a:cxn>
                <a:cxn ang="0">
                  <a:pos x="40" y="13"/>
                </a:cxn>
                <a:cxn ang="0">
                  <a:pos x="33" y="8"/>
                </a:cxn>
                <a:cxn ang="0">
                  <a:pos x="12" y="0"/>
                </a:cxn>
              </a:cxnLst>
              <a:rect l="0" t="0" r="r" b="b"/>
              <a:pathLst>
                <a:path w="48" h="130">
                  <a:moveTo>
                    <a:pt x="12" y="0"/>
                  </a:moveTo>
                  <a:cubicBezTo>
                    <a:pt x="22" y="7"/>
                    <a:pt x="21" y="18"/>
                    <a:pt x="21" y="30"/>
                  </a:cubicBezTo>
                  <a:cubicBezTo>
                    <a:pt x="19" y="29"/>
                    <a:pt x="17" y="28"/>
                    <a:pt x="15" y="26"/>
                  </a:cubicBezTo>
                  <a:cubicBezTo>
                    <a:pt x="14" y="30"/>
                    <a:pt x="20" y="66"/>
                    <a:pt x="6" y="53"/>
                  </a:cubicBezTo>
                  <a:cubicBezTo>
                    <a:pt x="6" y="61"/>
                    <a:pt x="8" y="68"/>
                    <a:pt x="12" y="75"/>
                  </a:cubicBezTo>
                  <a:cubicBezTo>
                    <a:pt x="9" y="76"/>
                    <a:pt x="7" y="74"/>
                    <a:pt x="4" y="72"/>
                  </a:cubicBezTo>
                  <a:cubicBezTo>
                    <a:pt x="3" y="84"/>
                    <a:pt x="5" y="97"/>
                    <a:pt x="7" y="108"/>
                  </a:cubicBezTo>
                  <a:cubicBezTo>
                    <a:pt x="6" y="107"/>
                    <a:pt x="5" y="107"/>
                    <a:pt x="3" y="105"/>
                  </a:cubicBezTo>
                  <a:cubicBezTo>
                    <a:pt x="3" y="113"/>
                    <a:pt x="0" y="115"/>
                    <a:pt x="1" y="122"/>
                  </a:cubicBezTo>
                  <a:cubicBezTo>
                    <a:pt x="5" y="124"/>
                    <a:pt x="11" y="127"/>
                    <a:pt x="16" y="130"/>
                  </a:cubicBezTo>
                  <a:cubicBezTo>
                    <a:pt x="16" y="125"/>
                    <a:pt x="16" y="120"/>
                    <a:pt x="16" y="114"/>
                  </a:cubicBezTo>
                  <a:cubicBezTo>
                    <a:pt x="19" y="116"/>
                    <a:pt x="22" y="119"/>
                    <a:pt x="26" y="121"/>
                  </a:cubicBezTo>
                  <a:cubicBezTo>
                    <a:pt x="26" y="114"/>
                    <a:pt x="27" y="107"/>
                    <a:pt x="27" y="100"/>
                  </a:cubicBezTo>
                  <a:cubicBezTo>
                    <a:pt x="30" y="101"/>
                    <a:pt x="32" y="103"/>
                    <a:pt x="34" y="105"/>
                  </a:cubicBezTo>
                  <a:cubicBezTo>
                    <a:pt x="39" y="97"/>
                    <a:pt x="35" y="78"/>
                    <a:pt x="34" y="69"/>
                  </a:cubicBezTo>
                  <a:cubicBezTo>
                    <a:pt x="35" y="73"/>
                    <a:pt x="44" y="76"/>
                    <a:pt x="48" y="78"/>
                  </a:cubicBezTo>
                  <a:cubicBezTo>
                    <a:pt x="48" y="68"/>
                    <a:pt x="40" y="59"/>
                    <a:pt x="39" y="48"/>
                  </a:cubicBezTo>
                  <a:cubicBezTo>
                    <a:pt x="46" y="47"/>
                    <a:pt x="38" y="28"/>
                    <a:pt x="37" y="23"/>
                  </a:cubicBezTo>
                  <a:cubicBezTo>
                    <a:pt x="38" y="23"/>
                    <a:pt x="40" y="23"/>
                    <a:pt x="42" y="23"/>
                  </a:cubicBezTo>
                  <a:cubicBezTo>
                    <a:pt x="42" y="23"/>
                    <a:pt x="40" y="14"/>
                    <a:pt x="40" y="13"/>
                  </a:cubicBezTo>
                  <a:cubicBezTo>
                    <a:pt x="38" y="11"/>
                    <a:pt x="36" y="9"/>
                    <a:pt x="33" y="8"/>
                  </a:cubicBezTo>
                  <a:cubicBezTo>
                    <a:pt x="28" y="5"/>
                    <a:pt x="17" y="1"/>
                    <a:pt x="12"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5" name="Freeform 145"/>
            <p:cNvSpPr>
              <a:spLocks/>
            </p:cNvSpPr>
            <p:nvPr/>
          </p:nvSpPr>
          <p:spPr bwMode="gray">
            <a:xfrm>
              <a:off x="8013027" y="3911969"/>
              <a:ext cx="16455" cy="129656"/>
            </a:xfrm>
            <a:custGeom>
              <a:avLst/>
              <a:gdLst/>
              <a:ahLst/>
              <a:cxnLst>
                <a:cxn ang="0">
                  <a:pos x="1" y="0"/>
                </a:cxn>
                <a:cxn ang="0">
                  <a:pos x="9" y="38"/>
                </a:cxn>
                <a:cxn ang="0">
                  <a:pos x="22" y="74"/>
                </a:cxn>
                <a:cxn ang="0">
                  <a:pos x="32" y="176"/>
                </a:cxn>
                <a:cxn ang="0">
                  <a:pos x="26" y="162"/>
                </a:cxn>
                <a:cxn ang="0">
                  <a:pos x="25" y="188"/>
                </a:cxn>
                <a:cxn ang="0">
                  <a:pos x="25" y="222"/>
                </a:cxn>
                <a:cxn ang="0">
                  <a:pos x="15" y="250"/>
                </a:cxn>
                <a:cxn ang="0">
                  <a:pos x="19" y="273"/>
                </a:cxn>
                <a:cxn ang="0">
                  <a:pos x="14" y="252"/>
                </a:cxn>
                <a:cxn ang="0">
                  <a:pos x="11" y="328"/>
                </a:cxn>
                <a:cxn ang="0">
                  <a:pos x="8" y="362"/>
                </a:cxn>
                <a:cxn ang="0">
                  <a:pos x="2" y="387"/>
                </a:cxn>
                <a:cxn ang="0">
                  <a:pos x="21" y="363"/>
                </a:cxn>
                <a:cxn ang="0">
                  <a:pos x="31" y="328"/>
                </a:cxn>
                <a:cxn ang="0">
                  <a:pos x="34" y="285"/>
                </a:cxn>
                <a:cxn ang="0">
                  <a:pos x="38" y="241"/>
                </a:cxn>
                <a:cxn ang="0">
                  <a:pos x="45" y="196"/>
                </a:cxn>
                <a:cxn ang="0">
                  <a:pos x="46" y="157"/>
                </a:cxn>
                <a:cxn ang="0">
                  <a:pos x="43" y="117"/>
                </a:cxn>
                <a:cxn ang="0">
                  <a:pos x="36" y="81"/>
                </a:cxn>
                <a:cxn ang="0">
                  <a:pos x="1" y="0"/>
                </a:cxn>
              </a:cxnLst>
              <a:rect l="0" t="0" r="r" b="b"/>
              <a:pathLst>
                <a:path w="49" h="387">
                  <a:moveTo>
                    <a:pt x="1" y="0"/>
                  </a:moveTo>
                  <a:cubicBezTo>
                    <a:pt x="0" y="12"/>
                    <a:pt x="8" y="27"/>
                    <a:pt x="9" y="38"/>
                  </a:cubicBezTo>
                  <a:cubicBezTo>
                    <a:pt x="11" y="50"/>
                    <a:pt x="18" y="62"/>
                    <a:pt x="22" y="74"/>
                  </a:cubicBezTo>
                  <a:cubicBezTo>
                    <a:pt x="33" y="104"/>
                    <a:pt x="38" y="143"/>
                    <a:pt x="32" y="176"/>
                  </a:cubicBezTo>
                  <a:cubicBezTo>
                    <a:pt x="31" y="171"/>
                    <a:pt x="26" y="168"/>
                    <a:pt x="26" y="162"/>
                  </a:cubicBezTo>
                  <a:cubicBezTo>
                    <a:pt x="27" y="171"/>
                    <a:pt x="25" y="180"/>
                    <a:pt x="25" y="188"/>
                  </a:cubicBezTo>
                  <a:cubicBezTo>
                    <a:pt x="25" y="199"/>
                    <a:pt x="27" y="212"/>
                    <a:pt x="25" y="222"/>
                  </a:cubicBezTo>
                  <a:cubicBezTo>
                    <a:pt x="23" y="231"/>
                    <a:pt x="16" y="241"/>
                    <a:pt x="15" y="250"/>
                  </a:cubicBezTo>
                  <a:cubicBezTo>
                    <a:pt x="14" y="258"/>
                    <a:pt x="17" y="266"/>
                    <a:pt x="19" y="273"/>
                  </a:cubicBezTo>
                  <a:cubicBezTo>
                    <a:pt x="19" y="267"/>
                    <a:pt x="16" y="258"/>
                    <a:pt x="14" y="252"/>
                  </a:cubicBezTo>
                  <a:cubicBezTo>
                    <a:pt x="2" y="276"/>
                    <a:pt x="11" y="303"/>
                    <a:pt x="11" y="328"/>
                  </a:cubicBezTo>
                  <a:cubicBezTo>
                    <a:pt x="11" y="340"/>
                    <a:pt x="10" y="351"/>
                    <a:pt x="8" y="362"/>
                  </a:cubicBezTo>
                  <a:cubicBezTo>
                    <a:pt x="7" y="370"/>
                    <a:pt x="6" y="380"/>
                    <a:pt x="2" y="387"/>
                  </a:cubicBezTo>
                  <a:cubicBezTo>
                    <a:pt x="7" y="378"/>
                    <a:pt x="17" y="373"/>
                    <a:pt x="21" y="363"/>
                  </a:cubicBezTo>
                  <a:cubicBezTo>
                    <a:pt x="26" y="351"/>
                    <a:pt x="29" y="340"/>
                    <a:pt x="31" y="328"/>
                  </a:cubicBezTo>
                  <a:cubicBezTo>
                    <a:pt x="33" y="314"/>
                    <a:pt x="32" y="299"/>
                    <a:pt x="34" y="285"/>
                  </a:cubicBezTo>
                  <a:cubicBezTo>
                    <a:pt x="35" y="270"/>
                    <a:pt x="38" y="256"/>
                    <a:pt x="38" y="241"/>
                  </a:cubicBezTo>
                  <a:cubicBezTo>
                    <a:pt x="39" y="226"/>
                    <a:pt x="41" y="210"/>
                    <a:pt x="45" y="196"/>
                  </a:cubicBezTo>
                  <a:cubicBezTo>
                    <a:pt x="49" y="182"/>
                    <a:pt x="46" y="172"/>
                    <a:pt x="46" y="157"/>
                  </a:cubicBezTo>
                  <a:cubicBezTo>
                    <a:pt x="46" y="143"/>
                    <a:pt x="46" y="131"/>
                    <a:pt x="43" y="117"/>
                  </a:cubicBezTo>
                  <a:cubicBezTo>
                    <a:pt x="42" y="106"/>
                    <a:pt x="40" y="92"/>
                    <a:pt x="36" y="81"/>
                  </a:cubicBezTo>
                  <a:cubicBezTo>
                    <a:pt x="30" y="67"/>
                    <a:pt x="9" y="10"/>
                    <a:pt x="1"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6" name="Freeform 146"/>
            <p:cNvSpPr>
              <a:spLocks/>
            </p:cNvSpPr>
            <p:nvPr/>
          </p:nvSpPr>
          <p:spPr bwMode="gray">
            <a:xfrm>
              <a:off x="7828473" y="3937503"/>
              <a:ext cx="19718" cy="49791"/>
            </a:xfrm>
            <a:custGeom>
              <a:avLst/>
              <a:gdLst/>
              <a:ahLst/>
              <a:cxnLst>
                <a:cxn ang="0">
                  <a:pos x="59" y="142"/>
                </a:cxn>
                <a:cxn ang="0">
                  <a:pos x="50" y="113"/>
                </a:cxn>
                <a:cxn ang="0">
                  <a:pos x="54" y="79"/>
                </a:cxn>
                <a:cxn ang="0">
                  <a:pos x="39" y="97"/>
                </a:cxn>
                <a:cxn ang="0">
                  <a:pos x="38" y="63"/>
                </a:cxn>
                <a:cxn ang="0">
                  <a:pos x="18" y="73"/>
                </a:cxn>
                <a:cxn ang="0">
                  <a:pos x="21" y="0"/>
                </a:cxn>
                <a:cxn ang="0">
                  <a:pos x="2" y="34"/>
                </a:cxn>
                <a:cxn ang="0">
                  <a:pos x="1" y="72"/>
                </a:cxn>
                <a:cxn ang="0">
                  <a:pos x="14" y="106"/>
                </a:cxn>
                <a:cxn ang="0">
                  <a:pos x="22" y="122"/>
                </a:cxn>
                <a:cxn ang="0">
                  <a:pos x="29" y="140"/>
                </a:cxn>
                <a:cxn ang="0">
                  <a:pos x="38" y="147"/>
                </a:cxn>
                <a:cxn ang="0">
                  <a:pos x="38" y="149"/>
                </a:cxn>
                <a:cxn ang="0">
                  <a:pos x="49" y="144"/>
                </a:cxn>
                <a:cxn ang="0">
                  <a:pos x="59" y="142"/>
                </a:cxn>
              </a:cxnLst>
              <a:rect l="0" t="0" r="r" b="b"/>
              <a:pathLst>
                <a:path w="59" h="149">
                  <a:moveTo>
                    <a:pt x="59" y="142"/>
                  </a:moveTo>
                  <a:cubicBezTo>
                    <a:pt x="57" y="132"/>
                    <a:pt x="50" y="124"/>
                    <a:pt x="50" y="113"/>
                  </a:cubicBezTo>
                  <a:cubicBezTo>
                    <a:pt x="49" y="101"/>
                    <a:pt x="52" y="90"/>
                    <a:pt x="54" y="79"/>
                  </a:cubicBezTo>
                  <a:cubicBezTo>
                    <a:pt x="46" y="78"/>
                    <a:pt x="38" y="90"/>
                    <a:pt x="39" y="97"/>
                  </a:cubicBezTo>
                  <a:cubicBezTo>
                    <a:pt x="34" y="86"/>
                    <a:pt x="31" y="73"/>
                    <a:pt x="38" y="63"/>
                  </a:cubicBezTo>
                  <a:cubicBezTo>
                    <a:pt x="29" y="59"/>
                    <a:pt x="23" y="68"/>
                    <a:pt x="18" y="73"/>
                  </a:cubicBezTo>
                  <a:cubicBezTo>
                    <a:pt x="11" y="49"/>
                    <a:pt x="16" y="24"/>
                    <a:pt x="21" y="0"/>
                  </a:cubicBezTo>
                  <a:cubicBezTo>
                    <a:pt x="9" y="4"/>
                    <a:pt x="3" y="23"/>
                    <a:pt x="2" y="34"/>
                  </a:cubicBezTo>
                  <a:cubicBezTo>
                    <a:pt x="1" y="46"/>
                    <a:pt x="0" y="61"/>
                    <a:pt x="1" y="72"/>
                  </a:cubicBezTo>
                  <a:cubicBezTo>
                    <a:pt x="3" y="85"/>
                    <a:pt x="7" y="95"/>
                    <a:pt x="14" y="106"/>
                  </a:cubicBezTo>
                  <a:cubicBezTo>
                    <a:pt x="17" y="111"/>
                    <a:pt x="20" y="117"/>
                    <a:pt x="22" y="122"/>
                  </a:cubicBezTo>
                  <a:cubicBezTo>
                    <a:pt x="25" y="127"/>
                    <a:pt x="26" y="135"/>
                    <a:pt x="29" y="140"/>
                  </a:cubicBezTo>
                  <a:cubicBezTo>
                    <a:pt x="31" y="144"/>
                    <a:pt x="34" y="146"/>
                    <a:pt x="38" y="147"/>
                  </a:cubicBezTo>
                  <a:cubicBezTo>
                    <a:pt x="38" y="148"/>
                    <a:pt x="38" y="148"/>
                    <a:pt x="38" y="149"/>
                  </a:cubicBezTo>
                  <a:cubicBezTo>
                    <a:pt x="43" y="149"/>
                    <a:pt x="45" y="146"/>
                    <a:pt x="49" y="144"/>
                  </a:cubicBezTo>
                  <a:cubicBezTo>
                    <a:pt x="52" y="143"/>
                    <a:pt x="57" y="142"/>
                    <a:pt x="59" y="14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7" name="Freeform 147"/>
            <p:cNvSpPr>
              <a:spLocks/>
            </p:cNvSpPr>
            <p:nvPr/>
          </p:nvSpPr>
          <p:spPr bwMode="gray">
            <a:xfrm>
              <a:off x="7838828" y="3890123"/>
              <a:ext cx="25109" cy="15746"/>
            </a:xfrm>
            <a:custGeom>
              <a:avLst/>
              <a:gdLst/>
              <a:ahLst/>
              <a:cxnLst>
                <a:cxn ang="0">
                  <a:pos x="0" y="38"/>
                </a:cxn>
                <a:cxn ang="0">
                  <a:pos x="75" y="1"/>
                </a:cxn>
                <a:cxn ang="0">
                  <a:pos x="58" y="18"/>
                </a:cxn>
                <a:cxn ang="0">
                  <a:pos x="40" y="34"/>
                </a:cxn>
                <a:cxn ang="0">
                  <a:pos x="0" y="38"/>
                </a:cxn>
              </a:cxnLst>
              <a:rect l="0" t="0" r="r" b="b"/>
              <a:pathLst>
                <a:path w="75" h="47">
                  <a:moveTo>
                    <a:pt x="0" y="38"/>
                  </a:moveTo>
                  <a:cubicBezTo>
                    <a:pt x="20" y="17"/>
                    <a:pt x="45" y="0"/>
                    <a:pt x="75" y="1"/>
                  </a:cubicBezTo>
                  <a:cubicBezTo>
                    <a:pt x="75" y="7"/>
                    <a:pt x="62" y="15"/>
                    <a:pt x="58" y="18"/>
                  </a:cubicBezTo>
                  <a:cubicBezTo>
                    <a:pt x="52" y="23"/>
                    <a:pt x="46" y="28"/>
                    <a:pt x="40" y="34"/>
                  </a:cubicBezTo>
                  <a:cubicBezTo>
                    <a:pt x="27" y="47"/>
                    <a:pt x="16" y="38"/>
                    <a:pt x="0" y="3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8" name="Freeform 148"/>
            <p:cNvSpPr>
              <a:spLocks/>
            </p:cNvSpPr>
            <p:nvPr/>
          </p:nvSpPr>
          <p:spPr bwMode="gray">
            <a:xfrm>
              <a:off x="7861667" y="3870689"/>
              <a:ext cx="26385" cy="10497"/>
            </a:xfrm>
            <a:custGeom>
              <a:avLst/>
              <a:gdLst/>
              <a:ahLst/>
              <a:cxnLst>
                <a:cxn ang="0">
                  <a:pos x="0" y="10"/>
                </a:cxn>
                <a:cxn ang="0">
                  <a:pos x="39" y="16"/>
                </a:cxn>
                <a:cxn ang="0">
                  <a:pos x="79" y="0"/>
                </a:cxn>
                <a:cxn ang="0">
                  <a:pos x="55" y="14"/>
                </a:cxn>
                <a:cxn ang="0">
                  <a:pos x="41" y="20"/>
                </a:cxn>
                <a:cxn ang="0">
                  <a:pos x="13" y="29"/>
                </a:cxn>
                <a:cxn ang="0">
                  <a:pos x="0" y="11"/>
                </a:cxn>
              </a:cxnLst>
              <a:rect l="0" t="0" r="r" b="b"/>
              <a:pathLst>
                <a:path w="79" h="31">
                  <a:moveTo>
                    <a:pt x="0" y="10"/>
                  </a:moveTo>
                  <a:cubicBezTo>
                    <a:pt x="5" y="19"/>
                    <a:pt x="31" y="17"/>
                    <a:pt x="39" y="16"/>
                  </a:cubicBezTo>
                  <a:cubicBezTo>
                    <a:pt x="53" y="13"/>
                    <a:pt x="66" y="4"/>
                    <a:pt x="79" y="0"/>
                  </a:cubicBezTo>
                  <a:cubicBezTo>
                    <a:pt x="77" y="5"/>
                    <a:pt x="61" y="11"/>
                    <a:pt x="55" y="14"/>
                  </a:cubicBezTo>
                  <a:cubicBezTo>
                    <a:pt x="51" y="17"/>
                    <a:pt x="46" y="18"/>
                    <a:pt x="41" y="20"/>
                  </a:cubicBezTo>
                  <a:cubicBezTo>
                    <a:pt x="33" y="24"/>
                    <a:pt x="23" y="31"/>
                    <a:pt x="13" y="29"/>
                  </a:cubicBezTo>
                  <a:cubicBezTo>
                    <a:pt x="10" y="22"/>
                    <a:pt x="7" y="14"/>
                    <a:pt x="0" y="1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9" name="Freeform 149"/>
            <p:cNvSpPr>
              <a:spLocks/>
            </p:cNvSpPr>
            <p:nvPr/>
          </p:nvSpPr>
          <p:spPr bwMode="gray">
            <a:xfrm>
              <a:off x="7838119" y="3888563"/>
              <a:ext cx="58303" cy="62984"/>
            </a:xfrm>
            <a:custGeom>
              <a:avLst/>
              <a:gdLst/>
              <a:ahLst/>
              <a:cxnLst>
                <a:cxn ang="0">
                  <a:pos x="42" y="93"/>
                </a:cxn>
                <a:cxn ang="0">
                  <a:pos x="94" y="38"/>
                </a:cxn>
                <a:cxn ang="0">
                  <a:pos x="174" y="20"/>
                </a:cxn>
                <a:cxn ang="0">
                  <a:pos x="117" y="11"/>
                </a:cxn>
                <a:cxn ang="0">
                  <a:pos x="152" y="7"/>
                </a:cxn>
                <a:cxn ang="0">
                  <a:pos x="0" y="160"/>
                </a:cxn>
                <a:cxn ang="0">
                  <a:pos x="11" y="142"/>
                </a:cxn>
                <a:cxn ang="0">
                  <a:pos x="14" y="188"/>
                </a:cxn>
                <a:cxn ang="0">
                  <a:pos x="76" y="74"/>
                </a:cxn>
              </a:cxnLst>
              <a:rect l="0" t="0" r="r" b="b"/>
              <a:pathLst>
                <a:path w="174" h="188">
                  <a:moveTo>
                    <a:pt x="42" y="93"/>
                  </a:moveTo>
                  <a:cubicBezTo>
                    <a:pt x="64" y="80"/>
                    <a:pt x="71" y="52"/>
                    <a:pt x="94" y="38"/>
                  </a:cubicBezTo>
                  <a:cubicBezTo>
                    <a:pt x="120" y="21"/>
                    <a:pt x="148" y="30"/>
                    <a:pt x="174" y="20"/>
                  </a:cubicBezTo>
                  <a:cubicBezTo>
                    <a:pt x="164" y="5"/>
                    <a:pt x="134" y="6"/>
                    <a:pt x="117" y="11"/>
                  </a:cubicBezTo>
                  <a:cubicBezTo>
                    <a:pt x="128" y="11"/>
                    <a:pt x="140" y="9"/>
                    <a:pt x="152" y="7"/>
                  </a:cubicBezTo>
                  <a:cubicBezTo>
                    <a:pt x="65" y="0"/>
                    <a:pt x="0" y="79"/>
                    <a:pt x="0" y="160"/>
                  </a:cubicBezTo>
                  <a:cubicBezTo>
                    <a:pt x="2" y="148"/>
                    <a:pt x="3" y="151"/>
                    <a:pt x="11" y="142"/>
                  </a:cubicBezTo>
                  <a:cubicBezTo>
                    <a:pt x="12" y="158"/>
                    <a:pt x="4" y="174"/>
                    <a:pt x="14" y="188"/>
                  </a:cubicBezTo>
                  <a:cubicBezTo>
                    <a:pt x="24" y="154"/>
                    <a:pt x="39" y="86"/>
                    <a:pt x="76" y="7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46" name="Freeform 346"/>
            <p:cNvSpPr>
              <a:spLocks/>
            </p:cNvSpPr>
            <p:nvPr/>
          </p:nvSpPr>
          <p:spPr bwMode="gray">
            <a:xfrm flipH="1">
              <a:off x="8735048" y="4811081"/>
              <a:ext cx="299625" cy="424502"/>
            </a:xfrm>
            <a:custGeom>
              <a:avLst/>
              <a:gdLst/>
              <a:ahLst/>
              <a:cxnLst>
                <a:cxn ang="0">
                  <a:pos x="0" y="1226"/>
                </a:cxn>
                <a:cxn ang="0">
                  <a:pos x="513" y="1294"/>
                </a:cxn>
                <a:cxn ang="0">
                  <a:pos x="762" y="1286"/>
                </a:cxn>
                <a:cxn ang="0">
                  <a:pos x="871" y="1202"/>
                </a:cxn>
                <a:cxn ang="0">
                  <a:pos x="904" y="1174"/>
                </a:cxn>
                <a:cxn ang="0">
                  <a:pos x="904" y="1004"/>
                </a:cxn>
                <a:cxn ang="0">
                  <a:pos x="866" y="652"/>
                </a:cxn>
                <a:cxn ang="0">
                  <a:pos x="795" y="271"/>
                </a:cxn>
                <a:cxn ang="0">
                  <a:pos x="755" y="131"/>
                </a:cxn>
                <a:cxn ang="0">
                  <a:pos x="690" y="19"/>
                </a:cxn>
                <a:cxn ang="0">
                  <a:pos x="295" y="0"/>
                </a:cxn>
                <a:cxn ang="0">
                  <a:pos x="193" y="49"/>
                </a:cxn>
                <a:cxn ang="0">
                  <a:pos x="89" y="484"/>
                </a:cxn>
                <a:cxn ang="0">
                  <a:pos x="85" y="693"/>
                </a:cxn>
                <a:cxn ang="0">
                  <a:pos x="60" y="887"/>
                </a:cxn>
                <a:cxn ang="0">
                  <a:pos x="57" y="1065"/>
                </a:cxn>
                <a:cxn ang="0">
                  <a:pos x="69" y="1210"/>
                </a:cxn>
              </a:cxnLst>
              <a:rect l="0" t="0" r="r" b="b"/>
              <a:pathLst>
                <a:path w="918" h="1301">
                  <a:moveTo>
                    <a:pt x="0" y="1226"/>
                  </a:moveTo>
                  <a:cubicBezTo>
                    <a:pt x="131" y="1266"/>
                    <a:pt x="372" y="1301"/>
                    <a:pt x="513" y="1294"/>
                  </a:cubicBezTo>
                  <a:cubicBezTo>
                    <a:pt x="592" y="1290"/>
                    <a:pt x="685" y="1301"/>
                    <a:pt x="762" y="1286"/>
                  </a:cubicBezTo>
                  <a:cubicBezTo>
                    <a:pt x="795" y="1280"/>
                    <a:pt x="838" y="1212"/>
                    <a:pt x="871" y="1202"/>
                  </a:cubicBezTo>
                  <a:cubicBezTo>
                    <a:pt x="898" y="1193"/>
                    <a:pt x="894" y="1200"/>
                    <a:pt x="904" y="1174"/>
                  </a:cubicBezTo>
                  <a:cubicBezTo>
                    <a:pt x="918" y="1133"/>
                    <a:pt x="905" y="1047"/>
                    <a:pt x="904" y="1004"/>
                  </a:cubicBezTo>
                  <a:cubicBezTo>
                    <a:pt x="900" y="887"/>
                    <a:pt x="880" y="767"/>
                    <a:pt x="866" y="652"/>
                  </a:cubicBezTo>
                  <a:cubicBezTo>
                    <a:pt x="852" y="530"/>
                    <a:pt x="842" y="383"/>
                    <a:pt x="795" y="271"/>
                  </a:cubicBezTo>
                  <a:cubicBezTo>
                    <a:pt x="777" y="228"/>
                    <a:pt x="766" y="178"/>
                    <a:pt x="755" y="131"/>
                  </a:cubicBezTo>
                  <a:cubicBezTo>
                    <a:pt x="742" y="75"/>
                    <a:pt x="756" y="26"/>
                    <a:pt x="690" y="19"/>
                  </a:cubicBezTo>
                  <a:cubicBezTo>
                    <a:pt x="558" y="6"/>
                    <a:pt x="427" y="1"/>
                    <a:pt x="295" y="0"/>
                  </a:cubicBezTo>
                  <a:cubicBezTo>
                    <a:pt x="246" y="0"/>
                    <a:pt x="214" y="3"/>
                    <a:pt x="193" y="49"/>
                  </a:cubicBezTo>
                  <a:cubicBezTo>
                    <a:pt x="134" y="185"/>
                    <a:pt x="107" y="336"/>
                    <a:pt x="89" y="484"/>
                  </a:cubicBezTo>
                  <a:cubicBezTo>
                    <a:pt x="81" y="552"/>
                    <a:pt x="86" y="623"/>
                    <a:pt x="85" y="693"/>
                  </a:cubicBezTo>
                  <a:cubicBezTo>
                    <a:pt x="85" y="760"/>
                    <a:pt x="67" y="821"/>
                    <a:pt x="60" y="887"/>
                  </a:cubicBezTo>
                  <a:cubicBezTo>
                    <a:pt x="54" y="947"/>
                    <a:pt x="51" y="1005"/>
                    <a:pt x="57" y="1065"/>
                  </a:cubicBezTo>
                  <a:cubicBezTo>
                    <a:pt x="61" y="1111"/>
                    <a:pt x="72" y="1165"/>
                    <a:pt x="69" y="121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47" name="Freeform 347"/>
            <p:cNvSpPr>
              <a:spLocks/>
            </p:cNvSpPr>
            <p:nvPr/>
          </p:nvSpPr>
          <p:spPr bwMode="gray">
            <a:xfrm flipH="1">
              <a:off x="8859650" y="4759141"/>
              <a:ext cx="229174" cy="949570"/>
            </a:xfrm>
            <a:custGeom>
              <a:avLst/>
              <a:gdLst/>
              <a:ahLst/>
              <a:cxnLst>
                <a:cxn ang="0">
                  <a:pos x="691" y="256"/>
                </a:cxn>
                <a:cxn ang="0">
                  <a:pos x="658" y="957"/>
                </a:cxn>
                <a:cxn ang="0">
                  <a:pos x="634" y="1207"/>
                </a:cxn>
                <a:cxn ang="0">
                  <a:pos x="610" y="1401"/>
                </a:cxn>
                <a:cxn ang="0">
                  <a:pos x="578" y="1816"/>
                </a:cxn>
                <a:cxn ang="0">
                  <a:pos x="521" y="1990"/>
                </a:cxn>
                <a:cxn ang="0">
                  <a:pos x="481" y="2171"/>
                </a:cxn>
                <a:cxn ang="0">
                  <a:pos x="444" y="2344"/>
                </a:cxn>
                <a:cxn ang="0">
                  <a:pos x="488" y="2510"/>
                </a:cxn>
                <a:cxn ang="0">
                  <a:pos x="411" y="2646"/>
                </a:cxn>
                <a:cxn ang="0">
                  <a:pos x="279" y="2781"/>
                </a:cxn>
                <a:cxn ang="0">
                  <a:pos x="187" y="2842"/>
                </a:cxn>
                <a:cxn ang="0">
                  <a:pos x="87" y="2904"/>
                </a:cxn>
                <a:cxn ang="0">
                  <a:pos x="63" y="2892"/>
                </a:cxn>
                <a:cxn ang="0">
                  <a:pos x="18" y="2860"/>
                </a:cxn>
                <a:cxn ang="0">
                  <a:pos x="93" y="2722"/>
                </a:cxn>
                <a:cxn ang="0">
                  <a:pos x="166" y="2578"/>
                </a:cxn>
                <a:cxn ang="0">
                  <a:pos x="251" y="2227"/>
                </a:cxn>
                <a:cxn ang="0">
                  <a:pos x="276" y="1797"/>
                </a:cxn>
                <a:cxn ang="0">
                  <a:pos x="304" y="1392"/>
                </a:cxn>
                <a:cxn ang="0">
                  <a:pos x="276" y="1134"/>
                </a:cxn>
                <a:cxn ang="0">
                  <a:pos x="280" y="781"/>
                </a:cxn>
                <a:cxn ang="0">
                  <a:pos x="303" y="476"/>
                </a:cxn>
                <a:cxn ang="0">
                  <a:pos x="340" y="227"/>
                </a:cxn>
                <a:cxn ang="0">
                  <a:pos x="401" y="43"/>
                </a:cxn>
                <a:cxn ang="0">
                  <a:pos x="578" y="6"/>
                </a:cxn>
                <a:cxn ang="0">
                  <a:pos x="667" y="70"/>
                </a:cxn>
                <a:cxn ang="0">
                  <a:pos x="691" y="264"/>
                </a:cxn>
              </a:cxnLst>
              <a:rect l="0" t="0" r="r" b="b"/>
              <a:pathLst>
                <a:path w="702" h="2910">
                  <a:moveTo>
                    <a:pt x="691" y="256"/>
                  </a:moveTo>
                  <a:cubicBezTo>
                    <a:pt x="691" y="491"/>
                    <a:pt x="670" y="724"/>
                    <a:pt x="658" y="957"/>
                  </a:cubicBezTo>
                  <a:cubicBezTo>
                    <a:pt x="654" y="1045"/>
                    <a:pt x="650" y="1125"/>
                    <a:pt x="634" y="1207"/>
                  </a:cubicBezTo>
                  <a:cubicBezTo>
                    <a:pt x="622" y="1271"/>
                    <a:pt x="610" y="1331"/>
                    <a:pt x="610" y="1401"/>
                  </a:cubicBezTo>
                  <a:cubicBezTo>
                    <a:pt x="610" y="1544"/>
                    <a:pt x="617" y="1684"/>
                    <a:pt x="578" y="1816"/>
                  </a:cubicBezTo>
                  <a:cubicBezTo>
                    <a:pt x="560" y="1877"/>
                    <a:pt x="533" y="1928"/>
                    <a:pt x="521" y="1990"/>
                  </a:cubicBezTo>
                  <a:cubicBezTo>
                    <a:pt x="509" y="2049"/>
                    <a:pt x="496" y="2113"/>
                    <a:pt x="481" y="2171"/>
                  </a:cubicBezTo>
                  <a:cubicBezTo>
                    <a:pt x="467" y="2226"/>
                    <a:pt x="452" y="2288"/>
                    <a:pt x="444" y="2344"/>
                  </a:cubicBezTo>
                  <a:cubicBezTo>
                    <a:pt x="434" y="2410"/>
                    <a:pt x="479" y="2447"/>
                    <a:pt x="488" y="2510"/>
                  </a:cubicBezTo>
                  <a:cubicBezTo>
                    <a:pt x="500" y="2590"/>
                    <a:pt x="475" y="2613"/>
                    <a:pt x="411" y="2646"/>
                  </a:cubicBezTo>
                  <a:cubicBezTo>
                    <a:pt x="345" y="2679"/>
                    <a:pt x="339" y="2742"/>
                    <a:pt x="279" y="2781"/>
                  </a:cubicBezTo>
                  <a:cubicBezTo>
                    <a:pt x="248" y="2801"/>
                    <a:pt x="215" y="2818"/>
                    <a:pt x="187" y="2842"/>
                  </a:cubicBezTo>
                  <a:cubicBezTo>
                    <a:pt x="163" y="2861"/>
                    <a:pt x="118" y="2910"/>
                    <a:pt x="87" y="2904"/>
                  </a:cubicBezTo>
                  <a:cubicBezTo>
                    <a:pt x="81" y="2902"/>
                    <a:pt x="73" y="2895"/>
                    <a:pt x="63" y="2892"/>
                  </a:cubicBezTo>
                  <a:cubicBezTo>
                    <a:pt x="68" y="2865"/>
                    <a:pt x="38" y="2862"/>
                    <a:pt x="18" y="2860"/>
                  </a:cubicBezTo>
                  <a:cubicBezTo>
                    <a:pt x="0" y="2821"/>
                    <a:pt x="71" y="2754"/>
                    <a:pt x="93" y="2722"/>
                  </a:cubicBezTo>
                  <a:cubicBezTo>
                    <a:pt x="123" y="2677"/>
                    <a:pt x="137" y="2625"/>
                    <a:pt x="166" y="2578"/>
                  </a:cubicBezTo>
                  <a:cubicBezTo>
                    <a:pt x="233" y="2468"/>
                    <a:pt x="251" y="2360"/>
                    <a:pt x="251" y="2227"/>
                  </a:cubicBezTo>
                  <a:cubicBezTo>
                    <a:pt x="251" y="2082"/>
                    <a:pt x="255" y="1938"/>
                    <a:pt x="276" y="1797"/>
                  </a:cubicBezTo>
                  <a:cubicBezTo>
                    <a:pt x="296" y="1665"/>
                    <a:pt x="297" y="1528"/>
                    <a:pt x="304" y="1392"/>
                  </a:cubicBezTo>
                  <a:cubicBezTo>
                    <a:pt x="308" y="1301"/>
                    <a:pt x="285" y="1222"/>
                    <a:pt x="276" y="1134"/>
                  </a:cubicBezTo>
                  <a:cubicBezTo>
                    <a:pt x="263" y="1018"/>
                    <a:pt x="269" y="896"/>
                    <a:pt x="280" y="781"/>
                  </a:cubicBezTo>
                  <a:cubicBezTo>
                    <a:pt x="289" y="679"/>
                    <a:pt x="289" y="577"/>
                    <a:pt x="303" y="476"/>
                  </a:cubicBezTo>
                  <a:cubicBezTo>
                    <a:pt x="315" y="393"/>
                    <a:pt x="326" y="307"/>
                    <a:pt x="340" y="227"/>
                  </a:cubicBezTo>
                  <a:cubicBezTo>
                    <a:pt x="350" y="167"/>
                    <a:pt x="355" y="88"/>
                    <a:pt x="401" y="43"/>
                  </a:cubicBezTo>
                  <a:cubicBezTo>
                    <a:pt x="441" y="4"/>
                    <a:pt x="525" y="0"/>
                    <a:pt x="578" y="6"/>
                  </a:cubicBezTo>
                  <a:cubicBezTo>
                    <a:pt x="618" y="10"/>
                    <a:pt x="648" y="35"/>
                    <a:pt x="667" y="70"/>
                  </a:cubicBezTo>
                  <a:cubicBezTo>
                    <a:pt x="690" y="112"/>
                    <a:pt x="702" y="224"/>
                    <a:pt x="691" y="26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48" name="Freeform 348"/>
            <p:cNvSpPr>
              <a:spLocks/>
            </p:cNvSpPr>
            <p:nvPr/>
          </p:nvSpPr>
          <p:spPr bwMode="gray">
            <a:xfrm flipH="1">
              <a:off x="8700789" y="4919659"/>
              <a:ext cx="128194" cy="787395"/>
            </a:xfrm>
            <a:custGeom>
              <a:avLst/>
              <a:gdLst/>
              <a:ahLst/>
              <a:cxnLst>
                <a:cxn ang="0">
                  <a:pos x="346" y="812"/>
                </a:cxn>
                <a:cxn ang="0">
                  <a:pos x="362" y="1014"/>
                </a:cxn>
                <a:cxn ang="0">
                  <a:pos x="378" y="1380"/>
                </a:cxn>
                <a:cxn ang="0">
                  <a:pos x="334" y="1586"/>
                </a:cxn>
                <a:cxn ang="0">
                  <a:pos x="310" y="1828"/>
                </a:cxn>
                <a:cxn ang="0">
                  <a:pos x="314" y="2042"/>
                </a:cxn>
                <a:cxn ang="0">
                  <a:pos x="276" y="2234"/>
                </a:cxn>
                <a:cxn ang="0">
                  <a:pos x="161" y="2386"/>
                </a:cxn>
                <a:cxn ang="0">
                  <a:pos x="16" y="2316"/>
                </a:cxn>
                <a:cxn ang="0">
                  <a:pos x="72" y="2143"/>
                </a:cxn>
                <a:cxn ang="0">
                  <a:pos x="120" y="1731"/>
                </a:cxn>
                <a:cxn ang="0">
                  <a:pos x="92" y="1522"/>
                </a:cxn>
                <a:cxn ang="0">
                  <a:pos x="67" y="1324"/>
                </a:cxn>
                <a:cxn ang="0">
                  <a:pos x="56" y="1106"/>
                </a:cxn>
                <a:cxn ang="0">
                  <a:pos x="14" y="330"/>
                </a:cxn>
                <a:cxn ang="0">
                  <a:pos x="7" y="90"/>
                </a:cxn>
                <a:cxn ang="0">
                  <a:pos x="12" y="19"/>
                </a:cxn>
                <a:cxn ang="0">
                  <a:pos x="132" y="15"/>
                </a:cxn>
                <a:cxn ang="0">
                  <a:pos x="270" y="168"/>
                </a:cxn>
                <a:cxn ang="0">
                  <a:pos x="278" y="513"/>
                </a:cxn>
                <a:cxn ang="0">
                  <a:pos x="298" y="727"/>
                </a:cxn>
                <a:cxn ang="0">
                  <a:pos x="346" y="808"/>
                </a:cxn>
              </a:cxnLst>
              <a:rect l="0" t="0" r="r" b="b"/>
              <a:pathLst>
                <a:path w="393" h="2413">
                  <a:moveTo>
                    <a:pt x="346" y="812"/>
                  </a:moveTo>
                  <a:cubicBezTo>
                    <a:pt x="341" y="877"/>
                    <a:pt x="357" y="948"/>
                    <a:pt x="362" y="1014"/>
                  </a:cubicBezTo>
                  <a:cubicBezTo>
                    <a:pt x="372" y="1138"/>
                    <a:pt x="393" y="1259"/>
                    <a:pt x="378" y="1380"/>
                  </a:cubicBezTo>
                  <a:cubicBezTo>
                    <a:pt x="370" y="1450"/>
                    <a:pt x="348" y="1520"/>
                    <a:pt x="334" y="1586"/>
                  </a:cubicBezTo>
                  <a:cubicBezTo>
                    <a:pt x="318" y="1663"/>
                    <a:pt x="317" y="1750"/>
                    <a:pt x="310" y="1828"/>
                  </a:cubicBezTo>
                  <a:cubicBezTo>
                    <a:pt x="303" y="1896"/>
                    <a:pt x="298" y="1977"/>
                    <a:pt x="314" y="2042"/>
                  </a:cubicBezTo>
                  <a:cubicBezTo>
                    <a:pt x="333" y="2124"/>
                    <a:pt x="320" y="2165"/>
                    <a:pt x="276" y="2234"/>
                  </a:cubicBezTo>
                  <a:cubicBezTo>
                    <a:pt x="245" y="2283"/>
                    <a:pt x="220" y="2356"/>
                    <a:pt x="161" y="2386"/>
                  </a:cubicBezTo>
                  <a:cubicBezTo>
                    <a:pt x="105" y="2413"/>
                    <a:pt x="21" y="2378"/>
                    <a:pt x="16" y="2316"/>
                  </a:cubicBezTo>
                  <a:cubicBezTo>
                    <a:pt x="10" y="2256"/>
                    <a:pt x="58" y="2197"/>
                    <a:pt x="72" y="2143"/>
                  </a:cubicBezTo>
                  <a:cubicBezTo>
                    <a:pt x="89" y="2078"/>
                    <a:pt x="120" y="1809"/>
                    <a:pt x="120" y="1731"/>
                  </a:cubicBezTo>
                  <a:cubicBezTo>
                    <a:pt x="120" y="1659"/>
                    <a:pt x="103" y="1590"/>
                    <a:pt x="92" y="1522"/>
                  </a:cubicBezTo>
                  <a:cubicBezTo>
                    <a:pt x="81" y="1457"/>
                    <a:pt x="70" y="1392"/>
                    <a:pt x="67" y="1324"/>
                  </a:cubicBezTo>
                  <a:cubicBezTo>
                    <a:pt x="64" y="1252"/>
                    <a:pt x="66" y="1174"/>
                    <a:pt x="56" y="1106"/>
                  </a:cubicBezTo>
                  <a:cubicBezTo>
                    <a:pt x="19" y="855"/>
                    <a:pt x="38" y="589"/>
                    <a:pt x="14" y="330"/>
                  </a:cubicBezTo>
                  <a:cubicBezTo>
                    <a:pt x="7" y="250"/>
                    <a:pt x="7" y="170"/>
                    <a:pt x="7" y="90"/>
                  </a:cubicBezTo>
                  <a:cubicBezTo>
                    <a:pt x="7" y="74"/>
                    <a:pt x="0" y="32"/>
                    <a:pt x="12" y="19"/>
                  </a:cubicBezTo>
                  <a:cubicBezTo>
                    <a:pt x="31" y="0"/>
                    <a:pt x="109" y="9"/>
                    <a:pt x="132" y="15"/>
                  </a:cubicBezTo>
                  <a:cubicBezTo>
                    <a:pt x="206" y="33"/>
                    <a:pt x="260" y="96"/>
                    <a:pt x="270" y="168"/>
                  </a:cubicBezTo>
                  <a:cubicBezTo>
                    <a:pt x="287" y="279"/>
                    <a:pt x="278" y="399"/>
                    <a:pt x="278" y="513"/>
                  </a:cubicBezTo>
                  <a:cubicBezTo>
                    <a:pt x="278" y="584"/>
                    <a:pt x="270" y="661"/>
                    <a:pt x="298" y="727"/>
                  </a:cubicBezTo>
                  <a:cubicBezTo>
                    <a:pt x="310" y="757"/>
                    <a:pt x="334" y="782"/>
                    <a:pt x="346" y="80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49" name="Freeform 349"/>
            <p:cNvSpPr>
              <a:spLocks/>
            </p:cNvSpPr>
            <p:nvPr/>
          </p:nvSpPr>
          <p:spPr bwMode="gray">
            <a:xfrm flipH="1">
              <a:off x="8880233" y="5182124"/>
              <a:ext cx="114932" cy="123911"/>
            </a:xfrm>
            <a:custGeom>
              <a:avLst/>
              <a:gdLst/>
              <a:ahLst/>
              <a:cxnLst>
                <a:cxn ang="0">
                  <a:pos x="15" y="63"/>
                </a:cxn>
                <a:cxn ang="0">
                  <a:pos x="204" y="186"/>
                </a:cxn>
                <a:cxn ang="0">
                  <a:pos x="315" y="380"/>
                </a:cxn>
                <a:cxn ang="0">
                  <a:pos x="296" y="78"/>
                </a:cxn>
                <a:cxn ang="0">
                  <a:pos x="15" y="69"/>
                </a:cxn>
              </a:cxnLst>
              <a:rect l="0" t="0" r="r" b="b"/>
              <a:pathLst>
                <a:path w="352" h="380">
                  <a:moveTo>
                    <a:pt x="15" y="63"/>
                  </a:moveTo>
                  <a:cubicBezTo>
                    <a:pt x="0" y="154"/>
                    <a:pt x="148" y="159"/>
                    <a:pt x="204" y="186"/>
                  </a:cubicBezTo>
                  <a:cubicBezTo>
                    <a:pt x="282" y="225"/>
                    <a:pt x="298" y="310"/>
                    <a:pt x="315" y="380"/>
                  </a:cubicBezTo>
                  <a:cubicBezTo>
                    <a:pt x="336" y="298"/>
                    <a:pt x="352" y="147"/>
                    <a:pt x="296" y="78"/>
                  </a:cubicBezTo>
                  <a:cubicBezTo>
                    <a:pt x="244" y="14"/>
                    <a:pt x="61" y="0"/>
                    <a:pt x="15" y="69"/>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50" name="Freeform 350"/>
            <p:cNvSpPr>
              <a:spLocks/>
            </p:cNvSpPr>
            <p:nvPr/>
          </p:nvSpPr>
          <p:spPr bwMode="gray">
            <a:xfrm flipH="1">
              <a:off x="8708249" y="5189307"/>
              <a:ext cx="120734" cy="51802"/>
            </a:xfrm>
            <a:custGeom>
              <a:avLst/>
              <a:gdLst/>
              <a:ahLst/>
              <a:cxnLst>
                <a:cxn ang="0">
                  <a:pos x="44" y="159"/>
                </a:cxn>
                <a:cxn ang="0">
                  <a:pos x="194" y="95"/>
                </a:cxn>
                <a:cxn ang="0">
                  <a:pos x="329" y="32"/>
                </a:cxn>
                <a:cxn ang="0">
                  <a:pos x="108" y="14"/>
                </a:cxn>
                <a:cxn ang="0">
                  <a:pos x="44" y="154"/>
                </a:cxn>
              </a:cxnLst>
              <a:rect l="0" t="0" r="r" b="b"/>
              <a:pathLst>
                <a:path w="370" h="159">
                  <a:moveTo>
                    <a:pt x="44" y="159"/>
                  </a:moveTo>
                  <a:cubicBezTo>
                    <a:pt x="72" y="95"/>
                    <a:pt x="127" y="101"/>
                    <a:pt x="194" y="95"/>
                  </a:cubicBezTo>
                  <a:cubicBezTo>
                    <a:pt x="224" y="92"/>
                    <a:pt x="370" y="74"/>
                    <a:pt x="329" y="32"/>
                  </a:cubicBezTo>
                  <a:cubicBezTo>
                    <a:pt x="298" y="0"/>
                    <a:pt x="152" y="9"/>
                    <a:pt x="108" y="14"/>
                  </a:cubicBezTo>
                  <a:cubicBezTo>
                    <a:pt x="0" y="27"/>
                    <a:pt x="48" y="76"/>
                    <a:pt x="44" y="15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51" name="Freeform 351"/>
            <p:cNvSpPr>
              <a:spLocks/>
            </p:cNvSpPr>
            <p:nvPr/>
          </p:nvSpPr>
          <p:spPr bwMode="gray">
            <a:xfrm flipH="1">
              <a:off x="8715156" y="4606497"/>
              <a:ext cx="324076" cy="620660"/>
            </a:xfrm>
            <a:custGeom>
              <a:avLst/>
              <a:gdLst/>
              <a:ahLst/>
              <a:cxnLst>
                <a:cxn ang="0">
                  <a:pos x="99" y="228"/>
                </a:cxn>
                <a:cxn ang="0">
                  <a:pos x="81" y="631"/>
                </a:cxn>
                <a:cxn ang="0">
                  <a:pos x="35" y="1041"/>
                </a:cxn>
                <a:cxn ang="0">
                  <a:pos x="27" y="1438"/>
                </a:cxn>
                <a:cxn ang="0">
                  <a:pos x="27" y="1647"/>
                </a:cxn>
                <a:cxn ang="0">
                  <a:pos x="12" y="1856"/>
                </a:cxn>
                <a:cxn ang="0">
                  <a:pos x="464" y="1902"/>
                </a:cxn>
                <a:cxn ang="0">
                  <a:pos x="762" y="1851"/>
                </a:cxn>
                <a:cxn ang="0">
                  <a:pos x="993" y="1823"/>
                </a:cxn>
                <a:cxn ang="0">
                  <a:pos x="962" y="1413"/>
                </a:cxn>
                <a:cxn ang="0">
                  <a:pos x="954" y="970"/>
                </a:cxn>
                <a:cxn ang="0">
                  <a:pos x="978" y="543"/>
                </a:cxn>
                <a:cxn ang="0">
                  <a:pos x="857" y="214"/>
                </a:cxn>
                <a:cxn ang="0">
                  <a:pos x="99" y="228"/>
                </a:cxn>
              </a:cxnLst>
              <a:rect l="0" t="0" r="r" b="b"/>
              <a:pathLst>
                <a:path w="993" h="1902">
                  <a:moveTo>
                    <a:pt x="99" y="228"/>
                  </a:moveTo>
                  <a:cubicBezTo>
                    <a:pt x="164" y="335"/>
                    <a:pt x="100" y="516"/>
                    <a:pt x="81" y="631"/>
                  </a:cubicBezTo>
                  <a:cubicBezTo>
                    <a:pt x="59" y="768"/>
                    <a:pt x="35" y="896"/>
                    <a:pt x="35" y="1041"/>
                  </a:cubicBezTo>
                  <a:cubicBezTo>
                    <a:pt x="35" y="1172"/>
                    <a:pt x="27" y="1303"/>
                    <a:pt x="27" y="1438"/>
                  </a:cubicBezTo>
                  <a:cubicBezTo>
                    <a:pt x="27" y="1507"/>
                    <a:pt x="27" y="1577"/>
                    <a:pt x="27" y="1647"/>
                  </a:cubicBezTo>
                  <a:cubicBezTo>
                    <a:pt x="27" y="1715"/>
                    <a:pt x="0" y="1796"/>
                    <a:pt x="12" y="1856"/>
                  </a:cubicBezTo>
                  <a:cubicBezTo>
                    <a:pt x="135" y="1862"/>
                    <a:pt x="360" y="1846"/>
                    <a:pt x="464" y="1902"/>
                  </a:cubicBezTo>
                  <a:cubicBezTo>
                    <a:pt x="518" y="1868"/>
                    <a:pt x="698" y="1856"/>
                    <a:pt x="762" y="1851"/>
                  </a:cubicBezTo>
                  <a:cubicBezTo>
                    <a:pt x="835" y="1844"/>
                    <a:pt x="926" y="1850"/>
                    <a:pt x="993" y="1823"/>
                  </a:cubicBezTo>
                  <a:cubicBezTo>
                    <a:pt x="982" y="1688"/>
                    <a:pt x="962" y="1558"/>
                    <a:pt x="962" y="1413"/>
                  </a:cubicBezTo>
                  <a:cubicBezTo>
                    <a:pt x="962" y="1266"/>
                    <a:pt x="954" y="1119"/>
                    <a:pt x="954" y="970"/>
                  </a:cubicBezTo>
                  <a:cubicBezTo>
                    <a:pt x="954" y="823"/>
                    <a:pt x="974" y="686"/>
                    <a:pt x="978" y="543"/>
                  </a:cubicBezTo>
                  <a:cubicBezTo>
                    <a:pt x="982" y="401"/>
                    <a:pt x="951" y="315"/>
                    <a:pt x="857" y="214"/>
                  </a:cubicBezTo>
                  <a:cubicBezTo>
                    <a:pt x="657" y="0"/>
                    <a:pt x="281" y="14"/>
                    <a:pt x="99" y="22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52" name="Freeform 352"/>
            <p:cNvSpPr>
              <a:spLocks/>
            </p:cNvSpPr>
            <p:nvPr/>
          </p:nvSpPr>
          <p:spPr bwMode="gray">
            <a:xfrm flipH="1">
              <a:off x="8742231" y="4679572"/>
              <a:ext cx="250585" cy="502827"/>
            </a:xfrm>
            <a:custGeom>
              <a:avLst/>
              <a:gdLst/>
              <a:ahLst/>
              <a:cxnLst>
                <a:cxn ang="0">
                  <a:pos x="3" y="58"/>
                </a:cxn>
                <a:cxn ang="0">
                  <a:pos x="95" y="111"/>
                </a:cxn>
                <a:cxn ang="0">
                  <a:pos x="242" y="146"/>
                </a:cxn>
                <a:cxn ang="0">
                  <a:pos x="462" y="163"/>
                </a:cxn>
                <a:cxn ang="0">
                  <a:pos x="604" y="147"/>
                </a:cxn>
                <a:cxn ang="0">
                  <a:pos x="642" y="286"/>
                </a:cxn>
                <a:cxn ang="0">
                  <a:pos x="645" y="457"/>
                </a:cxn>
                <a:cxn ang="0">
                  <a:pos x="656" y="558"/>
                </a:cxn>
                <a:cxn ang="0">
                  <a:pos x="677" y="670"/>
                </a:cxn>
                <a:cxn ang="0">
                  <a:pos x="691" y="870"/>
                </a:cxn>
                <a:cxn ang="0">
                  <a:pos x="726" y="1233"/>
                </a:cxn>
                <a:cxn ang="0">
                  <a:pos x="712" y="1423"/>
                </a:cxn>
                <a:cxn ang="0">
                  <a:pos x="715" y="1541"/>
                </a:cxn>
                <a:cxn ang="0">
                  <a:pos x="722" y="1417"/>
                </a:cxn>
                <a:cxn ang="0">
                  <a:pos x="734" y="1281"/>
                </a:cxn>
                <a:cxn ang="0">
                  <a:pos x="699" y="991"/>
                </a:cxn>
                <a:cxn ang="0">
                  <a:pos x="696" y="689"/>
                </a:cxn>
                <a:cxn ang="0">
                  <a:pos x="664" y="574"/>
                </a:cxn>
                <a:cxn ang="0">
                  <a:pos x="659" y="510"/>
                </a:cxn>
                <a:cxn ang="0">
                  <a:pos x="648" y="439"/>
                </a:cxn>
                <a:cxn ang="0">
                  <a:pos x="648" y="281"/>
                </a:cxn>
                <a:cxn ang="0">
                  <a:pos x="619" y="139"/>
                </a:cxn>
                <a:cxn ang="0">
                  <a:pos x="669" y="117"/>
                </a:cxn>
                <a:cxn ang="0">
                  <a:pos x="726" y="98"/>
                </a:cxn>
                <a:cxn ang="0">
                  <a:pos x="763" y="66"/>
                </a:cxn>
                <a:cxn ang="0">
                  <a:pos x="674" y="47"/>
                </a:cxn>
                <a:cxn ang="0">
                  <a:pos x="441" y="25"/>
                </a:cxn>
                <a:cxn ang="0">
                  <a:pos x="158" y="4"/>
                </a:cxn>
                <a:cxn ang="0">
                  <a:pos x="27" y="34"/>
                </a:cxn>
                <a:cxn ang="0">
                  <a:pos x="22" y="34"/>
                </a:cxn>
                <a:cxn ang="0">
                  <a:pos x="0" y="55"/>
                </a:cxn>
              </a:cxnLst>
              <a:rect l="0" t="0" r="r" b="b"/>
              <a:pathLst>
                <a:path w="768" h="1541">
                  <a:moveTo>
                    <a:pt x="3" y="58"/>
                  </a:moveTo>
                  <a:cubicBezTo>
                    <a:pt x="23" y="92"/>
                    <a:pt x="59" y="99"/>
                    <a:pt x="95" y="111"/>
                  </a:cubicBezTo>
                  <a:cubicBezTo>
                    <a:pt x="141" y="128"/>
                    <a:pt x="195" y="139"/>
                    <a:pt x="242" y="146"/>
                  </a:cubicBezTo>
                  <a:cubicBezTo>
                    <a:pt x="315" y="158"/>
                    <a:pt x="387" y="163"/>
                    <a:pt x="462" y="163"/>
                  </a:cubicBezTo>
                  <a:cubicBezTo>
                    <a:pt x="511" y="162"/>
                    <a:pt x="556" y="144"/>
                    <a:pt x="604" y="147"/>
                  </a:cubicBezTo>
                  <a:cubicBezTo>
                    <a:pt x="611" y="195"/>
                    <a:pt x="636" y="238"/>
                    <a:pt x="642" y="286"/>
                  </a:cubicBezTo>
                  <a:cubicBezTo>
                    <a:pt x="649" y="342"/>
                    <a:pt x="641" y="400"/>
                    <a:pt x="645" y="457"/>
                  </a:cubicBezTo>
                  <a:cubicBezTo>
                    <a:pt x="648" y="491"/>
                    <a:pt x="656" y="523"/>
                    <a:pt x="656" y="558"/>
                  </a:cubicBezTo>
                  <a:cubicBezTo>
                    <a:pt x="656" y="598"/>
                    <a:pt x="670" y="631"/>
                    <a:pt x="677" y="670"/>
                  </a:cubicBezTo>
                  <a:cubicBezTo>
                    <a:pt x="690" y="735"/>
                    <a:pt x="691" y="802"/>
                    <a:pt x="691" y="870"/>
                  </a:cubicBezTo>
                  <a:cubicBezTo>
                    <a:pt x="691" y="994"/>
                    <a:pt x="721" y="1111"/>
                    <a:pt x="726" y="1233"/>
                  </a:cubicBezTo>
                  <a:cubicBezTo>
                    <a:pt x="728" y="1297"/>
                    <a:pt x="721" y="1361"/>
                    <a:pt x="712" y="1423"/>
                  </a:cubicBezTo>
                  <a:cubicBezTo>
                    <a:pt x="709" y="1450"/>
                    <a:pt x="688" y="1521"/>
                    <a:pt x="715" y="1541"/>
                  </a:cubicBezTo>
                  <a:cubicBezTo>
                    <a:pt x="717" y="1497"/>
                    <a:pt x="709" y="1458"/>
                    <a:pt x="722" y="1417"/>
                  </a:cubicBezTo>
                  <a:cubicBezTo>
                    <a:pt x="735" y="1378"/>
                    <a:pt x="734" y="1323"/>
                    <a:pt x="734" y="1281"/>
                  </a:cubicBezTo>
                  <a:cubicBezTo>
                    <a:pt x="734" y="1180"/>
                    <a:pt x="710" y="1088"/>
                    <a:pt x="699" y="991"/>
                  </a:cubicBezTo>
                  <a:cubicBezTo>
                    <a:pt x="688" y="894"/>
                    <a:pt x="710" y="789"/>
                    <a:pt x="696" y="689"/>
                  </a:cubicBezTo>
                  <a:cubicBezTo>
                    <a:pt x="690" y="646"/>
                    <a:pt x="677" y="614"/>
                    <a:pt x="664" y="574"/>
                  </a:cubicBezTo>
                  <a:cubicBezTo>
                    <a:pt x="657" y="554"/>
                    <a:pt x="660" y="532"/>
                    <a:pt x="659" y="510"/>
                  </a:cubicBezTo>
                  <a:cubicBezTo>
                    <a:pt x="657" y="485"/>
                    <a:pt x="650" y="464"/>
                    <a:pt x="648" y="439"/>
                  </a:cubicBezTo>
                  <a:cubicBezTo>
                    <a:pt x="643" y="387"/>
                    <a:pt x="648" y="333"/>
                    <a:pt x="648" y="281"/>
                  </a:cubicBezTo>
                  <a:cubicBezTo>
                    <a:pt x="647" y="231"/>
                    <a:pt x="620" y="186"/>
                    <a:pt x="619" y="139"/>
                  </a:cubicBezTo>
                  <a:cubicBezTo>
                    <a:pt x="636" y="135"/>
                    <a:pt x="653" y="122"/>
                    <a:pt x="669" y="117"/>
                  </a:cubicBezTo>
                  <a:cubicBezTo>
                    <a:pt x="688" y="111"/>
                    <a:pt x="709" y="106"/>
                    <a:pt x="726" y="98"/>
                  </a:cubicBezTo>
                  <a:cubicBezTo>
                    <a:pt x="739" y="93"/>
                    <a:pt x="768" y="86"/>
                    <a:pt x="763" y="66"/>
                  </a:cubicBezTo>
                  <a:cubicBezTo>
                    <a:pt x="756" y="42"/>
                    <a:pt x="692" y="49"/>
                    <a:pt x="674" y="47"/>
                  </a:cubicBezTo>
                  <a:cubicBezTo>
                    <a:pt x="597" y="41"/>
                    <a:pt x="519" y="29"/>
                    <a:pt x="441" y="25"/>
                  </a:cubicBezTo>
                  <a:cubicBezTo>
                    <a:pt x="347" y="20"/>
                    <a:pt x="252" y="0"/>
                    <a:pt x="158" y="4"/>
                  </a:cubicBezTo>
                  <a:cubicBezTo>
                    <a:pt x="117" y="6"/>
                    <a:pt x="62" y="15"/>
                    <a:pt x="27" y="34"/>
                  </a:cubicBezTo>
                  <a:cubicBezTo>
                    <a:pt x="25" y="33"/>
                    <a:pt x="24" y="33"/>
                    <a:pt x="22" y="34"/>
                  </a:cubicBezTo>
                  <a:cubicBezTo>
                    <a:pt x="16" y="42"/>
                    <a:pt x="8" y="48"/>
                    <a:pt x="0" y="5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53" name="Freeform 353"/>
            <p:cNvSpPr>
              <a:spLocks/>
            </p:cNvSpPr>
            <p:nvPr/>
          </p:nvSpPr>
          <p:spPr bwMode="gray">
            <a:xfrm flipH="1">
              <a:off x="8899158" y="5558277"/>
              <a:ext cx="265366" cy="165767"/>
            </a:xfrm>
            <a:custGeom>
              <a:avLst/>
              <a:gdLst/>
              <a:ahLst/>
              <a:cxnLst>
                <a:cxn ang="0">
                  <a:pos x="709" y="0"/>
                </a:cxn>
                <a:cxn ang="0">
                  <a:pos x="617" y="122"/>
                </a:cxn>
                <a:cxn ang="0">
                  <a:pos x="500" y="227"/>
                </a:cxn>
                <a:cxn ang="0">
                  <a:pos x="385" y="334"/>
                </a:cxn>
                <a:cxn ang="0">
                  <a:pos x="291" y="342"/>
                </a:cxn>
                <a:cxn ang="0">
                  <a:pos x="209" y="355"/>
                </a:cxn>
                <a:cxn ang="0">
                  <a:pos x="20" y="404"/>
                </a:cxn>
                <a:cxn ang="0">
                  <a:pos x="378" y="468"/>
                </a:cxn>
                <a:cxn ang="0">
                  <a:pos x="637" y="255"/>
                </a:cxn>
                <a:cxn ang="0">
                  <a:pos x="688" y="251"/>
                </a:cxn>
                <a:cxn ang="0">
                  <a:pos x="681" y="447"/>
                </a:cxn>
                <a:cxn ang="0">
                  <a:pos x="724" y="447"/>
                </a:cxn>
                <a:cxn ang="0">
                  <a:pos x="725" y="306"/>
                </a:cxn>
                <a:cxn ang="0">
                  <a:pos x="769" y="202"/>
                </a:cxn>
                <a:cxn ang="0">
                  <a:pos x="713" y="0"/>
                </a:cxn>
              </a:cxnLst>
              <a:rect l="0" t="0" r="r" b="b"/>
              <a:pathLst>
                <a:path w="813" h="508">
                  <a:moveTo>
                    <a:pt x="709" y="0"/>
                  </a:moveTo>
                  <a:cubicBezTo>
                    <a:pt x="668" y="32"/>
                    <a:pt x="651" y="82"/>
                    <a:pt x="617" y="122"/>
                  </a:cubicBezTo>
                  <a:cubicBezTo>
                    <a:pt x="584" y="162"/>
                    <a:pt x="543" y="196"/>
                    <a:pt x="500" y="227"/>
                  </a:cubicBezTo>
                  <a:cubicBezTo>
                    <a:pt x="459" y="258"/>
                    <a:pt x="435" y="311"/>
                    <a:pt x="385" y="334"/>
                  </a:cubicBezTo>
                  <a:cubicBezTo>
                    <a:pt x="359" y="346"/>
                    <a:pt x="320" y="345"/>
                    <a:pt x="291" y="342"/>
                  </a:cubicBezTo>
                  <a:cubicBezTo>
                    <a:pt x="254" y="338"/>
                    <a:pt x="244" y="339"/>
                    <a:pt x="209" y="355"/>
                  </a:cubicBezTo>
                  <a:cubicBezTo>
                    <a:pt x="150" y="381"/>
                    <a:pt x="75" y="374"/>
                    <a:pt x="20" y="404"/>
                  </a:cubicBezTo>
                  <a:cubicBezTo>
                    <a:pt x="0" y="508"/>
                    <a:pt x="327" y="481"/>
                    <a:pt x="378" y="468"/>
                  </a:cubicBezTo>
                  <a:cubicBezTo>
                    <a:pt x="492" y="437"/>
                    <a:pt x="525" y="301"/>
                    <a:pt x="637" y="255"/>
                  </a:cubicBezTo>
                  <a:cubicBezTo>
                    <a:pt x="651" y="249"/>
                    <a:pt x="673" y="248"/>
                    <a:pt x="688" y="251"/>
                  </a:cubicBezTo>
                  <a:cubicBezTo>
                    <a:pt x="708" y="319"/>
                    <a:pt x="673" y="380"/>
                    <a:pt x="681" y="447"/>
                  </a:cubicBezTo>
                  <a:cubicBezTo>
                    <a:pt x="695" y="448"/>
                    <a:pt x="710" y="448"/>
                    <a:pt x="724" y="447"/>
                  </a:cubicBezTo>
                  <a:cubicBezTo>
                    <a:pt x="727" y="400"/>
                    <a:pt x="723" y="353"/>
                    <a:pt x="725" y="306"/>
                  </a:cubicBezTo>
                  <a:cubicBezTo>
                    <a:pt x="727" y="256"/>
                    <a:pt x="745" y="240"/>
                    <a:pt x="769" y="202"/>
                  </a:cubicBezTo>
                  <a:cubicBezTo>
                    <a:pt x="813" y="134"/>
                    <a:pt x="780" y="45"/>
                    <a:pt x="713"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54" name="Freeform 354"/>
            <p:cNvSpPr>
              <a:spLocks/>
            </p:cNvSpPr>
            <p:nvPr/>
          </p:nvSpPr>
          <p:spPr bwMode="gray">
            <a:xfrm flipH="1">
              <a:off x="8704381" y="5550403"/>
              <a:ext cx="163143" cy="196849"/>
            </a:xfrm>
            <a:custGeom>
              <a:avLst/>
              <a:gdLst/>
              <a:ahLst/>
              <a:cxnLst>
                <a:cxn ang="0">
                  <a:pos x="138" y="363"/>
                </a:cxn>
                <a:cxn ang="0">
                  <a:pos x="279" y="407"/>
                </a:cxn>
                <a:cxn ang="0">
                  <a:pos x="378" y="330"/>
                </a:cxn>
                <a:cxn ang="0">
                  <a:pos x="412" y="13"/>
                </a:cxn>
                <a:cxn ang="0">
                  <a:pos x="484" y="230"/>
                </a:cxn>
                <a:cxn ang="0">
                  <a:pos x="448" y="326"/>
                </a:cxn>
                <a:cxn ang="0">
                  <a:pos x="443" y="459"/>
                </a:cxn>
                <a:cxn ang="0">
                  <a:pos x="412" y="459"/>
                </a:cxn>
                <a:cxn ang="0">
                  <a:pos x="391" y="362"/>
                </a:cxn>
                <a:cxn ang="0">
                  <a:pos x="368" y="500"/>
                </a:cxn>
                <a:cxn ang="0">
                  <a:pos x="271" y="569"/>
                </a:cxn>
                <a:cxn ang="0">
                  <a:pos x="0" y="528"/>
                </a:cxn>
                <a:cxn ang="0">
                  <a:pos x="137" y="355"/>
                </a:cxn>
                <a:cxn ang="0">
                  <a:pos x="138" y="367"/>
                </a:cxn>
              </a:cxnLst>
              <a:rect l="0" t="0" r="r" b="b"/>
              <a:pathLst>
                <a:path w="500" h="603">
                  <a:moveTo>
                    <a:pt x="138" y="363"/>
                  </a:moveTo>
                  <a:cubicBezTo>
                    <a:pt x="149" y="408"/>
                    <a:pt x="238" y="416"/>
                    <a:pt x="279" y="407"/>
                  </a:cubicBezTo>
                  <a:cubicBezTo>
                    <a:pt x="318" y="399"/>
                    <a:pt x="359" y="361"/>
                    <a:pt x="378" y="330"/>
                  </a:cubicBezTo>
                  <a:cubicBezTo>
                    <a:pt x="434" y="240"/>
                    <a:pt x="404" y="115"/>
                    <a:pt x="412" y="13"/>
                  </a:cubicBezTo>
                  <a:cubicBezTo>
                    <a:pt x="469" y="0"/>
                    <a:pt x="500" y="193"/>
                    <a:pt x="484" y="230"/>
                  </a:cubicBezTo>
                  <a:cubicBezTo>
                    <a:pt x="468" y="267"/>
                    <a:pt x="448" y="276"/>
                    <a:pt x="448" y="326"/>
                  </a:cubicBezTo>
                  <a:cubicBezTo>
                    <a:pt x="448" y="372"/>
                    <a:pt x="446" y="414"/>
                    <a:pt x="443" y="459"/>
                  </a:cubicBezTo>
                  <a:cubicBezTo>
                    <a:pt x="436" y="461"/>
                    <a:pt x="420" y="461"/>
                    <a:pt x="412" y="459"/>
                  </a:cubicBezTo>
                  <a:cubicBezTo>
                    <a:pt x="411" y="429"/>
                    <a:pt x="414" y="381"/>
                    <a:pt x="391" y="362"/>
                  </a:cubicBezTo>
                  <a:cubicBezTo>
                    <a:pt x="364" y="398"/>
                    <a:pt x="397" y="460"/>
                    <a:pt x="368" y="500"/>
                  </a:cubicBezTo>
                  <a:cubicBezTo>
                    <a:pt x="345" y="532"/>
                    <a:pt x="310" y="557"/>
                    <a:pt x="271" y="569"/>
                  </a:cubicBezTo>
                  <a:cubicBezTo>
                    <a:pt x="209" y="589"/>
                    <a:pt x="32" y="603"/>
                    <a:pt x="0" y="528"/>
                  </a:cubicBezTo>
                  <a:cubicBezTo>
                    <a:pt x="58" y="489"/>
                    <a:pt x="78" y="400"/>
                    <a:pt x="137" y="355"/>
                  </a:cubicBezTo>
                  <a:cubicBezTo>
                    <a:pt x="138" y="359"/>
                    <a:pt x="137" y="363"/>
                    <a:pt x="138" y="367"/>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55" name="Freeform 355"/>
            <p:cNvSpPr>
              <a:spLocks/>
            </p:cNvSpPr>
            <p:nvPr/>
          </p:nvSpPr>
          <p:spPr bwMode="gray">
            <a:xfrm flipH="1">
              <a:off x="9062715" y="5688128"/>
              <a:ext cx="36193" cy="11189"/>
            </a:xfrm>
            <a:custGeom>
              <a:avLst/>
              <a:gdLst/>
              <a:ahLst/>
              <a:cxnLst>
                <a:cxn ang="0">
                  <a:pos x="6" y="27"/>
                </a:cxn>
                <a:cxn ang="0">
                  <a:pos x="104" y="4"/>
                </a:cxn>
                <a:cxn ang="0">
                  <a:pos x="52" y="17"/>
                </a:cxn>
                <a:cxn ang="0">
                  <a:pos x="0" y="29"/>
                </a:cxn>
                <a:cxn ang="0">
                  <a:pos x="12" y="27"/>
                </a:cxn>
              </a:cxnLst>
              <a:rect l="0" t="0" r="r" b="b"/>
              <a:pathLst>
                <a:path w="111" h="34">
                  <a:moveTo>
                    <a:pt x="6" y="27"/>
                  </a:moveTo>
                  <a:cubicBezTo>
                    <a:pt x="23" y="30"/>
                    <a:pt x="111" y="34"/>
                    <a:pt x="104" y="4"/>
                  </a:cubicBezTo>
                  <a:cubicBezTo>
                    <a:pt x="86" y="0"/>
                    <a:pt x="70" y="15"/>
                    <a:pt x="52" y="17"/>
                  </a:cubicBezTo>
                  <a:cubicBezTo>
                    <a:pt x="38" y="19"/>
                    <a:pt x="1" y="8"/>
                    <a:pt x="0" y="29"/>
                  </a:cubicBezTo>
                  <a:cubicBezTo>
                    <a:pt x="4" y="29"/>
                    <a:pt x="8" y="29"/>
                    <a:pt x="12" y="27"/>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56" name="Freeform 356"/>
            <p:cNvSpPr>
              <a:spLocks/>
            </p:cNvSpPr>
            <p:nvPr/>
          </p:nvSpPr>
          <p:spPr bwMode="gray">
            <a:xfrm flipH="1">
              <a:off x="8783673" y="5690062"/>
              <a:ext cx="60643" cy="24174"/>
            </a:xfrm>
            <a:custGeom>
              <a:avLst/>
              <a:gdLst/>
              <a:ahLst/>
              <a:cxnLst>
                <a:cxn ang="0">
                  <a:pos x="65" y="3"/>
                </a:cxn>
                <a:cxn ang="0">
                  <a:pos x="175" y="18"/>
                </a:cxn>
                <a:cxn ang="0">
                  <a:pos x="109" y="29"/>
                </a:cxn>
                <a:cxn ang="0">
                  <a:pos x="66" y="27"/>
                </a:cxn>
                <a:cxn ang="0">
                  <a:pos x="56" y="40"/>
                </a:cxn>
                <a:cxn ang="0">
                  <a:pos x="71" y="51"/>
                </a:cxn>
                <a:cxn ang="0">
                  <a:pos x="13" y="45"/>
                </a:cxn>
                <a:cxn ang="0">
                  <a:pos x="48" y="33"/>
                </a:cxn>
                <a:cxn ang="0">
                  <a:pos x="63" y="5"/>
                </a:cxn>
              </a:cxnLst>
              <a:rect l="0" t="0" r="r" b="b"/>
              <a:pathLst>
                <a:path w="186" h="74">
                  <a:moveTo>
                    <a:pt x="65" y="3"/>
                  </a:moveTo>
                  <a:cubicBezTo>
                    <a:pt x="100" y="17"/>
                    <a:pt x="139" y="6"/>
                    <a:pt x="175" y="18"/>
                  </a:cubicBezTo>
                  <a:cubicBezTo>
                    <a:pt x="186" y="54"/>
                    <a:pt x="122" y="32"/>
                    <a:pt x="109" y="29"/>
                  </a:cubicBezTo>
                  <a:cubicBezTo>
                    <a:pt x="100" y="28"/>
                    <a:pt x="74" y="24"/>
                    <a:pt x="66" y="27"/>
                  </a:cubicBezTo>
                  <a:cubicBezTo>
                    <a:pt x="61" y="30"/>
                    <a:pt x="57" y="33"/>
                    <a:pt x="56" y="40"/>
                  </a:cubicBezTo>
                  <a:cubicBezTo>
                    <a:pt x="56" y="55"/>
                    <a:pt x="68" y="43"/>
                    <a:pt x="71" y="51"/>
                  </a:cubicBezTo>
                  <a:cubicBezTo>
                    <a:pt x="79" y="74"/>
                    <a:pt x="0" y="67"/>
                    <a:pt x="13" y="45"/>
                  </a:cubicBezTo>
                  <a:cubicBezTo>
                    <a:pt x="20" y="34"/>
                    <a:pt x="42" y="42"/>
                    <a:pt x="48" y="33"/>
                  </a:cubicBezTo>
                  <a:cubicBezTo>
                    <a:pt x="54" y="24"/>
                    <a:pt x="36" y="0"/>
                    <a:pt x="63" y="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57" name="Freeform 357"/>
            <p:cNvSpPr>
              <a:spLocks/>
            </p:cNvSpPr>
            <p:nvPr/>
          </p:nvSpPr>
          <p:spPr bwMode="gray">
            <a:xfrm flipH="1">
              <a:off x="8729246" y="3939836"/>
              <a:ext cx="211768" cy="249894"/>
            </a:xfrm>
            <a:custGeom>
              <a:avLst/>
              <a:gdLst/>
              <a:ahLst/>
              <a:cxnLst>
                <a:cxn ang="0">
                  <a:pos x="268" y="11"/>
                </a:cxn>
                <a:cxn ang="0">
                  <a:pos x="21" y="226"/>
                </a:cxn>
                <a:cxn ang="0">
                  <a:pos x="109" y="600"/>
                </a:cxn>
                <a:cxn ang="0">
                  <a:pos x="453" y="496"/>
                </a:cxn>
                <a:cxn ang="0">
                  <a:pos x="450" y="328"/>
                </a:cxn>
                <a:cxn ang="0">
                  <a:pos x="258" y="0"/>
                </a:cxn>
              </a:cxnLst>
              <a:rect l="0" t="0" r="r" b="b"/>
              <a:pathLst>
                <a:path w="649" h="766">
                  <a:moveTo>
                    <a:pt x="268" y="11"/>
                  </a:moveTo>
                  <a:cubicBezTo>
                    <a:pt x="149" y="3"/>
                    <a:pt x="36" y="118"/>
                    <a:pt x="21" y="226"/>
                  </a:cubicBezTo>
                  <a:cubicBezTo>
                    <a:pt x="0" y="370"/>
                    <a:pt x="106" y="473"/>
                    <a:pt x="109" y="600"/>
                  </a:cubicBezTo>
                  <a:cubicBezTo>
                    <a:pt x="189" y="766"/>
                    <a:pt x="395" y="606"/>
                    <a:pt x="453" y="496"/>
                  </a:cubicBezTo>
                  <a:cubicBezTo>
                    <a:pt x="556" y="490"/>
                    <a:pt x="562" y="282"/>
                    <a:pt x="450" y="328"/>
                  </a:cubicBezTo>
                  <a:cubicBezTo>
                    <a:pt x="649" y="193"/>
                    <a:pt x="404" y="8"/>
                    <a:pt x="258"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58" name="Freeform 358"/>
            <p:cNvSpPr>
              <a:spLocks/>
            </p:cNvSpPr>
            <p:nvPr/>
          </p:nvSpPr>
          <p:spPr bwMode="gray">
            <a:xfrm flipH="1">
              <a:off x="8700098" y="3906130"/>
              <a:ext cx="255835" cy="373391"/>
            </a:xfrm>
            <a:custGeom>
              <a:avLst/>
              <a:gdLst/>
              <a:ahLst/>
              <a:cxnLst>
                <a:cxn ang="0">
                  <a:pos x="348" y="108"/>
                </a:cxn>
                <a:cxn ang="0">
                  <a:pos x="222" y="204"/>
                </a:cxn>
                <a:cxn ang="0">
                  <a:pos x="123" y="354"/>
                </a:cxn>
                <a:cxn ang="0">
                  <a:pos x="227" y="721"/>
                </a:cxn>
                <a:cxn ang="0">
                  <a:pos x="292" y="859"/>
                </a:cxn>
                <a:cxn ang="0">
                  <a:pos x="280" y="1008"/>
                </a:cxn>
                <a:cxn ang="0">
                  <a:pos x="191" y="867"/>
                </a:cxn>
                <a:cxn ang="0">
                  <a:pos x="175" y="1083"/>
                </a:cxn>
                <a:cxn ang="0">
                  <a:pos x="171" y="1021"/>
                </a:cxn>
                <a:cxn ang="0">
                  <a:pos x="112" y="1080"/>
                </a:cxn>
                <a:cxn ang="0">
                  <a:pos x="126" y="987"/>
                </a:cxn>
                <a:cxn ang="0">
                  <a:pos x="87" y="899"/>
                </a:cxn>
                <a:cxn ang="0">
                  <a:pos x="78" y="798"/>
                </a:cxn>
                <a:cxn ang="0">
                  <a:pos x="57" y="706"/>
                </a:cxn>
                <a:cxn ang="0">
                  <a:pos x="9" y="524"/>
                </a:cxn>
                <a:cxn ang="0">
                  <a:pos x="30" y="431"/>
                </a:cxn>
                <a:cxn ang="0">
                  <a:pos x="5" y="330"/>
                </a:cxn>
                <a:cxn ang="0">
                  <a:pos x="146" y="96"/>
                </a:cxn>
                <a:cxn ang="0">
                  <a:pos x="384" y="83"/>
                </a:cxn>
                <a:cxn ang="0">
                  <a:pos x="408" y="57"/>
                </a:cxn>
                <a:cxn ang="0">
                  <a:pos x="401" y="88"/>
                </a:cxn>
                <a:cxn ang="0">
                  <a:pos x="439" y="76"/>
                </a:cxn>
                <a:cxn ang="0">
                  <a:pos x="433" y="96"/>
                </a:cxn>
                <a:cxn ang="0">
                  <a:pos x="573" y="201"/>
                </a:cxn>
                <a:cxn ang="0">
                  <a:pos x="690" y="358"/>
                </a:cxn>
                <a:cxn ang="0">
                  <a:pos x="754" y="556"/>
                </a:cxn>
                <a:cxn ang="0">
                  <a:pos x="762" y="781"/>
                </a:cxn>
                <a:cxn ang="0">
                  <a:pos x="682" y="990"/>
                </a:cxn>
                <a:cxn ang="0">
                  <a:pos x="602" y="1065"/>
                </a:cxn>
                <a:cxn ang="0">
                  <a:pos x="518" y="1144"/>
                </a:cxn>
                <a:cxn ang="0">
                  <a:pos x="517" y="1101"/>
                </a:cxn>
                <a:cxn ang="0">
                  <a:pos x="498" y="1108"/>
                </a:cxn>
                <a:cxn ang="0">
                  <a:pos x="505" y="1044"/>
                </a:cxn>
                <a:cxn ang="0">
                  <a:pos x="481" y="1058"/>
                </a:cxn>
                <a:cxn ang="0">
                  <a:pos x="489" y="956"/>
                </a:cxn>
                <a:cxn ang="0">
                  <a:pos x="462" y="967"/>
                </a:cxn>
                <a:cxn ang="0">
                  <a:pos x="470" y="863"/>
                </a:cxn>
                <a:cxn ang="0">
                  <a:pos x="509" y="794"/>
                </a:cxn>
                <a:cxn ang="0">
                  <a:pos x="510" y="601"/>
                </a:cxn>
                <a:cxn ang="0">
                  <a:pos x="563" y="444"/>
                </a:cxn>
                <a:cxn ang="0">
                  <a:pos x="466" y="439"/>
                </a:cxn>
                <a:cxn ang="0">
                  <a:pos x="409" y="253"/>
                </a:cxn>
                <a:cxn ang="0">
                  <a:pos x="351" y="113"/>
                </a:cxn>
                <a:cxn ang="0">
                  <a:pos x="340" y="112"/>
                </a:cxn>
              </a:cxnLst>
              <a:rect l="0" t="0" r="r" b="b"/>
              <a:pathLst>
                <a:path w="784" h="1144">
                  <a:moveTo>
                    <a:pt x="348" y="108"/>
                  </a:moveTo>
                  <a:cubicBezTo>
                    <a:pt x="281" y="115"/>
                    <a:pt x="264" y="161"/>
                    <a:pt x="222" y="204"/>
                  </a:cubicBezTo>
                  <a:cubicBezTo>
                    <a:pt x="175" y="253"/>
                    <a:pt x="144" y="293"/>
                    <a:pt x="123" y="354"/>
                  </a:cubicBezTo>
                  <a:cubicBezTo>
                    <a:pt x="77" y="485"/>
                    <a:pt x="125" y="621"/>
                    <a:pt x="227" y="721"/>
                  </a:cubicBezTo>
                  <a:cubicBezTo>
                    <a:pt x="268" y="761"/>
                    <a:pt x="272" y="802"/>
                    <a:pt x="292" y="859"/>
                  </a:cubicBezTo>
                  <a:cubicBezTo>
                    <a:pt x="308" y="906"/>
                    <a:pt x="317" y="974"/>
                    <a:pt x="280" y="1008"/>
                  </a:cubicBezTo>
                  <a:cubicBezTo>
                    <a:pt x="240" y="985"/>
                    <a:pt x="257" y="868"/>
                    <a:pt x="191" y="867"/>
                  </a:cubicBezTo>
                  <a:cubicBezTo>
                    <a:pt x="187" y="952"/>
                    <a:pt x="256" y="1012"/>
                    <a:pt x="175" y="1083"/>
                  </a:cubicBezTo>
                  <a:cubicBezTo>
                    <a:pt x="175" y="1060"/>
                    <a:pt x="194" y="1029"/>
                    <a:pt x="171" y="1021"/>
                  </a:cubicBezTo>
                  <a:cubicBezTo>
                    <a:pt x="174" y="1056"/>
                    <a:pt x="143" y="1072"/>
                    <a:pt x="112" y="1080"/>
                  </a:cubicBezTo>
                  <a:cubicBezTo>
                    <a:pt x="126" y="1053"/>
                    <a:pt x="131" y="1019"/>
                    <a:pt x="126" y="987"/>
                  </a:cubicBezTo>
                  <a:cubicBezTo>
                    <a:pt x="121" y="952"/>
                    <a:pt x="99" y="932"/>
                    <a:pt x="87" y="899"/>
                  </a:cubicBezTo>
                  <a:cubicBezTo>
                    <a:pt x="75" y="866"/>
                    <a:pt x="78" y="833"/>
                    <a:pt x="78" y="798"/>
                  </a:cubicBezTo>
                  <a:cubicBezTo>
                    <a:pt x="78" y="758"/>
                    <a:pt x="69" y="741"/>
                    <a:pt x="57" y="706"/>
                  </a:cubicBezTo>
                  <a:cubicBezTo>
                    <a:pt x="37" y="653"/>
                    <a:pt x="0" y="584"/>
                    <a:pt x="9" y="524"/>
                  </a:cubicBezTo>
                  <a:cubicBezTo>
                    <a:pt x="14" y="492"/>
                    <a:pt x="32" y="465"/>
                    <a:pt x="30" y="431"/>
                  </a:cubicBezTo>
                  <a:cubicBezTo>
                    <a:pt x="27" y="395"/>
                    <a:pt x="7" y="367"/>
                    <a:pt x="5" y="330"/>
                  </a:cubicBezTo>
                  <a:cubicBezTo>
                    <a:pt x="1" y="237"/>
                    <a:pt x="76" y="148"/>
                    <a:pt x="146" y="96"/>
                  </a:cubicBezTo>
                  <a:cubicBezTo>
                    <a:pt x="208" y="50"/>
                    <a:pt x="334" y="0"/>
                    <a:pt x="384" y="83"/>
                  </a:cubicBezTo>
                  <a:cubicBezTo>
                    <a:pt x="392" y="73"/>
                    <a:pt x="399" y="65"/>
                    <a:pt x="408" y="57"/>
                  </a:cubicBezTo>
                  <a:cubicBezTo>
                    <a:pt x="399" y="66"/>
                    <a:pt x="401" y="73"/>
                    <a:pt x="401" y="88"/>
                  </a:cubicBezTo>
                  <a:cubicBezTo>
                    <a:pt x="412" y="82"/>
                    <a:pt x="425" y="78"/>
                    <a:pt x="439" y="76"/>
                  </a:cubicBezTo>
                  <a:cubicBezTo>
                    <a:pt x="434" y="83"/>
                    <a:pt x="436" y="89"/>
                    <a:pt x="433" y="96"/>
                  </a:cubicBezTo>
                  <a:cubicBezTo>
                    <a:pt x="520" y="100"/>
                    <a:pt x="526" y="133"/>
                    <a:pt x="573" y="201"/>
                  </a:cubicBezTo>
                  <a:cubicBezTo>
                    <a:pt x="609" y="254"/>
                    <a:pt x="656" y="303"/>
                    <a:pt x="690" y="358"/>
                  </a:cubicBezTo>
                  <a:cubicBezTo>
                    <a:pt x="725" y="417"/>
                    <a:pt x="739" y="491"/>
                    <a:pt x="754" y="556"/>
                  </a:cubicBezTo>
                  <a:cubicBezTo>
                    <a:pt x="773" y="632"/>
                    <a:pt x="784" y="705"/>
                    <a:pt x="762" y="781"/>
                  </a:cubicBezTo>
                  <a:cubicBezTo>
                    <a:pt x="744" y="845"/>
                    <a:pt x="722" y="934"/>
                    <a:pt x="682" y="990"/>
                  </a:cubicBezTo>
                  <a:cubicBezTo>
                    <a:pt x="659" y="1022"/>
                    <a:pt x="634" y="1045"/>
                    <a:pt x="602" y="1065"/>
                  </a:cubicBezTo>
                  <a:cubicBezTo>
                    <a:pt x="564" y="1089"/>
                    <a:pt x="546" y="1116"/>
                    <a:pt x="518" y="1144"/>
                  </a:cubicBezTo>
                  <a:cubicBezTo>
                    <a:pt x="517" y="1130"/>
                    <a:pt x="518" y="1115"/>
                    <a:pt x="517" y="1101"/>
                  </a:cubicBezTo>
                  <a:cubicBezTo>
                    <a:pt x="513" y="1103"/>
                    <a:pt x="503" y="1104"/>
                    <a:pt x="498" y="1108"/>
                  </a:cubicBezTo>
                  <a:cubicBezTo>
                    <a:pt x="494" y="1086"/>
                    <a:pt x="501" y="1064"/>
                    <a:pt x="505" y="1044"/>
                  </a:cubicBezTo>
                  <a:cubicBezTo>
                    <a:pt x="499" y="1049"/>
                    <a:pt x="487" y="1053"/>
                    <a:pt x="481" y="1058"/>
                  </a:cubicBezTo>
                  <a:cubicBezTo>
                    <a:pt x="482" y="1024"/>
                    <a:pt x="477" y="987"/>
                    <a:pt x="489" y="956"/>
                  </a:cubicBezTo>
                  <a:cubicBezTo>
                    <a:pt x="481" y="963"/>
                    <a:pt x="470" y="963"/>
                    <a:pt x="462" y="967"/>
                  </a:cubicBezTo>
                  <a:cubicBezTo>
                    <a:pt x="460" y="931"/>
                    <a:pt x="458" y="895"/>
                    <a:pt x="470" y="863"/>
                  </a:cubicBezTo>
                  <a:cubicBezTo>
                    <a:pt x="479" y="839"/>
                    <a:pt x="502" y="819"/>
                    <a:pt x="509" y="794"/>
                  </a:cubicBezTo>
                  <a:cubicBezTo>
                    <a:pt x="525" y="740"/>
                    <a:pt x="504" y="660"/>
                    <a:pt x="510" y="601"/>
                  </a:cubicBezTo>
                  <a:cubicBezTo>
                    <a:pt x="551" y="591"/>
                    <a:pt x="603" y="512"/>
                    <a:pt x="563" y="444"/>
                  </a:cubicBezTo>
                  <a:cubicBezTo>
                    <a:pt x="536" y="397"/>
                    <a:pt x="501" y="484"/>
                    <a:pt x="466" y="439"/>
                  </a:cubicBezTo>
                  <a:cubicBezTo>
                    <a:pt x="432" y="394"/>
                    <a:pt x="408" y="309"/>
                    <a:pt x="409" y="253"/>
                  </a:cubicBezTo>
                  <a:cubicBezTo>
                    <a:pt x="409" y="185"/>
                    <a:pt x="382" y="167"/>
                    <a:pt x="351" y="113"/>
                  </a:cubicBezTo>
                  <a:cubicBezTo>
                    <a:pt x="347" y="112"/>
                    <a:pt x="344" y="113"/>
                    <a:pt x="340" y="11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59" name="Freeform 359"/>
            <p:cNvSpPr>
              <a:spLocks/>
            </p:cNvSpPr>
            <p:nvPr/>
          </p:nvSpPr>
          <p:spPr bwMode="gray">
            <a:xfrm flipH="1">
              <a:off x="8749691" y="4033771"/>
              <a:ext cx="34259" cy="101118"/>
            </a:xfrm>
            <a:custGeom>
              <a:avLst/>
              <a:gdLst/>
              <a:ahLst/>
              <a:cxnLst>
                <a:cxn ang="0">
                  <a:pos x="41" y="53"/>
                </a:cxn>
                <a:cxn ang="0">
                  <a:pos x="58" y="182"/>
                </a:cxn>
                <a:cxn ang="0">
                  <a:pos x="16" y="233"/>
                </a:cxn>
                <a:cxn ang="0">
                  <a:pos x="21" y="310"/>
                </a:cxn>
                <a:cxn ang="0">
                  <a:pos x="105" y="147"/>
                </a:cxn>
                <a:cxn ang="0">
                  <a:pos x="0" y="0"/>
                </a:cxn>
              </a:cxnLst>
              <a:rect l="0" t="0" r="r" b="b"/>
              <a:pathLst>
                <a:path w="105" h="310">
                  <a:moveTo>
                    <a:pt x="41" y="53"/>
                  </a:moveTo>
                  <a:cubicBezTo>
                    <a:pt x="58" y="67"/>
                    <a:pt x="88" y="145"/>
                    <a:pt x="58" y="182"/>
                  </a:cubicBezTo>
                  <a:cubicBezTo>
                    <a:pt x="44" y="199"/>
                    <a:pt x="24" y="208"/>
                    <a:pt x="16" y="233"/>
                  </a:cubicBezTo>
                  <a:cubicBezTo>
                    <a:pt x="8" y="257"/>
                    <a:pt x="12" y="289"/>
                    <a:pt x="21" y="310"/>
                  </a:cubicBezTo>
                  <a:cubicBezTo>
                    <a:pt x="22" y="237"/>
                    <a:pt x="105" y="226"/>
                    <a:pt x="105" y="147"/>
                  </a:cubicBezTo>
                  <a:cubicBezTo>
                    <a:pt x="104" y="66"/>
                    <a:pt x="39" y="58"/>
                    <a:pt x="0"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0" name="Freeform 360"/>
            <p:cNvSpPr>
              <a:spLocks/>
            </p:cNvSpPr>
            <p:nvPr/>
          </p:nvSpPr>
          <p:spPr bwMode="gray">
            <a:xfrm flipH="1">
              <a:off x="8762123" y="4047447"/>
              <a:ext cx="192152" cy="388724"/>
            </a:xfrm>
            <a:custGeom>
              <a:avLst/>
              <a:gdLst/>
              <a:ahLst/>
              <a:cxnLst>
                <a:cxn ang="0">
                  <a:pos x="213" y="229"/>
                </a:cxn>
                <a:cxn ang="0">
                  <a:pos x="206" y="543"/>
                </a:cxn>
                <a:cxn ang="0">
                  <a:pos x="0" y="863"/>
                </a:cxn>
                <a:cxn ang="0">
                  <a:pos x="546" y="431"/>
                </a:cxn>
                <a:cxn ang="0">
                  <a:pos x="556" y="356"/>
                </a:cxn>
                <a:cxn ang="0">
                  <a:pos x="543" y="225"/>
                </a:cxn>
                <a:cxn ang="0">
                  <a:pos x="461" y="99"/>
                </a:cxn>
                <a:cxn ang="0">
                  <a:pos x="213" y="229"/>
                </a:cxn>
              </a:cxnLst>
              <a:rect l="0" t="0" r="r" b="b"/>
              <a:pathLst>
                <a:path w="589" h="1191">
                  <a:moveTo>
                    <a:pt x="213" y="229"/>
                  </a:moveTo>
                  <a:cubicBezTo>
                    <a:pt x="231" y="335"/>
                    <a:pt x="269" y="460"/>
                    <a:pt x="206" y="543"/>
                  </a:cubicBezTo>
                  <a:cubicBezTo>
                    <a:pt x="127" y="579"/>
                    <a:pt x="203" y="616"/>
                    <a:pt x="0" y="863"/>
                  </a:cubicBezTo>
                  <a:cubicBezTo>
                    <a:pt x="316" y="1191"/>
                    <a:pt x="589" y="580"/>
                    <a:pt x="546" y="431"/>
                  </a:cubicBezTo>
                  <a:cubicBezTo>
                    <a:pt x="541" y="410"/>
                    <a:pt x="566" y="382"/>
                    <a:pt x="556" y="356"/>
                  </a:cubicBezTo>
                  <a:cubicBezTo>
                    <a:pt x="546" y="329"/>
                    <a:pt x="546" y="253"/>
                    <a:pt x="543" y="225"/>
                  </a:cubicBezTo>
                  <a:cubicBezTo>
                    <a:pt x="540" y="190"/>
                    <a:pt x="483" y="124"/>
                    <a:pt x="461" y="99"/>
                  </a:cubicBezTo>
                  <a:cubicBezTo>
                    <a:pt x="369" y="0"/>
                    <a:pt x="255" y="157"/>
                    <a:pt x="213" y="229"/>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1" name="Freeform 361"/>
            <p:cNvSpPr>
              <a:spLocks/>
            </p:cNvSpPr>
            <p:nvPr/>
          </p:nvSpPr>
          <p:spPr bwMode="gray">
            <a:xfrm flipH="1">
              <a:off x="8779114" y="4098973"/>
              <a:ext cx="106368" cy="74457"/>
            </a:xfrm>
            <a:custGeom>
              <a:avLst/>
              <a:gdLst/>
              <a:ahLst/>
              <a:cxnLst>
                <a:cxn ang="0">
                  <a:pos x="66" y="203"/>
                </a:cxn>
                <a:cxn ang="0">
                  <a:pos x="186" y="196"/>
                </a:cxn>
                <a:cxn ang="0">
                  <a:pos x="323" y="39"/>
                </a:cxn>
                <a:cxn ang="0">
                  <a:pos x="303" y="0"/>
                </a:cxn>
                <a:cxn ang="0">
                  <a:pos x="177" y="74"/>
                </a:cxn>
                <a:cxn ang="0">
                  <a:pos x="64" y="90"/>
                </a:cxn>
                <a:cxn ang="0">
                  <a:pos x="0" y="116"/>
                </a:cxn>
              </a:cxnLst>
              <a:rect l="0" t="0" r="r" b="b"/>
              <a:pathLst>
                <a:path w="326" h="228">
                  <a:moveTo>
                    <a:pt x="66" y="203"/>
                  </a:moveTo>
                  <a:cubicBezTo>
                    <a:pt x="107" y="228"/>
                    <a:pt x="148" y="208"/>
                    <a:pt x="186" y="196"/>
                  </a:cubicBezTo>
                  <a:cubicBezTo>
                    <a:pt x="272" y="167"/>
                    <a:pt x="295" y="119"/>
                    <a:pt x="323" y="39"/>
                  </a:cubicBezTo>
                  <a:cubicBezTo>
                    <a:pt x="314" y="26"/>
                    <a:pt x="326" y="5"/>
                    <a:pt x="303" y="0"/>
                  </a:cubicBezTo>
                  <a:cubicBezTo>
                    <a:pt x="298" y="45"/>
                    <a:pt x="215" y="68"/>
                    <a:pt x="177" y="74"/>
                  </a:cubicBezTo>
                  <a:cubicBezTo>
                    <a:pt x="140" y="79"/>
                    <a:pt x="100" y="78"/>
                    <a:pt x="64" y="90"/>
                  </a:cubicBezTo>
                  <a:cubicBezTo>
                    <a:pt x="40" y="98"/>
                    <a:pt x="28" y="114"/>
                    <a:pt x="0" y="11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2" name="Freeform 362"/>
            <p:cNvSpPr>
              <a:spLocks/>
            </p:cNvSpPr>
            <p:nvPr/>
          </p:nvSpPr>
          <p:spPr bwMode="gray">
            <a:xfrm flipH="1">
              <a:off x="8780772" y="4097453"/>
              <a:ext cx="105677" cy="92001"/>
            </a:xfrm>
            <a:custGeom>
              <a:avLst/>
              <a:gdLst/>
              <a:ahLst/>
              <a:cxnLst>
                <a:cxn ang="0">
                  <a:pos x="0" y="119"/>
                </a:cxn>
                <a:cxn ang="0">
                  <a:pos x="324" y="0"/>
                </a:cxn>
              </a:cxnLst>
              <a:rect l="0" t="0" r="r" b="b"/>
              <a:pathLst>
                <a:path w="324" h="282">
                  <a:moveTo>
                    <a:pt x="0" y="119"/>
                  </a:moveTo>
                  <a:cubicBezTo>
                    <a:pt x="104" y="282"/>
                    <a:pt x="266" y="109"/>
                    <a:pt x="324"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3" name="Freeform 363"/>
            <p:cNvSpPr>
              <a:spLocks/>
            </p:cNvSpPr>
            <p:nvPr/>
          </p:nvSpPr>
          <p:spPr bwMode="gray">
            <a:xfrm flipH="1">
              <a:off x="8968089" y="4771573"/>
              <a:ext cx="25694" cy="52217"/>
            </a:xfrm>
            <a:custGeom>
              <a:avLst/>
              <a:gdLst/>
              <a:ahLst/>
              <a:cxnLst>
                <a:cxn ang="0">
                  <a:pos x="13" y="0"/>
                </a:cxn>
                <a:cxn ang="0">
                  <a:pos x="37" y="146"/>
                </a:cxn>
                <a:cxn ang="0">
                  <a:pos x="0" y="8"/>
                </a:cxn>
              </a:cxnLst>
              <a:rect l="0" t="0" r="r" b="b"/>
              <a:pathLst>
                <a:path w="79" h="160">
                  <a:moveTo>
                    <a:pt x="13" y="0"/>
                  </a:moveTo>
                  <a:cubicBezTo>
                    <a:pt x="29" y="19"/>
                    <a:pt x="79" y="123"/>
                    <a:pt x="37" y="146"/>
                  </a:cubicBezTo>
                  <a:cubicBezTo>
                    <a:pt x="12" y="160"/>
                    <a:pt x="28" y="25"/>
                    <a:pt x="0" y="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4" name="Freeform 364"/>
            <p:cNvSpPr>
              <a:spLocks/>
            </p:cNvSpPr>
            <p:nvPr/>
          </p:nvSpPr>
          <p:spPr bwMode="gray">
            <a:xfrm flipH="1">
              <a:off x="8947783" y="4688690"/>
              <a:ext cx="46001" cy="86752"/>
            </a:xfrm>
            <a:custGeom>
              <a:avLst/>
              <a:gdLst/>
              <a:ahLst/>
              <a:cxnLst>
                <a:cxn ang="0">
                  <a:pos x="0" y="4"/>
                </a:cxn>
                <a:cxn ang="0">
                  <a:pos x="58" y="266"/>
                </a:cxn>
                <a:cxn ang="0">
                  <a:pos x="33" y="129"/>
                </a:cxn>
                <a:cxn ang="0">
                  <a:pos x="0" y="0"/>
                </a:cxn>
              </a:cxnLst>
              <a:rect l="0" t="0" r="r" b="b"/>
              <a:pathLst>
                <a:path w="141" h="266">
                  <a:moveTo>
                    <a:pt x="0" y="4"/>
                  </a:moveTo>
                  <a:cubicBezTo>
                    <a:pt x="37" y="34"/>
                    <a:pt x="141" y="257"/>
                    <a:pt x="58" y="266"/>
                  </a:cubicBezTo>
                  <a:cubicBezTo>
                    <a:pt x="30" y="226"/>
                    <a:pt x="46" y="172"/>
                    <a:pt x="33" y="129"/>
                  </a:cubicBezTo>
                  <a:cubicBezTo>
                    <a:pt x="18" y="81"/>
                    <a:pt x="0" y="53"/>
                    <a:pt x="0"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5" name="Freeform 365"/>
            <p:cNvSpPr>
              <a:spLocks/>
            </p:cNvSpPr>
            <p:nvPr/>
          </p:nvSpPr>
          <p:spPr bwMode="gray">
            <a:xfrm flipH="1">
              <a:off x="8687804" y="4160030"/>
              <a:ext cx="420497" cy="567477"/>
            </a:xfrm>
            <a:custGeom>
              <a:avLst/>
              <a:gdLst/>
              <a:ahLst/>
              <a:cxnLst>
                <a:cxn ang="0">
                  <a:pos x="530" y="466"/>
                </a:cxn>
                <a:cxn ang="0">
                  <a:pos x="636" y="308"/>
                </a:cxn>
                <a:cxn ang="0">
                  <a:pos x="710" y="120"/>
                </a:cxn>
                <a:cxn ang="0">
                  <a:pos x="583" y="280"/>
                </a:cxn>
                <a:cxn ang="0">
                  <a:pos x="401" y="380"/>
                </a:cxn>
                <a:cxn ang="0">
                  <a:pos x="386" y="477"/>
                </a:cxn>
                <a:cxn ang="0">
                  <a:pos x="342" y="555"/>
                </a:cxn>
                <a:cxn ang="0">
                  <a:pos x="302" y="660"/>
                </a:cxn>
                <a:cxn ang="0">
                  <a:pos x="264" y="662"/>
                </a:cxn>
                <a:cxn ang="0">
                  <a:pos x="197" y="820"/>
                </a:cxn>
                <a:cxn ang="0">
                  <a:pos x="108" y="958"/>
                </a:cxn>
                <a:cxn ang="0">
                  <a:pos x="6" y="1009"/>
                </a:cxn>
                <a:cxn ang="0">
                  <a:pos x="125" y="1314"/>
                </a:cxn>
                <a:cxn ang="0">
                  <a:pos x="311" y="1107"/>
                </a:cxn>
                <a:cxn ang="0">
                  <a:pos x="423" y="1224"/>
                </a:cxn>
                <a:cxn ang="0">
                  <a:pos x="337" y="1234"/>
                </a:cxn>
                <a:cxn ang="0">
                  <a:pos x="183" y="1566"/>
                </a:cxn>
                <a:cxn ang="0">
                  <a:pos x="634" y="1691"/>
                </a:cxn>
                <a:cxn ang="0">
                  <a:pos x="1134" y="1644"/>
                </a:cxn>
                <a:cxn ang="0">
                  <a:pos x="1076" y="1517"/>
                </a:cxn>
                <a:cxn ang="0">
                  <a:pos x="988" y="1169"/>
                </a:cxn>
                <a:cxn ang="0">
                  <a:pos x="1111" y="872"/>
                </a:cxn>
                <a:cxn ang="0">
                  <a:pos x="1158" y="185"/>
                </a:cxn>
                <a:cxn ang="0">
                  <a:pos x="1077" y="94"/>
                </a:cxn>
                <a:cxn ang="0">
                  <a:pos x="1029" y="0"/>
                </a:cxn>
              </a:cxnLst>
              <a:rect l="0" t="0" r="r" b="b"/>
              <a:pathLst>
                <a:path w="1289" h="1739">
                  <a:moveTo>
                    <a:pt x="530" y="466"/>
                  </a:moveTo>
                  <a:cubicBezTo>
                    <a:pt x="550" y="401"/>
                    <a:pt x="583" y="351"/>
                    <a:pt x="636" y="308"/>
                  </a:cubicBezTo>
                  <a:cubicBezTo>
                    <a:pt x="701" y="255"/>
                    <a:pt x="687" y="195"/>
                    <a:pt x="710" y="120"/>
                  </a:cubicBezTo>
                  <a:cubicBezTo>
                    <a:pt x="677" y="180"/>
                    <a:pt x="635" y="245"/>
                    <a:pt x="583" y="280"/>
                  </a:cubicBezTo>
                  <a:cubicBezTo>
                    <a:pt x="539" y="309"/>
                    <a:pt x="454" y="365"/>
                    <a:pt x="401" y="380"/>
                  </a:cubicBezTo>
                  <a:cubicBezTo>
                    <a:pt x="391" y="411"/>
                    <a:pt x="397" y="448"/>
                    <a:pt x="386" y="477"/>
                  </a:cubicBezTo>
                  <a:cubicBezTo>
                    <a:pt x="372" y="514"/>
                    <a:pt x="332" y="500"/>
                    <a:pt x="342" y="555"/>
                  </a:cubicBezTo>
                  <a:cubicBezTo>
                    <a:pt x="289" y="563"/>
                    <a:pt x="280" y="620"/>
                    <a:pt x="302" y="660"/>
                  </a:cubicBezTo>
                  <a:cubicBezTo>
                    <a:pt x="290" y="659"/>
                    <a:pt x="276" y="663"/>
                    <a:pt x="264" y="662"/>
                  </a:cubicBezTo>
                  <a:cubicBezTo>
                    <a:pt x="227" y="692"/>
                    <a:pt x="224" y="776"/>
                    <a:pt x="197" y="820"/>
                  </a:cubicBezTo>
                  <a:cubicBezTo>
                    <a:pt x="170" y="862"/>
                    <a:pt x="99" y="907"/>
                    <a:pt x="108" y="958"/>
                  </a:cubicBezTo>
                  <a:cubicBezTo>
                    <a:pt x="71" y="972"/>
                    <a:pt x="42" y="997"/>
                    <a:pt x="6" y="1009"/>
                  </a:cubicBezTo>
                  <a:cubicBezTo>
                    <a:pt x="0" y="1119"/>
                    <a:pt x="1" y="1277"/>
                    <a:pt x="125" y="1314"/>
                  </a:cubicBezTo>
                  <a:cubicBezTo>
                    <a:pt x="246" y="1350"/>
                    <a:pt x="402" y="1227"/>
                    <a:pt x="311" y="1107"/>
                  </a:cubicBezTo>
                  <a:cubicBezTo>
                    <a:pt x="336" y="1151"/>
                    <a:pt x="421" y="1171"/>
                    <a:pt x="423" y="1224"/>
                  </a:cubicBezTo>
                  <a:cubicBezTo>
                    <a:pt x="396" y="1233"/>
                    <a:pt x="366" y="1235"/>
                    <a:pt x="337" y="1234"/>
                  </a:cubicBezTo>
                  <a:cubicBezTo>
                    <a:pt x="329" y="1389"/>
                    <a:pt x="276" y="1449"/>
                    <a:pt x="183" y="1566"/>
                  </a:cubicBezTo>
                  <a:cubicBezTo>
                    <a:pt x="274" y="1673"/>
                    <a:pt x="496" y="1683"/>
                    <a:pt x="634" y="1691"/>
                  </a:cubicBezTo>
                  <a:cubicBezTo>
                    <a:pt x="758" y="1699"/>
                    <a:pt x="1048" y="1739"/>
                    <a:pt x="1134" y="1644"/>
                  </a:cubicBezTo>
                  <a:cubicBezTo>
                    <a:pt x="1109" y="1609"/>
                    <a:pt x="1087" y="1557"/>
                    <a:pt x="1076" y="1517"/>
                  </a:cubicBezTo>
                  <a:cubicBezTo>
                    <a:pt x="973" y="1421"/>
                    <a:pt x="989" y="1307"/>
                    <a:pt x="988" y="1169"/>
                  </a:cubicBezTo>
                  <a:cubicBezTo>
                    <a:pt x="988" y="1052"/>
                    <a:pt x="1066" y="973"/>
                    <a:pt x="1111" y="872"/>
                  </a:cubicBezTo>
                  <a:cubicBezTo>
                    <a:pt x="1203" y="669"/>
                    <a:pt x="1289" y="402"/>
                    <a:pt x="1158" y="185"/>
                  </a:cubicBezTo>
                  <a:cubicBezTo>
                    <a:pt x="1138" y="152"/>
                    <a:pt x="1098" y="127"/>
                    <a:pt x="1077" y="94"/>
                  </a:cubicBezTo>
                  <a:cubicBezTo>
                    <a:pt x="1060" y="66"/>
                    <a:pt x="1063" y="15"/>
                    <a:pt x="1029"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6" name="Freeform 366"/>
            <p:cNvSpPr>
              <a:spLocks/>
            </p:cNvSpPr>
            <p:nvPr/>
          </p:nvSpPr>
          <p:spPr bwMode="gray">
            <a:xfrm flipH="1">
              <a:off x="8768339" y="4410615"/>
              <a:ext cx="45724" cy="55256"/>
            </a:xfrm>
            <a:custGeom>
              <a:avLst/>
              <a:gdLst/>
              <a:ahLst/>
              <a:cxnLst>
                <a:cxn ang="0">
                  <a:pos x="140" y="167"/>
                </a:cxn>
                <a:cxn ang="0">
                  <a:pos x="35" y="53"/>
                </a:cxn>
                <a:cxn ang="0">
                  <a:pos x="65" y="116"/>
                </a:cxn>
                <a:cxn ang="0">
                  <a:pos x="140" y="167"/>
                </a:cxn>
              </a:cxnLst>
              <a:rect l="0" t="0" r="r" b="b"/>
              <a:pathLst>
                <a:path w="140" h="169">
                  <a:moveTo>
                    <a:pt x="140" y="167"/>
                  </a:moveTo>
                  <a:cubicBezTo>
                    <a:pt x="130" y="133"/>
                    <a:pt x="89" y="0"/>
                    <a:pt x="35" y="53"/>
                  </a:cubicBezTo>
                  <a:cubicBezTo>
                    <a:pt x="0" y="87"/>
                    <a:pt x="36" y="103"/>
                    <a:pt x="65" y="116"/>
                  </a:cubicBezTo>
                  <a:cubicBezTo>
                    <a:pt x="88" y="126"/>
                    <a:pt x="115" y="169"/>
                    <a:pt x="140" y="167"/>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7" name="Freeform 367"/>
            <p:cNvSpPr>
              <a:spLocks/>
            </p:cNvSpPr>
            <p:nvPr/>
          </p:nvSpPr>
          <p:spPr bwMode="gray">
            <a:xfrm flipH="1">
              <a:off x="8753006" y="4402879"/>
              <a:ext cx="32325" cy="40475"/>
            </a:xfrm>
            <a:custGeom>
              <a:avLst/>
              <a:gdLst/>
              <a:ahLst/>
              <a:cxnLst>
                <a:cxn ang="0">
                  <a:pos x="44" y="8"/>
                </a:cxn>
                <a:cxn ang="0">
                  <a:pos x="53" y="18"/>
                </a:cxn>
                <a:cxn ang="0">
                  <a:pos x="95" y="118"/>
                </a:cxn>
                <a:cxn ang="0">
                  <a:pos x="47" y="65"/>
                </a:cxn>
                <a:cxn ang="0">
                  <a:pos x="41" y="11"/>
                </a:cxn>
              </a:cxnLst>
              <a:rect l="0" t="0" r="r" b="b"/>
              <a:pathLst>
                <a:path w="99" h="124">
                  <a:moveTo>
                    <a:pt x="44" y="8"/>
                  </a:moveTo>
                  <a:cubicBezTo>
                    <a:pt x="48" y="12"/>
                    <a:pt x="50" y="13"/>
                    <a:pt x="53" y="18"/>
                  </a:cubicBezTo>
                  <a:cubicBezTo>
                    <a:pt x="87" y="24"/>
                    <a:pt x="99" y="86"/>
                    <a:pt x="95" y="118"/>
                  </a:cubicBezTo>
                  <a:cubicBezTo>
                    <a:pt x="75" y="124"/>
                    <a:pt x="62" y="81"/>
                    <a:pt x="47" y="65"/>
                  </a:cubicBezTo>
                  <a:cubicBezTo>
                    <a:pt x="38" y="55"/>
                    <a:pt x="0" y="0"/>
                    <a:pt x="41" y="1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8" name="Freeform 368"/>
            <p:cNvSpPr>
              <a:spLocks/>
            </p:cNvSpPr>
            <p:nvPr/>
          </p:nvSpPr>
          <p:spPr bwMode="gray">
            <a:xfrm flipH="1">
              <a:off x="8769997" y="4579974"/>
              <a:ext cx="66169" cy="60367"/>
            </a:xfrm>
            <a:custGeom>
              <a:avLst/>
              <a:gdLst/>
              <a:ahLst/>
              <a:cxnLst>
                <a:cxn ang="0">
                  <a:pos x="203" y="185"/>
                </a:cxn>
                <a:cxn ang="0">
                  <a:pos x="128" y="85"/>
                </a:cxn>
                <a:cxn ang="0">
                  <a:pos x="7" y="6"/>
                </a:cxn>
                <a:cxn ang="0">
                  <a:pos x="46" y="46"/>
                </a:cxn>
                <a:cxn ang="0">
                  <a:pos x="106" y="84"/>
                </a:cxn>
                <a:cxn ang="0">
                  <a:pos x="197" y="180"/>
                </a:cxn>
              </a:cxnLst>
              <a:rect l="0" t="0" r="r" b="b"/>
              <a:pathLst>
                <a:path w="203" h="185">
                  <a:moveTo>
                    <a:pt x="203" y="185"/>
                  </a:moveTo>
                  <a:cubicBezTo>
                    <a:pt x="179" y="150"/>
                    <a:pt x="154" y="116"/>
                    <a:pt x="128" y="85"/>
                  </a:cubicBezTo>
                  <a:cubicBezTo>
                    <a:pt x="103" y="56"/>
                    <a:pt x="52" y="0"/>
                    <a:pt x="7" y="6"/>
                  </a:cubicBezTo>
                  <a:cubicBezTo>
                    <a:pt x="0" y="35"/>
                    <a:pt x="28" y="37"/>
                    <a:pt x="46" y="46"/>
                  </a:cubicBezTo>
                  <a:cubicBezTo>
                    <a:pt x="67" y="57"/>
                    <a:pt x="86" y="69"/>
                    <a:pt x="106" y="84"/>
                  </a:cubicBezTo>
                  <a:cubicBezTo>
                    <a:pt x="144" y="113"/>
                    <a:pt x="168" y="147"/>
                    <a:pt x="197" y="18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9" name="Freeform 369"/>
            <p:cNvSpPr>
              <a:spLocks/>
            </p:cNvSpPr>
            <p:nvPr/>
          </p:nvSpPr>
          <p:spPr bwMode="gray">
            <a:xfrm flipH="1">
              <a:off x="8767372" y="4288362"/>
              <a:ext cx="58709" cy="45033"/>
            </a:xfrm>
            <a:custGeom>
              <a:avLst/>
              <a:gdLst/>
              <a:ahLst/>
              <a:cxnLst>
                <a:cxn ang="0">
                  <a:pos x="0" y="90"/>
                </a:cxn>
                <a:cxn ang="0">
                  <a:pos x="155" y="29"/>
                </a:cxn>
                <a:cxn ang="0">
                  <a:pos x="155" y="39"/>
                </a:cxn>
                <a:cxn ang="0">
                  <a:pos x="19" y="82"/>
                </a:cxn>
                <a:cxn ang="0">
                  <a:pos x="180" y="130"/>
                </a:cxn>
                <a:cxn ang="0">
                  <a:pos x="5" y="93"/>
                </a:cxn>
              </a:cxnLst>
              <a:rect l="0" t="0" r="r" b="b"/>
              <a:pathLst>
                <a:path w="180" h="138">
                  <a:moveTo>
                    <a:pt x="0" y="90"/>
                  </a:moveTo>
                  <a:cubicBezTo>
                    <a:pt x="20" y="52"/>
                    <a:pt x="116" y="0"/>
                    <a:pt x="155" y="29"/>
                  </a:cubicBezTo>
                  <a:cubicBezTo>
                    <a:pt x="156" y="32"/>
                    <a:pt x="156" y="35"/>
                    <a:pt x="155" y="39"/>
                  </a:cubicBezTo>
                  <a:cubicBezTo>
                    <a:pt x="105" y="47"/>
                    <a:pt x="47" y="28"/>
                    <a:pt x="19" y="82"/>
                  </a:cubicBezTo>
                  <a:cubicBezTo>
                    <a:pt x="66" y="85"/>
                    <a:pt x="174" y="65"/>
                    <a:pt x="180" y="130"/>
                  </a:cubicBezTo>
                  <a:cubicBezTo>
                    <a:pt x="129" y="138"/>
                    <a:pt x="55" y="44"/>
                    <a:pt x="5" y="9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0" name="Freeform 370"/>
            <p:cNvSpPr>
              <a:spLocks/>
            </p:cNvSpPr>
            <p:nvPr/>
          </p:nvSpPr>
          <p:spPr bwMode="gray">
            <a:xfrm flipH="1">
              <a:off x="8731456" y="4266812"/>
              <a:ext cx="38817" cy="13952"/>
            </a:xfrm>
            <a:custGeom>
              <a:avLst/>
              <a:gdLst/>
              <a:ahLst/>
              <a:cxnLst>
                <a:cxn ang="0">
                  <a:pos x="119" y="38"/>
                </a:cxn>
                <a:cxn ang="0">
                  <a:pos x="15" y="14"/>
                </a:cxn>
                <a:cxn ang="0">
                  <a:pos x="57" y="29"/>
                </a:cxn>
                <a:cxn ang="0">
                  <a:pos x="116" y="43"/>
                </a:cxn>
              </a:cxnLst>
              <a:rect l="0" t="0" r="r" b="b"/>
              <a:pathLst>
                <a:path w="119" h="43">
                  <a:moveTo>
                    <a:pt x="119" y="38"/>
                  </a:moveTo>
                  <a:cubicBezTo>
                    <a:pt x="116" y="7"/>
                    <a:pt x="35" y="0"/>
                    <a:pt x="15" y="14"/>
                  </a:cubicBezTo>
                  <a:cubicBezTo>
                    <a:pt x="0" y="42"/>
                    <a:pt x="43" y="32"/>
                    <a:pt x="57" y="29"/>
                  </a:cubicBezTo>
                  <a:cubicBezTo>
                    <a:pt x="84" y="25"/>
                    <a:pt x="95" y="25"/>
                    <a:pt x="116" y="4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1" name="Freeform 371"/>
            <p:cNvSpPr>
              <a:spLocks/>
            </p:cNvSpPr>
            <p:nvPr/>
          </p:nvSpPr>
          <p:spPr bwMode="gray">
            <a:xfrm flipH="1">
              <a:off x="8726207" y="4382573"/>
              <a:ext cx="33292" cy="24174"/>
            </a:xfrm>
            <a:custGeom>
              <a:avLst/>
              <a:gdLst/>
              <a:ahLst/>
              <a:cxnLst>
                <a:cxn ang="0">
                  <a:pos x="3" y="67"/>
                </a:cxn>
                <a:cxn ang="0">
                  <a:pos x="70" y="56"/>
                </a:cxn>
                <a:cxn ang="0">
                  <a:pos x="97" y="0"/>
                </a:cxn>
                <a:cxn ang="0">
                  <a:pos x="80" y="29"/>
                </a:cxn>
                <a:cxn ang="0">
                  <a:pos x="0" y="65"/>
                </a:cxn>
              </a:cxnLst>
              <a:rect l="0" t="0" r="r" b="b"/>
              <a:pathLst>
                <a:path w="102" h="74">
                  <a:moveTo>
                    <a:pt x="3" y="67"/>
                  </a:moveTo>
                  <a:cubicBezTo>
                    <a:pt x="32" y="69"/>
                    <a:pt x="47" y="74"/>
                    <a:pt x="70" y="56"/>
                  </a:cubicBezTo>
                  <a:cubicBezTo>
                    <a:pt x="87" y="43"/>
                    <a:pt x="102" y="24"/>
                    <a:pt x="97" y="0"/>
                  </a:cubicBezTo>
                  <a:cubicBezTo>
                    <a:pt x="95" y="6"/>
                    <a:pt x="86" y="20"/>
                    <a:pt x="80" y="29"/>
                  </a:cubicBezTo>
                  <a:cubicBezTo>
                    <a:pt x="54" y="38"/>
                    <a:pt x="33" y="64"/>
                    <a:pt x="0" y="6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2" name="Freeform 372"/>
            <p:cNvSpPr>
              <a:spLocks/>
            </p:cNvSpPr>
            <p:nvPr/>
          </p:nvSpPr>
          <p:spPr bwMode="gray">
            <a:xfrm flipH="1">
              <a:off x="8750105" y="4225370"/>
              <a:ext cx="59400" cy="30253"/>
            </a:xfrm>
            <a:custGeom>
              <a:avLst/>
              <a:gdLst/>
              <a:ahLst/>
              <a:cxnLst>
                <a:cxn ang="0">
                  <a:pos x="11" y="82"/>
                </a:cxn>
                <a:cxn ang="0">
                  <a:pos x="11" y="74"/>
                </a:cxn>
                <a:cxn ang="0">
                  <a:pos x="182" y="49"/>
                </a:cxn>
                <a:cxn ang="0">
                  <a:pos x="132" y="39"/>
                </a:cxn>
                <a:cxn ang="0">
                  <a:pos x="83" y="52"/>
                </a:cxn>
                <a:cxn ang="0">
                  <a:pos x="0" y="93"/>
                </a:cxn>
              </a:cxnLst>
              <a:rect l="0" t="0" r="r" b="b"/>
              <a:pathLst>
                <a:path w="182" h="93">
                  <a:moveTo>
                    <a:pt x="11" y="82"/>
                  </a:moveTo>
                  <a:cubicBezTo>
                    <a:pt x="11" y="79"/>
                    <a:pt x="10" y="77"/>
                    <a:pt x="11" y="74"/>
                  </a:cubicBezTo>
                  <a:cubicBezTo>
                    <a:pt x="52" y="49"/>
                    <a:pt x="144" y="0"/>
                    <a:pt x="182" y="49"/>
                  </a:cubicBezTo>
                  <a:cubicBezTo>
                    <a:pt x="163" y="51"/>
                    <a:pt x="150" y="40"/>
                    <a:pt x="132" y="39"/>
                  </a:cubicBezTo>
                  <a:cubicBezTo>
                    <a:pt x="114" y="37"/>
                    <a:pt x="98" y="46"/>
                    <a:pt x="83" y="52"/>
                  </a:cubicBezTo>
                  <a:cubicBezTo>
                    <a:pt x="52" y="63"/>
                    <a:pt x="25" y="72"/>
                    <a:pt x="0" y="9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3" name="Freeform 373"/>
            <p:cNvSpPr>
              <a:spLocks/>
            </p:cNvSpPr>
            <p:nvPr/>
          </p:nvSpPr>
          <p:spPr bwMode="gray">
            <a:xfrm flipH="1">
              <a:off x="8834646" y="4268746"/>
              <a:ext cx="104296" cy="149743"/>
            </a:xfrm>
            <a:custGeom>
              <a:avLst/>
              <a:gdLst/>
              <a:ahLst/>
              <a:cxnLst>
                <a:cxn ang="0">
                  <a:pos x="314" y="0"/>
                </a:cxn>
                <a:cxn ang="0">
                  <a:pos x="257" y="126"/>
                </a:cxn>
                <a:cxn ang="0">
                  <a:pos x="197" y="239"/>
                </a:cxn>
                <a:cxn ang="0">
                  <a:pos x="135" y="344"/>
                </a:cxn>
                <a:cxn ang="0">
                  <a:pos x="86" y="385"/>
                </a:cxn>
                <a:cxn ang="0">
                  <a:pos x="47" y="432"/>
                </a:cxn>
                <a:cxn ang="0">
                  <a:pos x="0" y="459"/>
                </a:cxn>
                <a:cxn ang="0">
                  <a:pos x="49" y="422"/>
                </a:cxn>
                <a:cxn ang="0">
                  <a:pos x="88" y="368"/>
                </a:cxn>
                <a:cxn ang="0">
                  <a:pos x="155" y="277"/>
                </a:cxn>
                <a:cxn ang="0">
                  <a:pos x="212" y="181"/>
                </a:cxn>
                <a:cxn ang="0">
                  <a:pos x="243" y="137"/>
                </a:cxn>
                <a:cxn ang="0">
                  <a:pos x="262" y="89"/>
                </a:cxn>
                <a:cxn ang="0">
                  <a:pos x="314" y="3"/>
                </a:cxn>
              </a:cxnLst>
              <a:rect l="0" t="0" r="r" b="b"/>
              <a:pathLst>
                <a:path w="320" h="459">
                  <a:moveTo>
                    <a:pt x="314" y="0"/>
                  </a:moveTo>
                  <a:cubicBezTo>
                    <a:pt x="320" y="39"/>
                    <a:pt x="272" y="92"/>
                    <a:pt x="257" y="126"/>
                  </a:cubicBezTo>
                  <a:cubicBezTo>
                    <a:pt x="241" y="162"/>
                    <a:pt x="220" y="206"/>
                    <a:pt x="197" y="239"/>
                  </a:cubicBezTo>
                  <a:cubicBezTo>
                    <a:pt x="174" y="275"/>
                    <a:pt x="164" y="312"/>
                    <a:pt x="135" y="344"/>
                  </a:cubicBezTo>
                  <a:cubicBezTo>
                    <a:pt x="121" y="361"/>
                    <a:pt x="102" y="369"/>
                    <a:pt x="86" y="385"/>
                  </a:cubicBezTo>
                  <a:cubicBezTo>
                    <a:pt x="71" y="399"/>
                    <a:pt x="64" y="419"/>
                    <a:pt x="47" y="432"/>
                  </a:cubicBezTo>
                  <a:cubicBezTo>
                    <a:pt x="32" y="442"/>
                    <a:pt x="14" y="448"/>
                    <a:pt x="0" y="459"/>
                  </a:cubicBezTo>
                  <a:cubicBezTo>
                    <a:pt x="17" y="444"/>
                    <a:pt x="34" y="439"/>
                    <a:pt x="49" y="422"/>
                  </a:cubicBezTo>
                  <a:cubicBezTo>
                    <a:pt x="64" y="406"/>
                    <a:pt x="76" y="386"/>
                    <a:pt x="88" y="368"/>
                  </a:cubicBezTo>
                  <a:cubicBezTo>
                    <a:pt x="111" y="337"/>
                    <a:pt x="135" y="308"/>
                    <a:pt x="155" y="277"/>
                  </a:cubicBezTo>
                  <a:cubicBezTo>
                    <a:pt x="178" y="245"/>
                    <a:pt x="192" y="214"/>
                    <a:pt x="212" y="181"/>
                  </a:cubicBezTo>
                  <a:cubicBezTo>
                    <a:pt x="221" y="166"/>
                    <a:pt x="235" y="153"/>
                    <a:pt x="243" y="137"/>
                  </a:cubicBezTo>
                  <a:cubicBezTo>
                    <a:pt x="251" y="121"/>
                    <a:pt x="254" y="104"/>
                    <a:pt x="262" y="89"/>
                  </a:cubicBezTo>
                  <a:cubicBezTo>
                    <a:pt x="278" y="63"/>
                    <a:pt x="314" y="37"/>
                    <a:pt x="314" y="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4" name="Freeform 374"/>
            <p:cNvSpPr>
              <a:spLocks/>
            </p:cNvSpPr>
            <p:nvPr/>
          </p:nvSpPr>
          <p:spPr bwMode="gray">
            <a:xfrm flipH="1">
              <a:off x="8755354" y="4194979"/>
              <a:ext cx="191738" cy="151125"/>
            </a:xfrm>
            <a:custGeom>
              <a:avLst/>
              <a:gdLst/>
              <a:ahLst/>
              <a:cxnLst>
                <a:cxn ang="0">
                  <a:pos x="588" y="8"/>
                </a:cxn>
                <a:cxn ang="0">
                  <a:pos x="460" y="28"/>
                </a:cxn>
                <a:cxn ang="0">
                  <a:pos x="352" y="80"/>
                </a:cxn>
                <a:cxn ang="0">
                  <a:pos x="272" y="178"/>
                </a:cxn>
                <a:cxn ang="0">
                  <a:pos x="242" y="220"/>
                </a:cxn>
                <a:cxn ang="0">
                  <a:pos x="199" y="263"/>
                </a:cxn>
                <a:cxn ang="0">
                  <a:pos x="83" y="370"/>
                </a:cxn>
                <a:cxn ang="0">
                  <a:pos x="43" y="427"/>
                </a:cxn>
                <a:cxn ang="0">
                  <a:pos x="0" y="463"/>
                </a:cxn>
                <a:cxn ang="0">
                  <a:pos x="97" y="385"/>
                </a:cxn>
                <a:cxn ang="0">
                  <a:pos x="188" y="296"/>
                </a:cxn>
                <a:cxn ang="0">
                  <a:pos x="230" y="250"/>
                </a:cxn>
                <a:cxn ang="0">
                  <a:pos x="277" y="215"/>
                </a:cxn>
                <a:cxn ang="0">
                  <a:pos x="302" y="162"/>
                </a:cxn>
                <a:cxn ang="0">
                  <a:pos x="349" y="116"/>
                </a:cxn>
                <a:cxn ang="0">
                  <a:pos x="452" y="49"/>
                </a:cxn>
                <a:cxn ang="0">
                  <a:pos x="521" y="21"/>
                </a:cxn>
                <a:cxn ang="0">
                  <a:pos x="583" y="3"/>
                </a:cxn>
              </a:cxnLst>
              <a:rect l="0" t="0" r="r" b="b"/>
              <a:pathLst>
                <a:path w="588" h="463">
                  <a:moveTo>
                    <a:pt x="588" y="8"/>
                  </a:moveTo>
                  <a:cubicBezTo>
                    <a:pt x="539" y="8"/>
                    <a:pt x="503" y="11"/>
                    <a:pt x="460" y="28"/>
                  </a:cubicBezTo>
                  <a:cubicBezTo>
                    <a:pt x="422" y="42"/>
                    <a:pt x="386" y="54"/>
                    <a:pt x="352" y="80"/>
                  </a:cubicBezTo>
                  <a:cubicBezTo>
                    <a:pt x="319" y="105"/>
                    <a:pt x="286" y="138"/>
                    <a:pt x="272" y="178"/>
                  </a:cubicBezTo>
                  <a:cubicBezTo>
                    <a:pt x="263" y="204"/>
                    <a:pt x="265" y="205"/>
                    <a:pt x="242" y="220"/>
                  </a:cubicBezTo>
                  <a:cubicBezTo>
                    <a:pt x="225" y="231"/>
                    <a:pt x="212" y="247"/>
                    <a:pt x="199" y="263"/>
                  </a:cubicBezTo>
                  <a:cubicBezTo>
                    <a:pt x="168" y="305"/>
                    <a:pt x="118" y="330"/>
                    <a:pt x="83" y="370"/>
                  </a:cubicBezTo>
                  <a:cubicBezTo>
                    <a:pt x="68" y="387"/>
                    <a:pt x="59" y="409"/>
                    <a:pt x="43" y="427"/>
                  </a:cubicBezTo>
                  <a:cubicBezTo>
                    <a:pt x="30" y="442"/>
                    <a:pt x="12" y="453"/>
                    <a:pt x="0" y="463"/>
                  </a:cubicBezTo>
                  <a:cubicBezTo>
                    <a:pt x="36" y="445"/>
                    <a:pt x="72" y="419"/>
                    <a:pt x="97" y="385"/>
                  </a:cubicBezTo>
                  <a:cubicBezTo>
                    <a:pt x="125" y="348"/>
                    <a:pt x="152" y="324"/>
                    <a:pt x="188" y="296"/>
                  </a:cubicBezTo>
                  <a:cubicBezTo>
                    <a:pt x="205" y="282"/>
                    <a:pt x="217" y="268"/>
                    <a:pt x="230" y="250"/>
                  </a:cubicBezTo>
                  <a:cubicBezTo>
                    <a:pt x="245" y="231"/>
                    <a:pt x="262" y="229"/>
                    <a:pt x="277" y="215"/>
                  </a:cubicBezTo>
                  <a:cubicBezTo>
                    <a:pt x="291" y="201"/>
                    <a:pt x="291" y="178"/>
                    <a:pt x="302" y="162"/>
                  </a:cubicBezTo>
                  <a:cubicBezTo>
                    <a:pt x="314" y="142"/>
                    <a:pt x="331" y="129"/>
                    <a:pt x="349" y="116"/>
                  </a:cubicBezTo>
                  <a:cubicBezTo>
                    <a:pt x="382" y="93"/>
                    <a:pt x="416" y="64"/>
                    <a:pt x="452" y="49"/>
                  </a:cubicBezTo>
                  <a:cubicBezTo>
                    <a:pt x="475" y="39"/>
                    <a:pt x="498" y="29"/>
                    <a:pt x="521" y="21"/>
                  </a:cubicBezTo>
                  <a:cubicBezTo>
                    <a:pt x="539" y="16"/>
                    <a:pt x="564" y="0"/>
                    <a:pt x="583" y="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5" name="Freeform 375"/>
            <p:cNvSpPr>
              <a:spLocks/>
            </p:cNvSpPr>
            <p:nvPr/>
          </p:nvSpPr>
          <p:spPr bwMode="gray">
            <a:xfrm flipH="1">
              <a:off x="8949440" y="4360747"/>
              <a:ext cx="19201" cy="80535"/>
            </a:xfrm>
            <a:custGeom>
              <a:avLst/>
              <a:gdLst/>
              <a:ahLst/>
              <a:cxnLst>
                <a:cxn ang="0">
                  <a:pos x="58" y="0"/>
                </a:cxn>
                <a:cxn ang="0">
                  <a:pos x="28" y="148"/>
                </a:cxn>
                <a:cxn ang="0">
                  <a:pos x="51" y="216"/>
                </a:cxn>
                <a:cxn ang="0">
                  <a:pos x="2" y="247"/>
                </a:cxn>
                <a:cxn ang="0">
                  <a:pos x="7" y="113"/>
                </a:cxn>
                <a:cxn ang="0">
                  <a:pos x="52" y="3"/>
                </a:cxn>
              </a:cxnLst>
              <a:rect l="0" t="0" r="r" b="b"/>
              <a:pathLst>
                <a:path w="59" h="247">
                  <a:moveTo>
                    <a:pt x="58" y="0"/>
                  </a:moveTo>
                  <a:cubicBezTo>
                    <a:pt x="42" y="52"/>
                    <a:pt x="20" y="88"/>
                    <a:pt x="28" y="148"/>
                  </a:cubicBezTo>
                  <a:cubicBezTo>
                    <a:pt x="31" y="167"/>
                    <a:pt x="59" y="198"/>
                    <a:pt x="51" y="216"/>
                  </a:cubicBezTo>
                  <a:cubicBezTo>
                    <a:pt x="47" y="224"/>
                    <a:pt x="9" y="246"/>
                    <a:pt x="2" y="247"/>
                  </a:cubicBezTo>
                  <a:cubicBezTo>
                    <a:pt x="0" y="203"/>
                    <a:pt x="4" y="158"/>
                    <a:pt x="7" y="113"/>
                  </a:cubicBezTo>
                  <a:cubicBezTo>
                    <a:pt x="8" y="90"/>
                    <a:pt x="30" y="8"/>
                    <a:pt x="52" y="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6" name="Freeform 376"/>
            <p:cNvSpPr>
              <a:spLocks/>
            </p:cNvSpPr>
            <p:nvPr/>
          </p:nvSpPr>
          <p:spPr bwMode="gray">
            <a:xfrm flipH="1">
              <a:off x="8987981" y="4394038"/>
              <a:ext cx="51250" cy="107611"/>
            </a:xfrm>
            <a:custGeom>
              <a:avLst/>
              <a:gdLst/>
              <a:ahLst/>
              <a:cxnLst>
                <a:cxn ang="0">
                  <a:pos x="96" y="0"/>
                </a:cxn>
                <a:cxn ang="0">
                  <a:pos x="157" y="194"/>
                </a:cxn>
                <a:cxn ang="0">
                  <a:pos x="73" y="259"/>
                </a:cxn>
                <a:cxn ang="0">
                  <a:pos x="0" y="330"/>
                </a:cxn>
                <a:cxn ang="0">
                  <a:pos x="82" y="191"/>
                </a:cxn>
                <a:cxn ang="0">
                  <a:pos x="96" y="0"/>
                </a:cxn>
              </a:cxnLst>
              <a:rect l="0" t="0" r="r" b="b"/>
              <a:pathLst>
                <a:path w="157" h="330">
                  <a:moveTo>
                    <a:pt x="96" y="0"/>
                  </a:moveTo>
                  <a:cubicBezTo>
                    <a:pt x="96" y="69"/>
                    <a:pt x="125" y="137"/>
                    <a:pt x="157" y="194"/>
                  </a:cubicBezTo>
                  <a:cubicBezTo>
                    <a:pt x="132" y="219"/>
                    <a:pt x="101" y="236"/>
                    <a:pt x="73" y="259"/>
                  </a:cubicBezTo>
                  <a:cubicBezTo>
                    <a:pt x="47" y="281"/>
                    <a:pt x="24" y="308"/>
                    <a:pt x="0" y="330"/>
                  </a:cubicBezTo>
                  <a:cubicBezTo>
                    <a:pt x="1" y="258"/>
                    <a:pt x="51" y="247"/>
                    <a:pt x="82" y="191"/>
                  </a:cubicBezTo>
                  <a:cubicBezTo>
                    <a:pt x="116" y="131"/>
                    <a:pt x="74" y="60"/>
                    <a:pt x="96"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7" name="Freeform 377"/>
            <p:cNvSpPr>
              <a:spLocks/>
            </p:cNvSpPr>
            <p:nvPr/>
          </p:nvSpPr>
          <p:spPr bwMode="gray">
            <a:xfrm flipH="1">
              <a:off x="8918083" y="4257280"/>
              <a:ext cx="76391" cy="114518"/>
            </a:xfrm>
            <a:custGeom>
              <a:avLst/>
              <a:gdLst/>
              <a:ahLst/>
              <a:cxnLst>
                <a:cxn ang="0">
                  <a:pos x="231" y="0"/>
                </a:cxn>
                <a:cxn ang="0">
                  <a:pos x="172" y="86"/>
                </a:cxn>
                <a:cxn ang="0">
                  <a:pos x="118" y="169"/>
                </a:cxn>
                <a:cxn ang="0">
                  <a:pos x="0" y="351"/>
                </a:cxn>
                <a:cxn ang="0">
                  <a:pos x="48" y="269"/>
                </a:cxn>
                <a:cxn ang="0">
                  <a:pos x="94" y="173"/>
                </a:cxn>
                <a:cxn ang="0">
                  <a:pos x="162" y="81"/>
                </a:cxn>
                <a:cxn ang="0">
                  <a:pos x="195" y="40"/>
                </a:cxn>
                <a:cxn ang="0">
                  <a:pos x="234" y="5"/>
                </a:cxn>
              </a:cxnLst>
              <a:rect l="0" t="0" r="r" b="b"/>
              <a:pathLst>
                <a:path w="234" h="351">
                  <a:moveTo>
                    <a:pt x="231" y="0"/>
                  </a:moveTo>
                  <a:cubicBezTo>
                    <a:pt x="227" y="29"/>
                    <a:pt x="190" y="63"/>
                    <a:pt x="172" y="86"/>
                  </a:cubicBezTo>
                  <a:cubicBezTo>
                    <a:pt x="153" y="112"/>
                    <a:pt x="137" y="141"/>
                    <a:pt x="118" y="169"/>
                  </a:cubicBezTo>
                  <a:cubicBezTo>
                    <a:pt x="77" y="228"/>
                    <a:pt x="50" y="294"/>
                    <a:pt x="0" y="351"/>
                  </a:cubicBezTo>
                  <a:cubicBezTo>
                    <a:pt x="5" y="323"/>
                    <a:pt x="36" y="296"/>
                    <a:pt x="48" y="269"/>
                  </a:cubicBezTo>
                  <a:cubicBezTo>
                    <a:pt x="63" y="236"/>
                    <a:pt x="72" y="201"/>
                    <a:pt x="94" y="173"/>
                  </a:cubicBezTo>
                  <a:cubicBezTo>
                    <a:pt x="118" y="142"/>
                    <a:pt x="139" y="111"/>
                    <a:pt x="162" y="81"/>
                  </a:cubicBezTo>
                  <a:cubicBezTo>
                    <a:pt x="172" y="67"/>
                    <a:pt x="183" y="52"/>
                    <a:pt x="195" y="40"/>
                  </a:cubicBezTo>
                  <a:cubicBezTo>
                    <a:pt x="207" y="28"/>
                    <a:pt x="224" y="19"/>
                    <a:pt x="234" y="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8" name="Freeform 378"/>
            <p:cNvSpPr>
              <a:spLocks/>
            </p:cNvSpPr>
            <p:nvPr/>
          </p:nvSpPr>
          <p:spPr bwMode="gray">
            <a:xfrm flipH="1">
              <a:off x="8858683" y="4498748"/>
              <a:ext cx="150158" cy="143941"/>
            </a:xfrm>
            <a:custGeom>
              <a:avLst/>
              <a:gdLst/>
              <a:ahLst/>
              <a:cxnLst>
                <a:cxn ang="0">
                  <a:pos x="41" y="249"/>
                </a:cxn>
                <a:cxn ang="0">
                  <a:pos x="98" y="255"/>
                </a:cxn>
                <a:cxn ang="0">
                  <a:pos x="83" y="364"/>
                </a:cxn>
                <a:cxn ang="0">
                  <a:pos x="51" y="441"/>
                </a:cxn>
                <a:cxn ang="0">
                  <a:pos x="124" y="318"/>
                </a:cxn>
                <a:cxn ang="0">
                  <a:pos x="202" y="219"/>
                </a:cxn>
                <a:cxn ang="0">
                  <a:pos x="452" y="93"/>
                </a:cxn>
                <a:cxn ang="0">
                  <a:pos x="434" y="29"/>
                </a:cxn>
                <a:cxn ang="0">
                  <a:pos x="27" y="178"/>
                </a:cxn>
                <a:cxn ang="0">
                  <a:pos x="14" y="219"/>
                </a:cxn>
                <a:cxn ang="0">
                  <a:pos x="44" y="254"/>
                </a:cxn>
              </a:cxnLst>
              <a:rect l="0" t="0" r="r" b="b"/>
              <a:pathLst>
                <a:path w="460" h="441">
                  <a:moveTo>
                    <a:pt x="41" y="249"/>
                  </a:moveTo>
                  <a:cubicBezTo>
                    <a:pt x="59" y="260"/>
                    <a:pt x="79" y="270"/>
                    <a:pt x="98" y="255"/>
                  </a:cubicBezTo>
                  <a:cubicBezTo>
                    <a:pt x="97" y="296"/>
                    <a:pt x="97" y="327"/>
                    <a:pt x="83" y="364"/>
                  </a:cubicBezTo>
                  <a:cubicBezTo>
                    <a:pt x="74" y="390"/>
                    <a:pt x="62" y="416"/>
                    <a:pt x="51" y="441"/>
                  </a:cubicBezTo>
                  <a:cubicBezTo>
                    <a:pt x="87" y="402"/>
                    <a:pt x="107" y="367"/>
                    <a:pt x="124" y="318"/>
                  </a:cubicBezTo>
                  <a:cubicBezTo>
                    <a:pt x="142" y="267"/>
                    <a:pt x="147" y="237"/>
                    <a:pt x="202" y="219"/>
                  </a:cubicBezTo>
                  <a:cubicBezTo>
                    <a:pt x="284" y="193"/>
                    <a:pt x="395" y="164"/>
                    <a:pt x="452" y="93"/>
                  </a:cubicBezTo>
                  <a:cubicBezTo>
                    <a:pt x="460" y="83"/>
                    <a:pt x="441" y="45"/>
                    <a:pt x="434" y="29"/>
                  </a:cubicBezTo>
                  <a:cubicBezTo>
                    <a:pt x="422" y="0"/>
                    <a:pt x="173" y="268"/>
                    <a:pt x="27" y="178"/>
                  </a:cubicBezTo>
                  <a:cubicBezTo>
                    <a:pt x="0" y="162"/>
                    <a:pt x="1" y="196"/>
                    <a:pt x="14" y="219"/>
                  </a:cubicBezTo>
                  <a:cubicBezTo>
                    <a:pt x="22" y="232"/>
                    <a:pt x="28" y="251"/>
                    <a:pt x="44" y="25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9" name="Freeform 379"/>
            <p:cNvSpPr>
              <a:spLocks/>
            </p:cNvSpPr>
            <p:nvPr/>
          </p:nvSpPr>
          <p:spPr bwMode="gray">
            <a:xfrm flipH="1">
              <a:off x="9025417" y="4464489"/>
              <a:ext cx="45034" cy="34949"/>
            </a:xfrm>
            <a:custGeom>
              <a:avLst/>
              <a:gdLst/>
              <a:ahLst/>
              <a:cxnLst>
                <a:cxn ang="0">
                  <a:pos x="101" y="107"/>
                </a:cxn>
                <a:cxn ang="0">
                  <a:pos x="0" y="56"/>
                </a:cxn>
                <a:cxn ang="0">
                  <a:pos x="79" y="58"/>
                </a:cxn>
                <a:cxn ang="0">
                  <a:pos x="58" y="0"/>
                </a:cxn>
                <a:cxn ang="0">
                  <a:pos x="98" y="58"/>
                </a:cxn>
                <a:cxn ang="0">
                  <a:pos x="98" y="107"/>
                </a:cxn>
              </a:cxnLst>
              <a:rect l="0" t="0" r="r" b="b"/>
              <a:pathLst>
                <a:path w="138" h="107">
                  <a:moveTo>
                    <a:pt x="101" y="107"/>
                  </a:moveTo>
                  <a:cubicBezTo>
                    <a:pt x="76" y="75"/>
                    <a:pt x="46" y="40"/>
                    <a:pt x="0" y="56"/>
                  </a:cubicBezTo>
                  <a:cubicBezTo>
                    <a:pt x="22" y="43"/>
                    <a:pt x="57" y="50"/>
                    <a:pt x="79" y="58"/>
                  </a:cubicBezTo>
                  <a:cubicBezTo>
                    <a:pt x="71" y="38"/>
                    <a:pt x="56" y="25"/>
                    <a:pt x="58" y="0"/>
                  </a:cubicBezTo>
                  <a:cubicBezTo>
                    <a:pt x="68" y="20"/>
                    <a:pt x="85" y="40"/>
                    <a:pt x="98" y="58"/>
                  </a:cubicBezTo>
                  <a:cubicBezTo>
                    <a:pt x="112" y="77"/>
                    <a:pt x="138" y="98"/>
                    <a:pt x="98" y="107"/>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0" name="Freeform 380"/>
            <p:cNvSpPr>
              <a:spLocks/>
            </p:cNvSpPr>
            <p:nvPr/>
          </p:nvSpPr>
          <p:spPr bwMode="gray">
            <a:xfrm flipH="1">
              <a:off x="8837547" y="4453024"/>
              <a:ext cx="253486" cy="132890"/>
            </a:xfrm>
            <a:custGeom>
              <a:avLst/>
              <a:gdLst/>
              <a:ahLst/>
              <a:cxnLst>
                <a:cxn ang="0">
                  <a:pos x="145" y="131"/>
                </a:cxn>
                <a:cxn ang="0">
                  <a:pos x="79" y="326"/>
                </a:cxn>
                <a:cxn ang="0">
                  <a:pos x="353" y="360"/>
                </a:cxn>
                <a:cxn ang="0">
                  <a:pos x="756" y="89"/>
                </a:cxn>
                <a:cxn ang="0">
                  <a:pos x="728" y="109"/>
                </a:cxn>
                <a:cxn ang="0">
                  <a:pos x="692" y="4"/>
                </a:cxn>
                <a:cxn ang="0">
                  <a:pos x="642" y="4"/>
                </a:cxn>
                <a:cxn ang="0">
                  <a:pos x="447" y="196"/>
                </a:cxn>
                <a:cxn ang="0">
                  <a:pos x="145" y="131"/>
                </a:cxn>
              </a:cxnLst>
              <a:rect l="0" t="0" r="r" b="b"/>
              <a:pathLst>
                <a:path w="777" h="407">
                  <a:moveTo>
                    <a:pt x="145" y="131"/>
                  </a:moveTo>
                  <a:cubicBezTo>
                    <a:pt x="30" y="173"/>
                    <a:pt x="0" y="243"/>
                    <a:pt x="79" y="326"/>
                  </a:cubicBezTo>
                  <a:cubicBezTo>
                    <a:pt x="154" y="407"/>
                    <a:pt x="254" y="400"/>
                    <a:pt x="353" y="360"/>
                  </a:cubicBezTo>
                  <a:cubicBezTo>
                    <a:pt x="496" y="302"/>
                    <a:pt x="777" y="297"/>
                    <a:pt x="756" y="89"/>
                  </a:cubicBezTo>
                  <a:cubicBezTo>
                    <a:pt x="748" y="95"/>
                    <a:pt x="737" y="104"/>
                    <a:pt x="728" y="109"/>
                  </a:cubicBezTo>
                  <a:cubicBezTo>
                    <a:pt x="717" y="73"/>
                    <a:pt x="705" y="38"/>
                    <a:pt x="692" y="4"/>
                  </a:cubicBezTo>
                  <a:cubicBezTo>
                    <a:pt x="676" y="0"/>
                    <a:pt x="658" y="0"/>
                    <a:pt x="642" y="4"/>
                  </a:cubicBezTo>
                  <a:cubicBezTo>
                    <a:pt x="593" y="86"/>
                    <a:pt x="551" y="172"/>
                    <a:pt x="447" y="196"/>
                  </a:cubicBezTo>
                  <a:cubicBezTo>
                    <a:pt x="329" y="222"/>
                    <a:pt x="254" y="134"/>
                    <a:pt x="145" y="13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1" name="Freeform 381"/>
            <p:cNvSpPr>
              <a:spLocks/>
            </p:cNvSpPr>
            <p:nvPr/>
          </p:nvSpPr>
          <p:spPr bwMode="gray">
            <a:xfrm flipH="1">
              <a:off x="8842382" y="4483415"/>
              <a:ext cx="22241" cy="47382"/>
            </a:xfrm>
            <a:custGeom>
              <a:avLst/>
              <a:gdLst/>
              <a:ahLst/>
              <a:cxnLst>
                <a:cxn ang="0">
                  <a:pos x="40" y="9"/>
                </a:cxn>
                <a:cxn ang="0">
                  <a:pos x="40" y="44"/>
                </a:cxn>
                <a:cxn ang="0">
                  <a:pos x="29" y="84"/>
                </a:cxn>
                <a:cxn ang="0">
                  <a:pos x="16" y="119"/>
                </a:cxn>
                <a:cxn ang="0">
                  <a:pos x="0" y="145"/>
                </a:cxn>
                <a:cxn ang="0">
                  <a:pos x="50" y="87"/>
                </a:cxn>
                <a:cxn ang="0">
                  <a:pos x="61" y="47"/>
                </a:cxn>
                <a:cxn ang="0">
                  <a:pos x="57" y="0"/>
                </a:cxn>
                <a:cxn ang="0">
                  <a:pos x="41" y="9"/>
                </a:cxn>
              </a:cxnLst>
              <a:rect l="0" t="0" r="r" b="b"/>
              <a:pathLst>
                <a:path w="68" h="145">
                  <a:moveTo>
                    <a:pt x="40" y="9"/>
                  </a:moveTo>
                  <a:cubicBezTo>
                    <a:pt x="42" y="22"/>
                    <a:pt x="44" y="32"/>
                    <a:pt x="40" y="44"/>
                  </a:cubicBezTo>
                  <a:cubicBezTo>
                    <a:pt x="36" y="57"/>
                    <a:pt x="32" y="70"/>
                    <a:pt x="29" y="84"/>
                  </a:cubicBezTo>
                  <a:cubicBezTo>
                    <a:pt x="26" y="96"/>
                    <a:pt x="22" y="109"/>
                    <a:pt x="16" y="119"/>
                  </a:cubicBezTo>
                  <a:cubicBezTo>
                    <a:pt x="12" y="126"/>
                    <a:pt x="0" y="137"/>
                    <a:pt x="0" y="145"/>
                  </a:cubicBezTo>
                  <a:cubicBezTo>
                    <a:pt x="22" y="128"/>
                    <a:pt x="41" y="114"/>
                    <a:pt x="50" y="87"/>
                  </a:cubicBezTo>
                  <a:cubicBezTo>
                    <a:pt x="55" y="73"/>
                    <a:pt x="59" y="62"/>
                    <a:pt x="61" y="47"/>
                  </a:cubicBezTo>
                  <a:cubicBezTo>
                    <a:pt x="63" y="35"/>
                    <a:pt x="68" y="9"/>
                    <a:pt x="57" y="0"/>
                  </a:cubicBezTo>
                  <a:cubicBezTo>
                    <a:pt x="52" y="3"/>
                    <a:pt x="47" y="7"/>
                    <a:pt x="41" y="9"/>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2" name="Freeform 382"/>
            <p:cNvSpPr>
              <a:spLocks/>
            </p:cNvSpPr>
            <p:nvPr/>
          </p:nvSpPr>
          <p:spPr bwMode="gray">
            <a:xfrm flipH="1">
              <a:off x="8965465" y="4452057"/>
              <a:ext cx="76944" cy="78325"/>
            </a:xfrm>
            <a:custGeom>
              <a:avLst/>
              <a:gdLst/>
              <a:ahLst/>
              <a:cxnLst>
                <a:cxn ang="0">
                  <a:pos x="235" y="0"/>
                </a:cxn>
                <a:cxn ang="0">
                  <a:pos x="65" y="44"/>
                </a:cxn>
                <a:cxn ang="0">
                  <a:pos x="0" y="148"/>
                </a:cxn>
                <a:cxn ang="0">
                  <a:pos x="83" y="152"/>
                </a:cxn>
                <a:cxn ang="0">
                  <a:pos x="130" y="224"/>
                </a:cxn>
                <a:cxn ang="0">
                  <a:pos x="223" y="234"/>
                </a:cxn>
                <a:cxn ang="0">
                  <a:pos x="214" y="21"/>
                </a:cxn>
              </a:cxnLst>
              <a:rect l="0" t="0" r="r" b="b"/>
              <a:pathLst>
                <a:path w="236" h="240">
                  <a:moveTo>
                    <a:pt x="235" y="0"/>
                  </a:moveTo>
                  <a:cubicBezTo>
                    <a:pt x="194" y="28"/>
                    <a:pt x="121" y="36"/>
                    <a:pt x="65" y="44"/>
                  </a:cubicBezTo>
                  <a:cubicBezTo>
                    <a:pt x="41" y="73"/>
                    <a:pt x="13" y="108"/>
                    <a:pt x="0" y="148"/>
                  </a:cubicBezTo>
                  <a:cubicBezTo>
                    <a:pt x="25" y="143"/>
                    <a:pt x="58" y="156"/>
                    <a:pt x="83" y="152"/>
                  </a:cubicBezTo>
                  <a:cubicBezTo>
                    <a:pt x="96" y="179"/>
                    <a:pt x="118" y="195"/>
                    <a:pt x="130" y="224"/>
                  </a:cubicBezTo>
                  <a:cubicBezTo>
                    <a:pt x="155" y="236"/>
                    <a:pt x="194" y="240"/>
                    <a:pt x="223" y="234"/>
                  </a:cubicBezTo>
                  <a:cubicBezTo>
                    <a:pt x="226" y="168"/>
                    <a:pt x="236" y="82"/>
                    <a:pt x="214" y="2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3" name="Freeform 383"/>
            <p:cNvSpPr>
              <a:spLocks/>
            </p:cNvSpPr>
            <p:nvPr/>
          </p:nvSpPr>
          <p:spPr bwMode="gray">
            <a:xfrm flipH="1">
              <a:off x="8942533" y="4533697"/>
              <a:ext cx="137449" cy="48211"/>
            </a:xfrm>
            <a:custGeom>
              <a:avLst/>
              <a:gdLst/>
              <a:ahLst/>
              <a:cxnLst>
                <a:cxn ang="0">
                  <a:pos x="5" y="0"/>
                </a:cxn>
                <a:cxn ang="0">
                  <a:pos x="136" y="118"/>
                </a:cxn>
                <a:cxn ang="0">
                  <a:pos x="307" y="110"/>
                </a:cxn>
                <a:cxn ang="0">
                  <a:pos x="421" y="81"/>
                </a:cxn>
                <a:cxn ang="0">
                  <a:pos x="249" y="135"/>
                </a:cxn>
                <a:cxn ang="0">
                  <a:pos x="73" y="105"/>
                </a:cxn>
                <a:cxn ang="0">
                  <a:pos x="5" y="0"/>
                </a:cxn>
              </a:cxnLst>
              <a:rect l="0" t="0" r="r" b="b"/>
              <a:pathLst>
                <a:path w="421" h="148">
                  <a:moveTo>
                    <a:pt x="5" y="0"/>
                  </a:moveTo>
                  <a:cubicBezTo>
                    <a:pt x="9" y="48"/>
                    <a:pt x="93" y="101"/>
                    <a:pt x="136" y="118"/>
                  </a:cubicBezTo>
                  <a:cubicBezTo>
                    <a:pt x="194" y="140"/>
                    <a:pt x="250" y="131"/>
                    <a:pt x="307" y="110"/>
                  </a:cubicBezTo>
                  <a:cubicBezTo>
                    <a:pt x="323" y="104"/>
                    <a:pt x="399" y="75"/>
                    <a:pt x="421" y="81"/>
                  </a:cubicBezTo>
                  <a:cubicBezTo>
                    <a:pt x="371" y="91"/>
                    <a:pt x="305" y="123"/>
                    <a:pt x="249" y="135"/>
                  </a:cubicBezTo>
                  <a:cubicBezTo>
                    <a:pt x="188" y="148"/>
                    <a:pt x="129" y="147"/>
                    <a:pt x="73" y="105"/>
                  </a:cubicBezTo>
                  <a:cubicBezTo>
                    <a:pt x="46" y="87"/>
                    <a:pt x="0" y="37"/>
                    <a:pt x="5"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4" name="Freeform 384"/>
            <p:cNvSpPr>
              <a:spLocks/>
            </p:cNvSpPr>
            <p:nvPr/>
          </p:nvSpPr>
          <p:spPr bwMode="gray">
            <a:xfrm flipH="1">
              <a:off x="8960906" y="4465456"/>
              <a:ext cx="74734" cy="53598"/>
            </a:xfrm>
            <a:custGeom>
              <a:avLst/>
              <a:gdLst/>
              <a:ahLst/>
              <a:cxnLst>
                <a:cxn ang="0">
                  <a:pos x="0" y="89"/>
                </a:cxn>
                <a:cxn ang="0">
                  <a:pos x="226" y="163"/>
                </a:cxn>
                <a:cxn ang="0">
                  <a:pos x="200" y="0"/>
                </a:cxn>
                <a:cxn ang="0">
                  <a:pos x="134" y="122"/>
                </a:cxn>
                <a:cxn ang="0">
                  <a:pos x="0" y="89"/>
                </a:cxn>
              </a:cxnLst>
              <a:rect l="0" t="0" r="r" b="b"/>
              <a:pathLst>
                <a:path w="229" h="164">
                  <a:moveTo>
                    <a:pt x="0" y="89"/>
                  </a:moveTo>
                  <a:cubicBezTo>
                    <a:pt x="74" y="77"/>
                    <a:pt x="140" y="164"/>
                    <a:pt x="226" y="163"/>
                  </a:cubicBezTo>
                  <a:cubicBezTo>
                    <a:pt x="229" y="109"/>
                    <a:pt x="214" y="47"/>
                    <a:pt x="200" y="0"/>
                  </a:cubicBezTo>
                  <a:cubicBezTo>
                    <a:pt x="196" y="46"/>
                    <a:pt x="190" y="122"/>
                    <a:pt x="134" y="122"/>
                  </a:cubicBezTo>
                  <a:cubicBezTo>
                    <a:pt x="89" y="121"/>
                    <a:pt x="46" y="34"/>
                    <a:pt x="0" y="89"/>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5" name="Freeform 385"/>
            <p:cNvSpPr>
              <a:spLocks/>
            </p:cNvSpPr>
            <p:nvPr/>
          </p:nvSpPr>
          <p:spPr bwMode="gray">
            <a:xfrm flipH="1">
              <a:off x="8774556" y="4452057"/>
              <a:ext cx="79568" cy="131232"/>
            </a:xfrm>
            <a:custGeom>
              <a:avLst/>
              <a:gdLst/>
              <a:ahLst/>
              <a:cxnLst>
                <a:cxn ang="0">
                  <a:pos x="86" y="24"/>
                </a:cxn>
                <a:cxn ang="0">
                  <a:pos x="115" y="123"/>
                </a:cxn>
                <a:cxn ang="0">
                  <a:pos x="152" y="215"/>
                </a:cxn>
                <a:cxn ang="0">
                  <a:pos x="183" y="402"/>
                </a:cxn>
                <a:cxn ang="0">
                  <a:pos x="84" y="174"/>
                </a:cxn>
                <a:cxn ang="0">
                  <a:pos x="21" y="86"/>
                </a:cxn>
                <a:cxn ang="0">
                  <a:pos x="77" y="3"/>
                </a:cxn>
                <a:cxn ang="0">
                  <a:pos x="86" y="26"/>
                </a:cxn>
              </a:cxnLst>
              <a:rect l="0" t="0" r="r" b="b"/>
              <a:pathLst>
                <a:path w="244" h="402">
                  <a:moveTo>
                    <a:pt x="86" y="24"/>
                  </a:moveTo>
                  <a:cubicBezTo>
                    <a:pt x="84" y="57"/>
                    <a:pt x="103" y="93"/>
                    <a:pt x="115" y="123"/>
                  </a:cubicBezTo>
                  <a:cubicBezTo>
                    <a:pt x="128" y="154"/>
                    <a:pt x="140" y="184"/>
                    <a:pt x="152" y="215"/>
                  </a:cubicBezTo>
                  <a:cubicBezTo>
                    <a:pt x="162" y="238"/>
                    <a:pt x="244" y="397"/>
                    <a:pt x="183" y="402"/>
                  </a:cubicBezTo>
                  <a:cubicBezTo>
                    <a:pt x="147" y="329"/>
                    <a:pt x="124" y="248"/>
                    <a:pt x="84" y="174"/>
                  </a:cubicBezTo>
                  <a:cubicBezTo>
                    <a:pt x="67" y="143"/>
                    <a:pt x="36" y="117"/>
                    <a:pt x="21" y="86"/>
                  </a:cubicBezTo>
                  <a:cubicBezTo>
                    <a:pt x="0" y="43"/>
                    <a:pt x="29" y="0"/>
                    <a:pt x="77" y="3"/>
                  </a:cubicBezTo>
                  <a:cubicBezTo>
                    <a:pt x="80" y="11"/>
                    <a:pt x="83" y="17"/>
                    <a:pt x="86" y="2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6" name="Freeform 386"/>
            <p:cNvSpPr>
              <a:spLocks/>
            </p:cNvSpPr>
            <p:nvPr/>
          </p:nvSpPr>
          <p:spPr bwMode="gray">
            <a:xfrm flipH="1">
              <a:off x="8769306" y="3926436"/>
              <a:ext cx="72109" cy="66859"/>
            </a:xfrm>
            <a:custGeom>
              <a:avLst/>
              <a:gdLst/>
              <a:ahLst/>
              <a:cxnLst>
                <a:cxn ang="0">
                  <a:pos x="1" y="49"/>
                </a:cxn>
                <a:cxn ang="0">
                  <a:pos x="64" y="106"/>
                </a:cxn>
                <a:cxn ang="0">
                  <a:pos x="42" y="56"/>
                </a:cxn>
                <a:cxn ang="0">
                  <a:pos x="88" y="92"/>
                </a:cxn>
                <a:cxn ang="0">
                  <a:pos x="67" y="53"/>
                </a:cxn>
                <a:cxn ang="0">
                  <a:pos x="145" y="115"/>
                </a:cxn>
                <a:cxn ang="0">
                  <a:pos x="187" y="173"/>
                </a:cxn>
                <a:cxn ang="0">
                  <a:pos x="221" y="205"/>
                </a:cxn>
                <a:cxn ang="0">
                  <a:pos x="192" y="164"/>
                </a:cxn>
                <a:cxn ang="0">
                  <a:pos x="168" y="119"/>
                </a:cxn>
                <a:cxn ang="0">
                  <a:pos x="100" y="52"/>
                </a:cxn>
                <a:cxn ang="0">
                  <a:pos x="159" y="97"/>
                </a:cxn>
                <a:cxn ang="0">
                  <a:pos x="212" y="150"/>
                </a:cxn>
                <a:cxn ang="0">
                  <a:pos x="153" y="70"/>
                </a:cxn>
                <a:cxn ang="0">
                  <a:pos x="119" y="43"/>
                </a:cxn>
                <a:cxn ang="0">
                  <a:pos x="73" y="45"/>
                </a:cxn>
                <a:cxn ang="0">
                  <a:pos x="84" y="17"/>
                </a:cxn>
                <a:cxn ang="0">
                  <a:pos x="34" y="45"/>
                </a:cxn>
                <a:cxn ang="0">
                  <a:pos x="51" y="28"/>
                </a:cxn>
                <a:cxn ang="0">
                  <a:pos x="56" y="0"/>
                </a:cxn>
                <a:cxn ang="0">
                  <a:pos x="0" y="52"/>
                </a:cxn>
              </a:cxnLst>
              <a:rect l="0" t="0" r="r" b="b"/>
              <a:pathLst>
                <a:path w="221" h="205">
                  <a:moveTo>
                    <a:pt x="1" y="49"/>
                  </a:moveTo>
                  <a:cubicBezTo>
                    <a:pt x="36" y="45"/>
                    <a:pt x="54" y="79"/>
                    <a:pt x="64" y="106"/>
                  </a:cubicBezTo>
                  <a:cubicBezTo>
                    <a:pt x="64" y="85"/>
                    <a:pt x="53" y="73"/>
                    <a:pt x="42" y="56"/>
                  </a:cubicBezTo>
                  <a:cubicBezTo>
                    <a:pt x="63" y="56"/>
                    <a:pt x="84" y="71"/>
                    <a:pt x="88" y="92"/>
                  </a:cubicBezTo>
                  <a:cubicBezTo>
                    <a:pt x="90" y="74"/>
                    <a:pt x="79" y="63"/>
                    <a:pt x="67" y="53"/>
                  </a:cubicBezTo>
                  <a:cubicBezTo>
                    <a:pt x="103" y="46"/>
                    <a:pt x="129" y="90"/>
                    <a:pt x="145" y="115"/>
                  </a:cubicBezTo>
                  <a:cubicBezTo>
                    <a:pt x="158" y="134"/>
                    <a:pt x="171" y="157"/>
                    <a:pt x="187" y="173"/>
                  </a:cubicBezTo>
                  <a:cubicBezTo>
                    <a:pt x="196" y="183"/>
                    <a:pt x="208" y="201"/>
                    <a:pt x="221" y="205"/>
                  </a:cubicBezTo>
                  <a:cubicBezTo>
                    <a:pt x="217" y="188"/>
                    <a:pt x="201" y="176"/>
                    <a:pt x="192" y="164"/>
                  </a:cubicBezTo>
                  <a:cubicBezTo>
                    <a:pt x="181" y="149"/>
                    <a:pt x="175" y="135"/>
                    <a:pt x="168" y="119"/>
                  </a:cubicBezTo>
                  <a:cubicBezTo>
                    <a:pt x="157" y="95"/>
                    <a:pt x="129" y="49"/>
                    <a:pt x="100" y="52"/>
                  </a:cubicBezTo>
                  <a:cubicBezTo>
                    <a:pt x="134" y="52"/>
                    <a:pt x="141" y="73"/>
                    <a:pt x="159" y="97"/>
                  </a:cubicBezTo>
                  <a:cubicBezTo>
                    <a:pt x="173" y="118"/>
                    <a:pt x="189" y="137"/>
                    <a:pt x="212" y="150"/>
                  </a:cubicBezTo>
                  <a:cubicBezTo>
                    <a:pt x="204" y="122"/>
                    <a:pt x="172" y="90"/>
                    <a:pt x="153" y="70"/>
                  </a:cubicBezTo>
                  <a:cubicBezTo>
                    <a:pt x="142" y="58"/>
                    <a:pt x="134" y="46"/>
                    <a:pt x="119" y="43"/>
                  </a:cubicBezTo>
                  <a:cubicBezTo>
                    <a:pt x="109" y="40"/>
                    <a:pt x="80" y="37"/>
                    <a:pt x="73" y="45"/>
                  </a:cubicBezTo>
                  <a:cubicBezTo>
                    <a:pt x="75" y="36"/>
                    <a:pt x="79" y="25"/>
                    <a:pt x="84" y="17"/>
                  </a:cubicBezTo>
                  <a:cubicBezTo>
                    <a:pt x="68" y="25"/>
                    <a:pt x="53" y="43"/>
                    <a:pt x="34" y="45"/>
                  </a:cubicBezTo>
                  <a:cubicBezTo>
                    <a:pt x="38" y="40"/>
                    <a:pt x="48" y="33"/>
                    <a:pt x="51" y="28"/>
                  </a:cubicBezTo>
                  <a:cubicBezTo>
                    <a:pt x="55" y="21"/>
                    <a:pt x="54" y="7"/>
                    <a:pt x="56" y="0"/>
                  </a:cubicBezTo>
                  <a:cubicBezTo>
                    <a:pt x="37" y="17"/>
                    <a:pt x="28" y="50"/>
                    <a:pt x="0" y="5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7" name="Freeform 387"/>
            <p:cNvSpPr>
              <a:spLocks/>
            </p:cNvSpPr>
            <p:nvPr/>
          </p:nvSpPr>
          <p:spPr bwMode="gray">
            <a:xfrm flipH="1">
              <a:off x="8746513" y="4698083"/>
              <a:ext cx="103467" cy="43790"/>
            </a:xfrm>
            <a:custGeom>
              <a:avLst/>
              <a:gdLst/>
              <a:ahLst/>
              <a:cxnLst>
                <a:cxn ang="0">
                  <a:pos x="301" y="40"/>
                </a:cxn>
                <a:cxn ang="0">
                  <a:pos x="0" y="48"/>
                </a:cxn>
                <a:cxn ang="0">
                  <a:pos x="184" y="67"/>
                </a:cxn>
                <a:cxn ang="0">
                  <a:pos x="308" y="0"/>
                </a:cxn>
                <a:cxn ang="0">
                  <a:pos x="301" y="48"/>
                </a:cxn>
              </a:cxnLst>
              <a:rect l="0" t="0" r="r" b="b"/>
              <a:pathLst>
                <a:path w="317" h="134">
                  <a:moveTo>
                    <a:pt x="301" y="40"/>
                  </a:moveTo>
                  <a:cubicBezTo>
                    <a:pt x="252" y="134"/>
                    <a:pt x="71" y="84"/>
                    <a:pt x="0" y="48"/>
                  </a:cubicBezTo>
                  <a:cubicBezTo>
                    <a:pt x="62" y="49"/>
                    <a:pt x="123" y="61"/>
                    <a:pt x="184" y="67"/>
                  </a:cubicBezTo>
                  <a:cubicBezTo>
                    <a:pt x="260" y="75"/>
                    <a:pt x="262" y="39"/>
                    <a:pt x="308" y="0"/>
                  </a:cubicBezTo>
                  <a:cubicBezTo>
                    <a:pt x="317" y="16"/>
                    <a:pt x="315" y="37"/>
                    <a:pt x="301" y="4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8" name="Freeform 388"/>
            <p:cNvSpPr>
              <a:spLocks/>
            </p:cNvSpPr>
            <p:nvPr/>
          </p:nvSpPr>
          <p:spPr bwMode="gray">
            <a:xfrm flipH="1">
              <a:off x="8872497" y="3960695"/>
              <a:ext cx="59676" cy="256110"/>
            </a:xfrm>
            <a:custGeom>
              <a:avLst/>
              <a:gdLst/>
              <a:ahLst/>
              <a:cxnLst>
                <a:cxn ang="0">
                  <a:pos x="174" y="0"/>
                </a:cxn>
                <a:cxn ang="0">
                  <a:pos x="32" y="212"/>
                </a:cxn>
                <a:cxn ang="0">
                  <a:pos x="69" y="509"/>
                </a:cxn>
                <a:cxn ang="0">
                  <a:pos x="105" y="565"/>
                </a:cxn>
                <a:cxn ang="0">
                  <a:pos x="155" y="616"/>
                </a:cxn>
                <a:cxn ang="0">
                  <a:pos x="156" y="753"/>
                </a:cxn>
                <a:cxn ang="0">
                  <a:pos x="110" y="678"/>
                </a:cxn>
                <a:cxn ang="0">
                  <a:pos x="123" y="785"/>
                </a:cxn>
                <a:cxn ang="0">
                  <a:pos x="75" y="670"/>
                </a:cxn>
                <a:cxn ang="0">
                  <a:pos x="37" y="543"/>
                </a:cxn>
                <a:cxn ang="0">
                  <a:pos x="37" y="476"/>
                </a:cxn>
                <a:cxn ang="0">
                  <a:pos x="20" y="420"/>
                </a:cxn>
                <a:cxn ang="0">
                  <a:pos x="2" y="291"/>
                </a:cxn>
                <a:cxn ang="0">
                  <a:pos x="49" y="109"/>
                </a:cxn>
                <a:cxn ang="0">
                  <a:pos x="172" y="0"/>
                </a:cxn>
              </a:cxnLst>
              <a:rect l="0" t="0" r="r" b="b"/>
              <a:pathLst>
                <a:path w="183" h="785">
                  <a:moveTo>
                    <a:pt x="174" y="0"/>
                  </a:moveTo>
                  <a:cubicBezTo>
                    <a:pt x="120" y="52"/>
                    <a:pt x="39" y="134"/>
                    <a:pt x="32" y="212"/>
                  </a:cubicBezTo>
                  <a:cubicBezTo>
                    <a:pt x="23" y="310"/>
                    <a:pt x="26" y="424"/>
                    <a:pt x="69" y="509"/>
                  </a:cubicBezTo>
                  <a:cubicBezTo>
                    <a:pt x="79" y="529"/>
                    <a:pt x="92" y="545"/>
                    <a:pt x="105" y="565"/>
                  </a:cubicBezTo>
                  <a:cubicBezTo>
                    <a:pt x="120" y="587"/>
                    <a:pt x="140" y="598"/>
                    <a:pt x="155" y="616"/>
                  </a:cubicBezTo>
                  <a:cubicBezTo>
                    <a:pt x="183" y="651"/>
                    <a:pt x="170" y="719"/>
                    <a:pt x="156" y="753"/>
                  </a:cubicBezTo>
                  <a:cubicBezTo>
                    <a:pt x="157" y="720"/>
                    <a:pt x="132" y="698"/>
                    <a:pt x="110" y="678"/>
                  </a:cubicBezTo>
                  <a:cubicBezTo>
                    <a:pt x="100" y="714"/>
                    <a:pt x="113" y="752"/>
                    <a:pt x="123" y="785"/>
                  </a:cubicBezTo>
                  <a:cubicBezTo>
                    <a:pt x="80" y="765"/>
                    <a:pt x="81" y="710"/>
                    <a:pt x="75" y="670"/>
                  </a:cubicBezTo>
                  <a:cubicBezTo>
                    <a:pt x="68" y="625"/>
                    <a:pt x="39" y="589"/>
                    <a:pt x="37" y="543"/>
                  </a:cubicBezTo>
                  <a:cubicBezTo>
                    <a:pt x="36" y="521"/>
                    <a:pt x="37" y="498"/>
                    <a:pt x="37" y="476"/>
                  </a:cubicBezTo>
                  <a:cubicBezTo>
                    <a:pt x="37" y="447"/>
                    <a:pt x="34" y="443"/>
                    <a:pt x="20" y="420"/>
                  </a:cubicBezTo>
                  <a:cubicBezTo>
                    <a:pt x="0" y="386"/>
                    <a:pt x="2" y="332"/>
                    <a:pt x="2" y="291"/>
                  </a:cubicBezTo>
                  <a:cubicBezTo>
                    <a:pt x="2" y="225"/>
                    <a:pt x="19" y="166"/>
                    <a:pt x="49" y="109"/>
                  </a:cubicBezTo>
                  <a:cubicBezTo>
                    <a:pt x="70" y="67"/>
                    <a:pt x="133" y="24"/>
                    <a:pt x="172"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9" name="Freeform 389"/>
            <p:cNvSpPr>
              <a:spLocks/>
            </p:cNvSpPr>
            <p:nvPr/>
          </p:nvSpPr>
          <p:spPr bwMode="gray">
            <a:xfrm flipH="1">
              <a:off x="8710321" y="3973404"/>
              <a:ext cx="82469" cy="203894"/>
            </a:xfrm>
            <a:custGeom>
              <a:avLst/>
              <a:gdLst/>
              <a:ahLst/>
              <a:cxnLst>
                <a:cxn ang="0">
                  <a:pos x="13" y="26"/>
                </a:cxn>
                <a:cxn ang="0">
                  <a:pos x="150" y="220"/>
                </a:cxn>
                <a:cxn ang="0">
                  <a:pos x="253" y="450"/>
                </a:cxn>
                <a:cxn ang="0">
                  <a:pos x="208" y="572"/>
                </a:cxn>
                <a:cxn ang="0">
                  <a:pos x="97" y="625"/>
                </a:cxn>
                <a:cxn ang="0">
                  <a:pos x="63" y="566"/>
                </a:cxn>
                <a:cxn ang="0">
                  <a:pos x="194" y="391"/>
                </a:cxn>
                <a:cxn ang="0">
                  <a:pos x="85" y="177"/>
                </a:cxn>
                <a:cxn ang="0">
                  <a:pos x="0" y="0"/>
                </a:cxn>
                <a:cxn ang="0">
                  <a:pos x="16" y="26"/>
                </a:cxn>
              </a:cxnLst>
              <a:rect l="0" t="0" r="r" b="b"/>
              <a:pathLst>
                <a:path w="253" h="625">
                  <a:moveTo>
                    <a:pt x="13" y="26"/>
                  </a:moveTo>
                  <a:cubicBezTo>
                    <a:pt x="43" y="104"/>
                    <a:pt x="86" y="166"/>
                    <a:pt x="150" y="220"/>
                  </a:cubicBezTo>
                  <a:cubicBezTo>
                    <a:pt x="217" y="278"/>
                    <a:pt x="253" y="360"/>
                    <a:pt x="253" y="450"/>
                  </a:cubicBezTo>
                  <a:cubicBezTo>
                    <a:pt x="252" y="504"/>
                    <a:pt x="249" y="541"/>
                    <a:pt x="208" y="572"/>
                  </a:cubicBezTo>
                  <a:cubicBezTo>
                    <a:pt x="173" y="598"/>
                    <a:pt x="138" y="610"/>
                    <a:pt x="97" y="625"/>
                  </a:cubicBezTo>
                  <a:cubicBezTo>
                    <a:pt x="90" y="601"/>
                    <a:pt x="76" y="583"/>
                    <a:pt x="63" y="566"/>
                  </a:cubicBezTo>
                  <a:cubicBezTo>
                    <a:pt x="129" y="543"/>
                    <a:pt x="185" y="456"/>
                    <a:pt x="194" y="391"/>
                  </a:cubicBezTo>
                  <a:cubicBezTo>
                    <a:pt x="205" y="302"/>
                    <a:pt x="132" y="238"/>
                    <a:pt x="85" y="177"/>
                  </a:cubicBezTo>
                  <a:cubicBezTo>
                    <a:pt x="43" y="122"/>
                    <a:pt x="8" y="68"/>
                    <a:pt x="0" y="0"/>
                  </a:cubicBezTo>
                  <a:cubicBezTo>
                    <a:pt x="1" y="11"/>
                    <a:pt x="8" y="20"/>
                    <a:pt x="16" y="2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0" name="Freeform 390"/>
            <p:cNvSpPr>
              <a:spLocks/>
            </p:cNvSpPr>
            <p:nvPr/>
          </p:nvSpPr>
          <p:spPr bwMode="gray">
            <a:xfrm flipH="1">
              <a:off x="8925681" y="5579551"/>
              <a:ext cx="36469" cy="29286"/>
            </a:xfrm>
            <a:custGeom>
              <a:avLst/>
              <a:gdLst/>
              <a:ahLst/>
              <a:cxnLst>
                <a:cxn ang="0">
                  <a:pos x="16" y="60"/>
                </a:cxn>
                <a:cxn ang="0">
                  <a:pos x="86" y="0"/>
                </a:cxn>
                <a:cxn ang="0">
                  <a:pos x="107" y="59"/>
                </a:cxn>
                <a:cxn ang="0">
                  <a:pos x="49" y="61"/>
                </a:cxn>
                <a:cxn ang="0">
                  <a:pos x="2" y="87"/>
                </a:cxn>
                <a:cxn ang="0">
                  <a:pos x="27" y="60"/>
                </a:cxn>
              </a:cxnLst>
              <a:rect l="0" t="0" r="r" b="b"/>
              <a:pathLst>
                <a:path w="112" h="90">
                  <a:moveTo>
                    <a:pt x="16" y="60"/>
                  </a:moveTo>
                  <a:cubicBezTo>
                    <a:pt x="42" y="45"/>
                    <a:pt x="68" y="23"/>
                    <a:pt x="86" y="0"/>
                  </a:cubicBezTo>
                  <a:cubicBezTo>
                    <a:pt x="104" y="14"/>
                    <a:pt x="112" y="37"/>
                    <a:pt x="107" y="59"/>
                  </a:cubicBezTo>
                  <a:cubicBezTo>
                    <a:pt x="91" y="78"/>
                    <a:pt x="68" y="60"/>
                    <a:pt x="49" y="61"/>
                  </a:cubicBezTo>
                  <a:cubicBezTo>
                    <a:pt x="47" y="81"/>
                    <a:pt x="23" y="90"/>
                    <a:pt x="2" y="87"/>
                  </a:cubicBezTo>
                  <a:cubicBezTo>
                    <a:pt x="0" y="79"/>
                    <a:pt x="23" y="62"/>
                    <a:pt x="27" y="6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5" name="Freeform 226"/>
            <p:cNvSpPr>
              <a:spLocks/>
            </p:cNvSpPr>
            <p:nvPr/>
          </p:nvSpPr>
          <p:spPr bwMode="gray">
            <a:xfrm>
              <a:off x="8942533" y="4839865"/>
              <a:ext cx="428475" cy="913020"/>
            </a:xfrm>
            <a:custGeom>
              <a:avLst/>
              <a:gdLst/>
              <a:ahLst/>
              <a:cxnLst>
                <a:cxn ang="0">
                  <a:pos x="603" y="921"/>
                </a:cxn>
                <a:cxn ang="0">
                  <a:pos x="573" y="1072"/>
                </a:cxn>
                <a:cxn ang="0">
                  <a:pos x="535" y="1247"/>
                </a:cxn>
                <a:cxn ang="0">
                  <a:pos x="467" y="1567"/>
                </a:cxn>
                <a:cxn ang="0">
                  <a:pos x="377" y="1862"/>
                </a:cxn>
                <a:cxn ang="0">
                  <a:pos x="337" y="2019"/>
                </a:cxn>
                <a:cxn ang="0">
                  <a:pos x="185" y="2359"/>
                </a:cxn>
                <a:cxn ang="0">
                  <a:pos x="20" y="2519"/>
                </a:cxn>
                <a:cxn ang="0">
                  <a:pos x="321" y="2434"/>
                </a:cxn>
                <a:cxn ang="0">
                  <a:pos x="398" y="2322"/>
                </a:cxn>
                <a:cxn ang="0">
                  <a:pos x="514" y="2249"/>
                </a:cxn>
                <a:cxn ang="0">
                  <a:pos x="559" y="1944"/>
                </a:cxn>
                <a:cxn ang="0">
                  <a:pos x="726" y="1664"/>
                </a:cxn>
                <a:cxn ang="0">
                  <a:pos x="860" y="1284"/>
                </a:cxn>
                <a:cxn ang="0">
                  <a:pos x="946" y="951"/>
                </a:cxn>
                <a:cxn ang="0">
                  <a:pos x="1164" y="269"/>
                </a:cxn>
                <a:cxn ang="0">
                  <a:pos x="1184" y="202"/>
                </a:cxn>
                <a:cxn ang="0">
                  <a:pos x="625" y="277"/>
                </a:cxn>
                <a:cxn ang="0">
                  <a:pos x="603" y="898"/>
                </a:cxn>
              </a:cxnLst>
              <a:rect l="0" t="0" r="r" b="b"/>
              <a:pathLst>
                <a:path w="1184" h="2523">
                  <a:moveTo>
                    <a:pt x="603" y="921"/>
                  </a:moveTo>
                  <a:cubicBezTo>
                    <a:pt x="578" y="960"/>
                    <a:pt x="578" y="1023"/>
                    <a:pt x="573" y="1072"/>
                  </a:cubicBezTo>
                  <a:cubicBezTo>
                    <a:pt x="566" y="1133"/>
                    <a:pt x="550" y="1187"/>
                    <a:pt x="535" y="1247"/>
                  </a:cubicBezTo>
                  <a:cubicBezTo>
                    <a:pt x="508" y="1354"/>
                    <a:pt x="489" y="1457"/>
                    <a:pt x="467" y="1567"/>
                  </a:cubicBezTo>
                  <a:cubicBezTo>
                    <a:pt x="445" y="1672"/>
                    <a:pt x="394" y="1752"/>
                    <a:pt x="377" y="1862"/>
                  </a:cubicBezTo>
                  <a:cubicBezTo>
                    <a:pt x="369" y="1917"/>
                    <a:pt x="366" y="1969"/>
                    <a:pt x="337" y="2019"/>
                  </a:cubicBezTo>
                  <a:cubicBezTo>
                    <a:pt x="309" y="2069"/>
                    <a:pt x="221" y="2300"/>
                    <a:pt x="185" y="2359"/>
                  </a:cubicBezTo>
                  <a:cubicBezTo>
                    <a:pt x="149" y="2417"/>
                    <a:pt x="0" y="2443"/>
                    <a:pt x="20" y="2519"/>
                  </a:cubicBezTo>
                  <a:cubicBezTo>
                    <a:pt x="142" y="2523"/>
                    <a:pt x="235" y="2515"/>
                    <a:pt x="321" y="2434"/>
                  </a:cubicBezTo>
                  <a:cubicBezTo>
                    <a:pt x="356" y="2402"/>
                    <a:pt x="367" y="2356"/>
                    <a:pt x="398" y="2322"/>
                  </a:cubicBezTo>
                  <a:cubicBezTo>
                    <a:pt x="428" y="2290"/>
                    <a:pt x="483" y="2282"/>
                    <a:pt x="514" y="2249"/>
                  </a:cubicBezTo>
                  <a:cubicBezTo>
                    <a:pt x="587" y="2168"/>
                    <a:pt x="500" y="2041"/>
                    <a:pt x="559" y="1944"/>
                  </a:cubicBezTo>
                  <a:cubicBezTo>
                    <a:pt x="619" y="1846"/>
                    <a:pt x="677" y="1766"/>
                    <a:pt x="726" y="1664"/>
                  </a:cubicBezTo>
                  <a:cubicBezTo>
                    <a:pt x="784" y="1543"/>
                    <a:pt x="843" y="1422"/>
                    <a:pt x="860" y="1284"/>
                  </a:cubicBezTo>
                  <a:cubicBezTo>
                    <a:pt x="876" y="1164"/>
                    <a:pt x="918" y="1070"/>
                    <a:pt x="946" y="951"/>
                  </a:cubicBezTo>
                  <a:cubicBezTo>
                    <a:pt x="1001" y="713"/>
                    <a:pt x="1099" y="503"/>
                    <a:pt x="1164" y="269"/>
                  </a:cubicBezTo>
                  <a:cubicBezTo>
                    <a:pt x="1170" y="246"/>
                    <a:pt x="1182" y="226"/>
                    <a:pt x="1184" y="202"/>
                  </a:cubicBezTo>
                  <a:cubicBezTo>
                    <a:pt x="1012" y="178"/>
                    <a:pt x="664" y="0"/>
                    <a:pt x="625" y="277"/>
                  </a:cubicBezTo>
                  <a:cubicBezTo>
                    <a:pt x="597" y="482"/>
                    <a:pt x="676" y="704"/>
                    <a:pt x="603" y="89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6" name="Freeform 227"/>
            <p:cNvSpPr>
              <a:spLocks/>
            </p:cNvSpPr>
            <p:nvPr/>
          </p:nvSpPr>
          <p:spPr bwMode="gray">
            <a:xfrm>
              <a:off x="9382957" y="4906043"/>
              <a:ext cx="161004" cy="920220"/>
            </a:xfrm>
            <a:custGeom>
              <a:avLst/>
              <a:gdLst/>
              <a:ahLst/>
              <a:cxnLst>
                <a:cxn ang="0">
                  <a:pos x="83" y="783"/>
                </a:cxn>
                <a:cxn ang="0">
                  <a:pos x="145" y="1141"/>
                </a:cxn>
                <a:cxn ang="0">
                  <a:pos x="152" y="1554"/>
                </a:cxn>
                <a:cxn ang="0">
                  <a:pos x="159" y="1920"/>
                </a:cxn>
                <a:cxn ang="0">
                  <a:pos x="129" y="2102"/>
                </a:cxn>
                <a:cxn ang="0">
                  <a:pos x="127" y="2260"/>
                </a:cxn>
                <a:cxn ang="0">
                  <a:pos x="233" y="2436"/>
                </a:cxn>
                <a:cxn ang="0">
                  <a:pos x="289" y="2436"/>
                </a:cxn>
                <a:cxn ang="0">
                  <a:pos x="342" y="2406"/>
                </a:cxn>
                <a:cxn ang="0">
                  <a:pos x="333" y="2071"/>
                </a:cxn>
                <a:cxn ang="0">
                  <a:pos x="341" y="1715"/>
                </a:cxn>
                <a:cxn ang="0">
                  <a:pos x="409" y="1346"/>
                </a:cxn>
                <a:cxn ang="0">
                  <a:pos x="439" y="972"/>
                </a:cxn>
                <a:cxn ang="0">
                  <a:pos x="409" y="768"/>
                </a:cxn>
                <a:cxn ang="0">
                  <a:pos x="328" y="512"/>
                </a:cxn>
                <a:cxn ang="0">
                  <a:pos x="218" y="19"/>
                </a:cxn>
                <a:cxn ang="0">
                  <a:pos x="16" y="4"/>
                </a:cxn>
                <a:cxn ang="0">
                  <a:pos x="106" y="775"/>
                </a:cxn>
              </a:cxnLst>
              <a:rect l="0" t="0" r="r" b="b"/>
              <a:pathLst>
                <a:path w="445" h="2543">
                  <a:moveTo>
                    <a:pt x="83" y="783"/>
                  </a:moveTo>
                  <a:cubicBezTo>
                    <a:pt x="84" y="915"/>
                    <a:pt x="158" y="1002"/>
                    <a:pt x="145" y="1141"/>
                  </a:cubicBezTo>
                  <a:cubicBezTo>
                    <a:pt x="131" y="1290"/>
                    <a:pt x="117" y="1404"/>
                    <a:pt x="152" y="1554"/>
                  </a:cubicBezTo>
                  <a:cubicBezTo>
                    <a:pt x="176" y="1660"/>
                    <a:pt x="185" y="1822"/>
                    <a:pt x="159" y="1920"/>
                  </a:cubicBezTo>
                  <a:cubicBezTo>
                    <a:pt x="145" y="1971"/>
                    <a:pt x="129" y="2042"/>
                    <a:pt x="129" y="2102"/>
                  </a:cubicBezTo>
                  <a:cubicBezTo>
                    <a:pt x="128" y="2162"/>
                    <a:pt x="122" y="2200"/>
                    <a:pt x="127" y="2260"/>
                  </a:cubicBezTo>
                  <a:cubicBezTo>
                    <a:pt x="128" y="2282"/>
                    <a:pt x="119" y="2543"/>
                    <a:pt x="233" y="2436"/>
                  </a:cubicBezTo>
                  <a:cubicBezTo>
                    <a:pt x="248" y="2466"/>
                    <a:pt x="274" y="2466"/>
                    <a:pt x="289" y="2436"/>
                  </a:cubicBezTo>
                  <a:cubicBezTo>
                    <a:pt x="319" y="2459"/>
                    <a:pt x="339" y="2444"/>
                    <a:pt x="342" y="2406"/>
                  </a:cubicBezTo>
                  <a:cubicBezTo>
                    <a:pt x="411" y="2404"/>
                    <a:pt x="342" y="2131"/>
                    <a:pt x="333" y="2071"/>
                  </a:cubicBezTo>
                  <a:cubicBezTo>
                    <a:pt x="314" y="1937"/>
                    <a:pt x="294" y="1848"/>
                    <a:pt x="341" y="1715"/>
                  </a:cubicBezTo>
                  <a:cubicBezTo>
                    <a:pt x="382" y="1598"/>
                    <a:pt x="408" y="1477"/>
                    <a:pt x="409" y="1346"/>
                  </a:cubicBezTo>
                  <a:cubicBezTo>
                    <a:pt x="410" y="1216"/>
                    <a:pt x="445" y="1098"/>
                    <a:pt x="439" y="972"/>
                  </a:cubicBezTo>
                  <a:cubicBezTo>
                    <a:pt x="436" y="903"/>
                    <a:pt x="412" y="839"/>
                    <a:pt x="409" y="768"/>
                  </a:cubicBezTo>
                  <a:cubicBezTo>
                    <a:pt x="405" y="674"/>
                    <a:pt x="359" y="600"/>
                    <a:pt x="328" y="512"/>
                  </a:cubicBezTo>
                  <a:cubicBezTo>
                    <a:pt x="271" y="351"/>
                    <a:pt x="313" y="167"/>
                    <a:pt x="218" y="19"/>
                  </a:cubicBezTo>
                  <a:cubicBezTo>
                    <a:pt x="154" y="5"/>
                    <a:pt x="85" y="0"/>
                    <a:pt x="16" y="4"/>
                  </a:cubicBezTo>
                  <a:cubicBezTo>
                    <a:pt x="0" y="274"/>
                    <a:pt x="106" y="510"/>
                    <a:pt x="106" y="77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7" name="Freeform 228"/>
            <p:cNvSpPr>
              <a:spLocks/>
            </p:cNvSpPr>
            <p:nvPr/>
          </p:nvSpPr>
          <p:spPr bwMode="gray">
            <a:xfrm>
              <a:off x="9155622" y="5060920"/>
              <a:ext cx="142621" cy="190110"/>
            </a:xfrm>
            <a:custGeom>
              <a:avLst/>
              <a:gdLst/>
              <a:ahLst/>
              <a:cxnLst>
                <a:cxn ang="0">
                  <a:pos x="6" y="313"/>
                </a:cxn>
                <a:cxn ang="0">
                  <a:pos x="165" y="407"/>
                </a:cxn>
                <a:cxn ang="0">
                  <a:pos x="250" y="449"/>
                </a:cxn>
                <a:cxn ang="0">
                  <a:pos x="297" y="525"/>
                </a:cxn>
                <a:cxn ang="0">
                  <a:pos x="325" y="454"/>
                </a:cxn>
                <a:cxn ang="0">
                  <a:pos x="348" y="374"/>
                </a:cxn>
                <a:cxn ang="0">
                  <a:pos x="378" y="104"/>
                </a:cxn>
                <a:cxn ang="0">
                  <a:pos x="191" y="44"/>
                </a:cxn>
                <a:cxn ang="0">
                  <a:pos x="78" y="204"/>
                </a:cxn>
                <a:cxn ang="0">
                  <a:pos x="10" y="313"/>
                </a:cxn>
              </a:cxnLst>
              <a:rect l="0" t="0" r="r" b="b"/>
              <a:pathLst>
                <a:path w="394" h="525">
                  <a:moveTo>
                    <a:pt x="6" y="313"/>
                  </a:moveTo>
                  <a:cubicBezTo>
                    <a:pt x="0" y="353"/>
                    <a:pt x="134" y="395"/>
                    <a:pt x="165" y="407"/>
                  </a:cubicBezTo>
                  <a:cubicBezTo>
                    <a:pt x="195" y="418"/>
                    <a:pt x="227" y="429"/>
                    <a:pt x="250" y="449"/>
                  </a:cubicBezTo>
                  <a:cubicBezTo>
                    <a:pt x="275" y="471"/>
                    <a:pt x="276" y="505"/>
                    <a:pt x="297" y="525"/>
                  </a:cubicBezTo>
                  <a:cubicBezTo>
                    <a:pt x="300" y="500"/>
                    <a:pt x="316" y="477"/>
                    <a:pt x="325" y="454"/>
                  </a:cubicBezTo>
                  <a:cubicBezTo>
                    <a:pt x="334" y="429"/>
                    <a:pt x="341" y="400"/>
                    <a:pt x="348" y="374"/>
                  </a:cubicBezTo>
                  <a:cubicBezTo>
                    <a:pt x="369" y="300"/>
                    <a:pt x="394" y="182"/>
                    <a:pt x="378" y="104"/>
                  </a:cubicBezTo>
                  <a:cubicBezTo>
                    <a:pt x="361" y="26"/>
                    <a:pt x="248" y="0"/>
                    <a:pt x="191" y="44"/>
                  </a:cubicBezTo>
                  <a:cubicBezTo>
                    <a:pt x="139" y="84"/>
                    <a:pt x="110" y="153"/>
                    <a:pt x="78" y="204"/>
                  </a:cubicBezTo>
                  <a:cubicBezTo>
                    <a:pt x="59" y="236"/>
                    <a:pt x="17" y="278"/>
                    <a:pt x="10" y="31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8" name="Freeform 229"/>
            <p:cNvSpPr>
              <a:spLocks/>
            </p:cNvSpPr>
            <p:nvPr/>
          </p:nvSpPr>
          <p:spPr bwMode="gray">
            <a:xfrm>
              <a:off x="9399196" y="5064596"/>
              <a:ext cx="142315" cy="175557"/>
            </a:xfrm>
            <a:custGeom>
              <a:avLst/>
              <a:gdLst/>
              <a:ahLst/>
              <a:cxnLst>
                <a:cxn ang="0">
                  <a:pos x="68" y="485"/>
                </a:cxn>
                <a:cxn ang="0">
                  <a:pos x="179" y="387"/>
                </a:cxn>
                <a:cxn ang="0">
                  <a:pos x="340" y="348"/>
                </a:cxn>
                <a:cxn ang="0">
                  <a:pos x="296" y="164"/>
                </a:cxn>
                <a:cxn ang="0">
                  <a:pos x="54" y="81"/>
                </a:cxn>
                <a:cxn ang="0">
                  <a:pos x="39" y="303"/>
                </a:cxn>
                <a:cxn ang="0">
                  <a:pos x="68" y="485"/>
                </a:cxn>
              </a:cxnLst>
              <a:rect l="0" t="0" r="r" b="b"/>
              <a:pathLst>
                <a:path w="393" h="485">
                  <a:moveTo>
                    <a:pt x="68" y="485"/>
                  </a:moveTo>
                  <a:cubicBezTo>
                    <a:pt x="77" y="453"/>
                    <a:pt x="153" y="401"/>
                    <a:pt x="179" y="387"/>
                  </a:cubicBezTo>
                  <a:cubicBezTo>
                    <a:pt x="227" y="362"/>
                    <a:pt x="294" y="374"/>
                    <a:pt x="340" y="348"/>
                  </a:cubicBezTo>
                  <a:cubicBezTo>
                    <a:pt x="393" y="318"/>
                    <a:pt x="327" y="203"/>
                    <a:pt x="296" y="164"/>
                  </a:cubicBezTo>
                  <a:cubicBezTo>
                    <a:pt x="242" y="95"/>
                    <a:pt x="141" y="0"/>
                    <a:pt x="54" y="81"/>
                  </a:cubicBezTo>
                  <a:cubicBezTo>
                    <a:pt x="0" y="131"/>
                    <a:pt x="32" y="240"/>
                    <a:pt x="39" y="303"/>
                  </a:cubicBezTo>
                  <a:cubicBezTo>
                    <a:pt x="45" y="357"/>
                    <a:pt x="33" y="443"/>
                    <a:pt x="68" y="48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9" name="Freeform 230"/>
            <p:cNvSpPr>
              <a:spLocks/>
            </p:cNvSpPr>
            <p:nvPr/>
          </p:nvSpPr>
          <p:spPr bwMode="gray">
            <a:xfrm>
              <a:off x="9141988" y="4540989"/>
              <a:ext cx="428016" cy="669139"/>
            </a:xfrm>
            <a:custGeom>
              <a:avLst/>
              <a:gdLst/>
              <a:ahLst/>
              <a:cxnLst>
                <a:cxn ang="0">
                  <a:pos x="143" y="526"/>
                </a:cxn>
                <a:cxn ang="0">
                  <a:pos x="82" y="1125"/>
                </a:cxn>
                <a:cxn ang="0">
                  <a:pos x="38" y="1760"/>
                </a:cxn>
                <a:cxn ang="0">
                  <a:pos x="816" y="1806"/>
                </a:cxn>
                <a:cxn ang="0">
                  <a:pos x="1120" y="1731"/>
                </a:cxn>
                <a:cxn ang="0">
                  <a:pos x="1113" y="1527"/>
                </a:cxn>
                <a:cxn ang="0">
                  <a:pos x="1105" y="1330"/>
                </a:cxn>
                <a:cxn ang="0">
                  <a:pos x="1128" y="701"/>
                </a:cxn>
                <a:cxn ang="0">
                  <a:pos x="892" y="96"/>
                </a:cxn>
                <a:cxn ang="0">
                  <a:pos x="567" y="3"/>
                </a:cxn>
                <a:cxn ang="0">
                  <a:pos x="289" y="73"/>
                </a:cxn>
                <a:cxn ang="0">
                  <a:pos x="210" y="313"/>
                </a:cxn>
                <a:cxn ang="0">
                  <a:pos x="143" y="526"/>
                </a:cxn>
              </a:cxnLst>
              <a:rect l="0" t="0" r="r" b="b"/>
              <a:pathLst>
                <a:path w="1183" h="1849">
                  <a:moveTo>
                    <a:pt x="143" y="526"/>
                  </a:moveTo>
                  <a:cubicBezTo>
                    <a:pt x="123" y="723"/>
                    <a:pt x="99" y="926"/>
                    <a:pt x="82" y="1125"/>
                  </a:cubicBezTo>
                  <a:cubicBezTo>
                    <a:pt x="65" y="1320"/>
                    <a:pt x="0" y="1562"/>
                    <a:pt x="38" y="1760"/>
                  </a:cubicBezTo>
                  <a:cubicBezTo>
                    <a:pt x="277" y="1849"/>
                    <a:pt x="564" y="1829"/>
                    <a:pt x="816" y="1806"/>
                  </a:cubicBezTo>
                  <a:cubicBezTo>
                    <a:pt x="893" y="1798"/>
                    <a:pt x="1090" y="1805"/>
                    <a:pt x="1120" y="1731"/>
                  </a:cubicBezTo>
                  <a:cubicBezTo>
                    <a:pt x="1142" y="1680"/>
                    <a:pt x="1116" y="1580"/>
                    <a:pt x="1113" y="1527"/>
                  </a:cubicBezTo>
                  <a:cubicBezTo>
                    <a:pt x="1109" y="1461"/>
                    <a:pt x="1108" y="1392"/>
                    <a:pt x="1105" y="1330"/>
                  </a:cubicBezTo>
                  <a:cubicBezTo>
                    <a:pt x="1095" y="1122"/>
                    <a:pt x="1183" y="905"/>
                    <a:pt x="1128" y="701"/>
                  </a:cubicBezTo>
                  <a:cubicBezTo>
                    <a:pt x="1071" y="491"/>
                    <a:pt x="915" y="315"/>
                    <a:pt x="892" y="96"/>
                  </a:cubicBezTo>
                  <a:cubicBezTo>
                    <a:pt x="786" y="46"/>
                    <a:pt x="690" y="0"/>
                    <a:pt x="567" y="3"/>
                  </a:cubicBezTo>
                  <a:cubicBezTo>
                    <a:pt x="480" y="6"/>
                    <a:pt x="337" y="1"/>
                    <a:pt x="289" y="73"/>
                  </a:cubicBezTo>
                  <a:cubicBezTo>
                    <a:pt x="244" y="139"/>
                    <a:pt x="236" y="241"/>
                    <a:pt x="210" y="313"/>
                  </a:cubicBezTo>
                  <a:cubicBezTo>
                    <a:pt x="184" y="383"/>
                    <a:pt x="158" y="450"/>
                    <a:pt x="143" y="52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0" name="Freeform 231"/>
            <p:cNvSpPr>
              <a:spLocks/>
            </p:cNvSpPr>
            <p:nvPr/>
          </p:nvSpPr>
          <p:spPr bwMode="gray">
            <a:xfrm>
              <a:off x="9284915" y="4621720"/>
              <a:ext cx="98042" cy="52851"/>
            </a:xfrm>
            <a:custGeom>
              <a:avLst/>
              <a:gdLst/>
              <a:ahLst/>
              <a:cxnLst>
                <a:cxn ang="0">
                  <a:pos x="40" y="27"/>
                </a:cxn>
                <a:cxn ang="0">
                  <a:pos x="55" y="87"/>
                </a:cxn>
                <a:cxn ang="0">
                  <a:pos x="123" y="102"/>
                </a:cxn>
                <a:cxn ang="0">
                  <a:pos x="240" y="136"/>
                </a:cxn>
                <a:cxn ang="0">
                  <a:pos x="260" y="65"/>
                </a:cxn>
                <a:cxn ang="0">
                  <a:pos x="188" y="3"/>
                </a:cxn>
                <a:cxn ang="0">
                  <a:pos x="92" y="15"/>
                </a:cxn>
                <a:cxn ang="0">
                  <a:pos x="43" y="42"/>
                </a:cxn>
              </a:cxnLst>
              <a:rect l="0" t="0" r="r" b="b"/>
              <a:pathLst>
                <a:path w="271" h="146">
                  <a:moveTo>
                    <a:pt x="40" y="27"/>
                  </a:moveTo>
                  <a:cubicBezTo>
                    <a:pt x="51" y="45"/>
                    <a:pt x="43" y="71"/>
                    <a:pt x="55" y="87"/>
                  </a:cubicBezTo>
                  <a:cubicBezTo>
                    <a:pt x="73" y="112"/>
                    <a:pt x="93" y="98"/>
                    <a:pt x="123" y="102"/>
                  </a:cubicBezTo>
                  <a:cubicBezTo>
                    <a:pt x="162" y="108"/>
                    <a:pt x="200" y="146"/>
                    <a:pt x="240" y="136"/>
                  </a:cubicBezTo>
                  <a:cubicBezTo>
                    <a:pt x="251" y="115"/>
                    <a:pt x="256" y="88"/>
                    <a:pt x="260" y="65"/>
                  </a:cubicBezTo>
                  <a:cubicBezTo>
                    <a:pt x="271" y="10"/>
                    <a:pt x="244" y="8"/>
                    <a:pt x="188" y="3"/>
                  </a:cubicBezTo>
                  <a:cubicBezTo>
                    <a:pt x="154" y="0"/>
                    <a:pt x="125" y="10"/>
                    <a:pt x="92" y="15"/>
                  </a:cubicBezTo>
                  <a:cubicBezTo>
                    <a:pt x="79" y="16"/>
                    <a:pt x="0" y="19"/>
                    <a:pt x="43" y="4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1" name="Freeform 232"/>
            <p:cNvSpPr>
              <a:spLocks/>
            </p:cNvSpPr>
            <p:nvPr/>
          </p:nvSpPr>
          <p:spPr bwMode="gray">
            <a:xfrm>
              <a:off x="9179979" y="4581891"/>
              <a:ext cx="144766" cy="188578"/>
            </a:xfrm>
            <a:custGeom>
              <a:avLst/>
              <a:gdLst/>
              <a:ahLst/>
              <a:cxnLst>
                <a:cxn ang="0">
                  <a:pos x="0" y="501"/>
                </a:cxn>
                <a:cxn ang="0">
                  <a:pos x="287" y="500"/>
                </a:cxn>
                <a:cxn ang="0">
                  <a:pos x="336" y="439"/>
                </a:cxn>
                <a:cxn ang="0">
                  <a:pos x="368" y="334"/>
                </a:cxn>
                <a:cxn ang="0">
                  <a:pos x="351" y="69"/>
                </a:cxn>
                <a:cxn ang="0">
                  <a:pos x="217" y="200"/>
                </a:cxn>
                <a:cxn ang="0">
                  <a:pos x="121" y="391"/>
                </a:cxn>
                <a:cxn ang="0">
                  <a:pos x="0" y="501"/>
                </a:cxn>
              </a:cxnLst>
              <a:rect l="0" t="0" r="r" b="b"/>
              <a:pathLst>
                <a:path w="400" h="521">
                  <a:moveTo>
                    <a:pt x="0" y="501"/>
                  </a:moveTo>
                  <a:cubicBezTo>
                    <a:pt x="80" y="519"/>
                    <a:pt x="208" y="521"/>
                    <a:pt x="287" y="500"/>
                  </a:cubicBezTo>
                  <a:cubicBezTo>
                    <a:pt x="304" y="477"/>
                    <a:pt x="324" y="466"/>
                    <a:pt x="336" y="439"/>
                  </a:cubicBezTo>
                  <a:cubicBezTo>
                    <a:pt x="351" y="406"/>
                    <a:pt x="361" y="369"/>
                    <a:pt x="368" y="334"/>
                  </a:cubicBezTo>
                  <a:cubicBezTo>
                    <a:pt x="381" y="276"/>
                    <a:pt x="400" y="120"/>
                    <a:pt x="351" y="69"/>
                  </a:cubicBezTo>
                  <a:cubicBezTo>
                    <a:pt x="285" y="0"/>
                    <a:pt x="227" y="151"/>
                    <a:pt x="217" y="200"/>
                  </a:cubicBezTo>
                  <a:cubicBezTo>
                    <a:pt x="201" y="273"/>
                    <a:pt x="194" y="353"/>
                    <a:pt x="121" y="391"/>
                  </a:cubicBezTo>
                  <a:cubicBezTo>
                    <a:pt x="68" y="419"/>
                    <a:pt x="20" y="434"/>
                    <a:pt x="0" y="50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2" name="Freeform 233"/>
            <p:cNvSpPr>
              <a:spLocks/>
            </p:cNvSpPr>
            <p:nvPr/>
          </p:nvSpPr>
          <p:spPr bwMode="gray">
            <a:xfrm>
              <a:off x="9361204" y="4622793"/>
              <a:ext cx="180919" cy="177242"/>
            </a:xfrm>
            <a:custGeom>
              <a:avLst/>
              <a:gdLst/>
              <a:ahLst/>
              <a:cxnLst>
                <a:cxn ang="0">
                  <a:pos x="33" y="20"/>
                </a:cxn>
                <a:cxn ang="0">
                  <a:pos x="6" y="130"/>
                </a:cxn>
                <a:cxn ang="0">
                  <a:pos x="7" y="236"/>
                </a:cxn>
                <a:cxn ang="0">
                  <a:pos x="37" y="323"/>
                </a:cxn>
                <a:cxn ang="0">
                  <a:pos x="64" y="410"/>
                </a:cxn>
                <a:cxn ang="0">
                  <a:pos x="242" y="479"/>
                </a:cxn>
                <a:cxn ang="0">
                  <a:pos x="386" y="479"/>
                </a:cxn>
                <a:cxn ang="0">
                  <a:pos x="454" y="437"/>
                </a:cxn>
                <a:cxn ang="0">
                  <a:pos x="499" y="417"/>
                </a:cxn>
                <a:cxn ang="0">
                  <a:pos x="499" y="358"/>
                </a:cxn>
                <a:cxn ang="0">
                  <a:pos x="398" y="369"/>
                </a:cxn>
                <a:cxn ang="0">
                  <a:pos x="295" y="346"/>
                </a:cxn>
                <a:cxn ang="0">
                  <a:pos x="156" y="219"/>
                </a:cxn>
                <a:cxn ang="0">
                  <a:pos x="120" y="62"/>
                </a:cxn>
                <a:cxn ang="0">
                  <a:pos x="29" y="24"/>
                </a:cxn>
              </a:cxnLst>
              <a:rect l="0" t="0" r="r" b="b"/>
              <a:pathLst>
                <a:path w="500" h="490">
                  <a:moveTo>
                    <a:pt x="33" y="20"/>
                  </a:moveTo>
                  <a:cubicBezTo>
                    <a:pt x="37" y="59"/>
                    <a:pt x="12" y="94"/>
                    <a:pt x="6" y="130"/>
                  </a:cubicBezTo>
                  <a:cubicBezTo>
                    <a:pt x="0" y="162"/>
                    <a:pt x="0" y="203"/>
                    <a:pt x="7" y="236"/>
                  </a:cubicBezTo>
                  <a:cubicBezTo>
                    <a:pt x="12" y="266"/>
                    <a:pt x="26" y="296"/>
                    <a:pt x="37" y="323"/>
                  </a:cubicBezTo>
                  <a:cubicBezTo>
                    <a:pt x="48" y="351"/>
                    <a:pt x="52" y="385"/>
                    <a:pt x="64" y="410"/>
                  </a:cubicBezTo>
                  <a:cubicBezTo>
                    <a:pt x="96" y="470"/>
                    <a:pt x="182" y="478"/>
                    <a:pt x="242" y="479"/>
                  </a:cubicBezTo>
                  <a:cubicBezTo>
                    <a:pt x="282" y="479"/>
                    <a:pt x="349" y="490"/>
                    <a:pt x="386" y="479"/>
                  </a:cubicBezTo>
                  <a:cubicBezTo>
                    <a:pt x="411" y="471"/>
                    <a:pt x="428" y="446"/>
                    <a:pt x="454" y="437"/>
                  </a:cubicBezTo>
                  <a:cubicBezTo>
                    <a:pt x="475" y="429"/>
                    <a:pt x="489" y="439"/>
                    <a:pt x="499" y="417"/>
                  </a:cubicBezTo>
                  <a:cubicBezTo>
                    <a:pt x="500" y="398"/>
                    <a:pt x="500" y="377"/>
                    <a:pt x="499" y="358"/>
                  </a:cubicBezTo>
                  <a:cubicBezTo>
                    <a:pt x="466" y="356"/>
                    <a:pt x="433" y="369"/>
                    <a:pt x="398" y="369"/>
                  </a:cubicBezTo>
                  <a:cubicBezTo>
                    <a:pt x="361" y="368"/>
                    <a:pt x="329" y="358"/>
                    <a:pt x="295" y="346"/>
                  </a:cubicBezTo>
                  <a:cubicBezTo>
                    <a:pt x="219" y="320"/>
                    <a:pt x="167" y="303"/>
                    <a:pt x="156" y="219"/>
                  </a:cubicBezTo>
                  <a:cubicBezTo>
                    <a:pt x="148" y="166"/>
                    <a:pt x="151" y="108"/>
                    <a:pt x="120" y="62"/>
                  </a:cubicBezTo>
                  <a:cubicBezTo>
                    <a:pt x="106" y="39"/>
                    <a:pt x="43" y="0"/>
                    <a:pt x="29" y="2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3" name="Freeform 234"/>
            <p:cNvSpPr>
              <a:spLocks/>
            </p:cNvSpPr>
            <p:nvPr/>
          </p:nvSpPr>
          <p:spPr bwMode="gray">
            <a:xfrm>
              <a:off x="9102924" y="4103168"/>
              <a:ext cx="494960" cy="673735"/>
            </a:xfrm>
            <a:custGeom>
              <a:avLst/>
              <a:gdLst/>
              <a:ahLst/>
              <a:cxnLst>
                <a:cxn ang="0">
                  <a:pos x="660" y="152"/>
                </a:cxn>
                <a:cxn ang="0">
                  <a:pos x="488" y="215"/>
                </a:cxn>
                <a:cxn ang="0">
                  <a:pos x="340" y="257"/>
                </a:cxn>
                <a:cxn ang="0">
                  <a:pos x="91" y="448"/>
                </a:cxn>
                <a:cxn ang="0">
                  <a:pos x="46" y="798"/>
                </a:cxn>
                <a:cxn ang="0">
                  <a:pos x="1" y="1168"/>
                </a:cxn>
                <a:cxn ang="0">
                  <a:pos x="56" y="1356"/>
                </a:cxn>
                <a:cxn ang="0">
                  <a:pos x="235" y="1412"/>
                </a:cxn>
                <a:cxn ang="0">
                  <a:pos x="205" y="1585"/>
                </a:cxn>
                <a:cxn ang="0">
                  <a:pos x="184" y="1781"/>
                </a:cxn>
                <a:cxn ang="0">
                  <a:pos x="425" y="1812"/>
                </a:cxn>
                <a:cxn ang="0">
                  <a:pos x="532" y="1668"/>
                </a:cxn>
                <a:cxn ang="0">
                  <a:pos x="516" y="1412"/>
                </a:cxn>
                <a:cxn ang="0">
                  <a:pos x="548" y="1116"/>
                </a:cxn>
                <a:cxn ang="0">
                  <a:pos x="818" y="1056"/>
                </a:cxn>
                <a:cxn ang="0">
                  <a:pos x="834" y="1229"/>
                </a:cxn>
                <a:cxn ang="0">
                  <a:pos x="796" y="1382"/>
                </a:cxn>
                <a:cxn ang="0">
                  <a:pos x="758" y="1706"/>
                </a:cxn>
                <a:cxn ang="0">
                  <a:pos x="963" y="1858"/>
                </a:cxn>
                <a:cxn ang="0">
                  <a:pos x="1273" y="1788"/>
                </a:cxn>
                <a:cxn ang="0">
                  <a:pos x="1174" y="1403"/>
                </a:cxn>
                <a:cxn ang="0">
                  <a:pos x="1128" y="1091"/>
                </a:cxn>
                <a:cxn ang="0">
                  <a:pos x="1266" y="819"/>
                </a:cxn>
                <a:cxn ang="0">
                  <a:pos x="1359" y="495"/>
                </a:cxn>
                <a:cxn ang="0">
                  <a:pos x="1364" y="427"/>
                </a:cxn>
                <a:cxn ang="0">
                  <a:pos x="1033" y="228"/>
                </a:cxn>
                <a:cxn ang="0">
                  <a:pos x="630" y="160"/>
                </a:cxn>
              </a:cxnLst>
              <a:rect l="0" t="0" r="r" b="b"/>
              <a:pathLst>
                <a:path w="1368" h="1862">
                  <a:moveTo>
                    <a:pt x="660" y="152"/>
                  </a:moveTo>
                  <a:cubicBezTo>
                    <a:pt x="620" y="178"/>
                    <a:pt x="539" y="189"/>
                    <a:pt x="488" y="215"/>
                  </a:cubicBezTo>
                  <a:cubicBezTo>
                    <a:pt x="439" y="240"/>
                    <a:pt x="391" y="246"/>
                    <a:pt x="340" y="257"/>
                  </a:cubicBezTo>
                  <a:cubicBezTo>
                    <a:pt x="220" y="283"/>
                    <a:pt x="130" y="325"/>
                    <a:pt x="91" y="448"/>
                  </a:cubicBezTo>
                  <a:cubicBezTo>
                    <a:pt x="58" y="554"/>
                    <a:pt x="64" y="682"/>
                    <a:pt x="46" y="798"/>
                  </a:cubicBezTo>
                  <a:cubicBezTo>
                    <a:pt x="28" y="923"/>
                    <a:pt x="1" y="1035"/>
                    <a:pt x="1" y="1168"/>
                  </a:cubicBezTo>
                  <a:cubicBezTo>
                    <a:pt x="1" y="1237"/>
                    <a:pt x="0" y="1307"/>
                    <a:pt x="56" y="1356"/>
                  </a:cubicBezTo>
                  <a:cubicBezTo>
                    <a:pt x="109" y="1402"/>
                    <a:pt x="171" y="1389"/>
                    <a:pt x="235" y="1412"/>
                  </a:cubicBezTo>
                  <a:cubicBezTo>
                    <a:pt x="194" y="1455"/>
                    <a:pt x="205" y="1526"/>
                    <a:pt x="205" y="1585"/>
                  </a:cubicBezTo>
                  <a:cubicBezTo>
                    <a:pt x="205" y="1648"/>
                    <a:pt x="174" y="1724"/>
                    <a:pt x="184" y="1781"/>
                  </a:cubicBezTo>
                  <a:cubicBezTo>
                    <a:pt x="250" y="1810"/>
                    <a:pt x="348" y="1824"/>
                    <a:pt x="425" y="1812"/>
                  </a:cubicBezTo>
                  <a:cubicBezTo>
                    <a:pt x="517" y="1798"/>
                    <a:pt x="536" y="1763"/>
                    <a:pt x="532" y="1668"/>
                  </a:cubicBezTo>
                  <a:cubicBezTo>
                    <a:pt x="527" y="1585"/>
                    <a:pt x="515" y="1501"/>
                    <a:pt x="516" y="1412"/>
                  </a:cubicBezTo>
                  <a:cubicBezTo>
                    <a:pt x="517" y="1312"/>
                    <a:pt x="549" y="1213"/>
                    <a:pt x="548" y="1116"/>
                  </a:cubicBezTo>
                  <a:cubicBezTo>
                    <a:pt x="638" y="1096"/>
                    <a:pt x="722" y="1063"/>
                    <a:pt x="818" y="1056"/>
                  </a:cubicBezTo>
                  <a:cubicBezTo>
                    <a:pt x="825" y="1114"/>
                    <a:pt x="839" y="1167"/>
                    <a:pt x="834" y="1229"/>
                  </a:cubicBezTo>
                  <a:cubicBezTo>
                    <a:pt x="830" y="1290"/>
                    <a:pt x="808" y="1322"/>
                    <a:pt x="796" y="1382"/>
                  </a:cubicBezTo>
                  <a:cubicBezTo>
                    <a:pt x="776" y="1480"/>
                    <a:pt x="736" y="1601"/>
                    <a:pt x="758" y="1706"/>
                  </a:cubicBezTo>
                  <a:cubicBezTo>
                    <a:pt x="780" y="1812"/>
                    <a:pt x="865" y="1854"/>
                    <a:pt x="963" y="1858"/>
                  </a:cubicBezTo>
                  <a:cubicBezTo>
                    <a:pt x="1089" y="1862"/>
                    <a:pt x="1161" y="1807"/>
                    <a:pt x="1273" y="1788"/>
                  </a:cubicBezTo>
                  <a:cubicBezTo>
                    <a:pt x="1284" y="1663"/>
                    <a:pt x="1216" y="1519"/>
                    <a:pt x="1174" y="1403"/>
                  </a:cubicBezTo>
                  <a:cubicBezTo>
                    <a:pt x="1135" y="1297"/>
                    <a:pt x="1064" y="1202"/>
                    <a:pt x="1128" y="1091"/>
                  </a:cubicBezTo>
                  <a:cubicBezTo>
                    <a:pt x="1188" y="986"/>
                    <a:pt x="1247" y="942"/>
                    <a:pt x="1266" y="819"/>
                  </a:cubicBezTo>
                  <a:cubicBezTo>
                    <a:pt x="1284" y="711"/>
                    <a:pt x="1341" y="603"/>
                    <a:pt x="1359" y="495"/>
                  </a:cubicBezTo>
                  <a:cubicBezTo>
                    <a:pt x="1363" y="474"/>
                    <a:pt x="1368" y="450"/>
                    <a:pt x="1364" y="427"/>
                  </a:cubicBezTo>
                  <a:cubicBezTo>
                    <a:pt x="1259" y="370"/>
                    <a:pt x="1139" y="295"/>
                    <a:pt x="1033" y="228"/>
                  </a:cubicBezTo>
                  <a:cubicBezTo>
                    <a:pt x="941" y="170"/>
                    <a:pt x="716" y="0"/>
                    <a:pt x="630" y="16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4" name="Freeform 235"/>
            <p:cNvSpPr>
              <a:spLocks/>
            </p:cNvSpPr>
            <p:nvPr/>
          </p:nvSpPr>
          <p:spPr bwMode="gray">
            <a:xfrm>
              <a:off x="9424932" y="4644086"/>
              <a:ext cx="149361" cy="43047"/>
            </a:xfrm>
            <a:custGeom>
              <a:avLst/>
              <a:gdLst/>
              <a:ahLst/>
              <a:cxnLst>
                <a:cxn ang="0">
                  <a:pos x="0" y="14"/>
                </a:cxn>
                <a:cxn ang="0">
                  <a:pos x="142" y="110"/>
                </a:cxn>
                <a:cxn ang="0">
                  <a:pos x="222" y="100"/>
                </a:cxn>
                <a:cxn ang="0">
                  <a:pos x="338" y="104"/>
                </a:cxn>
                <a:cxn ang="0">
                  <a:pos x="232" y="19"/>
                </a:cxn>
                <a:cxn ang="0">
                  <a:pos x="16" y="0"/>
                </a:cxn>
                <a:cxn ang="0">
                  <a:pos x="15" y="29"/>
                </a:cxn>
              </a:cxnLst>
              <a:rect l="0" t="0" r="r" b="b"/>
              <a:pathLst>
                <a:path w="413" h="119">
                  <a:moveTo>
                    <a:pt x="0" y="14"/>
                  </a:moveTo>
                  <a:cubicBezTo>
                    <a:pt x="27" y="70"/>
                    <a:pt x="74" y="119"/>
                    <a:pt x="142" y="110"/>
                  </a:cubicBezTo>
                  <a:cubicBezTo>
                    <a:pt x="175" y="106"/>
                    <a:pt x="185" y="97"/>
                    <a:pt x="222" y="100"/>
                  </a:cubicBezTo>
                  <a:cubicBezTo>
                    <a:pt x="261" y="103"/>
                    <a:pt x="298" y="106"/>
                    <a:pt x="338" y="104"/>
                  </a:cubicBezTo>
                  <a:cubicBezTo>
                    <a:pt x="413" y="50"/>
                    <a:pt x="274" y="19"/>
                    <a:pt x="232" y="19"/>
                  </a:cubicBezTo>
                  <a:cubicBezTo>
                    <a:pt x="161" y="19"/>
                    <a:pt x="74" y="32"/>
                    <a:pt x="16" y="0"/>
                  </a:cubicBezTo>
                  <a:cubicBezTo>
                    <a:pt x="15" y="9"/>
                    <a:pt x="14" y="20"/>
                    <a:pt x="15" y="29"/>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5" name="Freeform 236"/>
            <p:cNvSpPr>
              <a:spLocks/>
            </p:cNvSpPr>
            <p:nvPr/>
          </p:nvSpPr>
          <p:spPr bwMode="gray">
            <a:xfrm>
              <a:off x="9307741" y="4934384"/>
              <a:ext cx="236221" cy="257668"/>
            </a:xfrm>
            <a:custGeom>
              <a:avLst/>
              <a:gdLst/>
              <a:ahLst/>
              <a:cxnLst>
                <a:cxn ang="0">
                  <a:pos x="428" y="643"/>
                </a:cxn>
                <a:cxn ang="0">
                  <a:pos x="410" y="446"/>
                </a:cxn>
                <a:cxn ang="0">
                  <a:pos x="337" y="382"/>
                </a:cxn>
                <a:cxn ang="0">
                  <a:pos x="382" y="344"/>
                </a:cxn>
                <a:cxn ang="0">
                  <a:pos x="416" y="424"/>
                </a:cxn>
                <a:cxn ang="0">
                  <a:pos x="456" y="488"/>
                </a:cxn>
                <a:cxn ang="0">
                  <a:pos x="505" y="551"/>
                </a:cxn>
                <a:cxn ang="0">
                  <a:pos x="524" y="492"/>
                </a:cxn>
                <a:cxn ang="0">
                  <a:pos x="560" y="513"/>
                </a:cxn>
                <a:cxn ang="0">
                  <a:pos x="579" y="395"/>
                </a:cxn>
                <a:cxn ang="0">
                  <a:pos x="591" y="268"/>
                </a:cxn>
                <a:cxn ang="0">
                  <a:pos x="611" y="207"/>
                </a:cxn>
                <a:cxn ang="0">
                  <a:pos x="629" y="116"/>
                </a:cxn>
                <a:cxn ang="0">
                  <a:pos x="634" y="0"/>
                </a:cxn>
                <a:cxn ang="0">
                  <a:pos x="640" y="186"/>
                </a:cxn>
                <a:cxn ang="0">
                  <a:pos x="625" y="343"/>
                </a:cxn>
                <a:cxn ang="0">
                  <a:pos x="591" y="600"/>
                </a:cxn>
                <a:cxn ang="0">
                  <a:pos x="523" y="661"/>
                </a:cxn>
                <a:cxn ang="0">
                  <a:pos x="488" y="676"/>
                </a:cxn>
                <a:cxn ang="0">
                  <a:pos x="437" y="684"/>
                </a:cxn>
                <a:cxn ang="0">
                  <a:pos x="371" y="696"/>
                </a:cxn>
                <a:cxn ang="0">
                  <a:pos x="256" y="692"/>
                </a:cxn>
                <a:cxn ang="0">
                  <a:pos x="68" y="711"/>
                </a:cxn>
                <a:cxn ang="0">
                  <a:pos x="8" y="670"/>
                </a:cxn>
                <a:cxn ang="0">
                  <a:pos x="122" y="673"/>
                </a:cxn>
                <a:cxn ang="0">
                  <a:pos x="225" y="684"/>
                </a:cxn>
                <a:cxn ang="0">
                  <a:pos x="374" y="669"/>
                </a:cxn>
                <a:cxn ang="0">
                  <a:pos x="440" y="639"/>
                </a:cxn>
              </a:cxnLst>
              <a:rect l="0" t="0" r="r" b="b"/>
              <a:pathLst>
                <a:path w="653" h="712">
                  <a:moveTo>
                    <a:pt x="428" y="643"/>
                  </a:moveTo>
                  <a:cubicBezTo>
                    <a:pt x="497" y="609"/>
                    <a:pt x="444" y="484"/>
                    <a:pt x="410" y="446"/>
                  </a:cubicBezTo>
                  <a:cubicBezTo>
                    <a:pt x="389" y="421"/>
                    <a:pt x="350" y="412"/>
                    <a:pt x="337" y="382"/>
                  </a:cubicBezTo>
                  <a:cubicBezTo>
                    <a:pt x="322" y="345"/>
                    <a:pt x="349" y="316"/>
                    <a:pt x="382" y="344"/>
                  </a:cubicBezTo>
                  <a:cubicBezTo>
                    <a:pt x="400" y="359"/>
                    <a:pt x="407" y="405"/>
                    <a:pt x="416" y="424"/>
                  </a:cubicBezTo>
                  <a:cubicBezTo>
                    <a:pt x="427" y="447"/>
                    <a:pt x="441" y="467"/>
                    <a:pt x="456" y="488"/>
                  </a:cubicBezTo>
                  <a:cubicBezTo>
                    <a:pt x="466" y="504"/>
                    <a:pt x="485" y="546"/>
                    <a:pt x="505" y="551"/>
                  </a:cubicBezTo>
                  <a:cubicBezTo>
                    <a:pt x="544" y="562"/>
                    <a:pt x="530" y="511"/>
                    <a:pt x="524" y="492"/>
                  </a:cubicBezTo>
                  <a:cubicBezTo>
                    <a:pt x="535" y="499"/>
                    <a:pt x="548" y="509"/>
                    <a:pt x="560" y="513"/>
                  </a:cubicBezTo>
                  <a:cubicBezTo>
                    <a:pt x="563" y="467"/>
                    <a:pt x="564" y="438"/>
                    <a:pt x="579" y="395"/>
                  </a:cubicBezTo>
                  <a:cubicBezTo>
                    <a:pt x="594" y="353"/>
                    <a:pt x="580" y="310"/>
                    <a:pt x="591" y="268"/>
                  </a:cubicBezTo>
                  <a:cubicBezTo>
                    <a:pt x="596" y="245"/>
                    <a:pt x="607" y="232"/>
                    <a:pt x="611" y="207"/>
                  </a:cubicBezTo>
                  <a:cubicBezTo>
                    <a:pt x="616" y="177"/>
                    <a:pt x="625" y="146"/>
                    <a:pt x="629" y="116"/>
                  </a:cubicBezTo>
                  <a:cubicBezTo>
                    <a:pt x="635" y="78"/>
                    <a:pt x="631" y="38"/>
                    <a:pt x="634" y="0"/>
                  </a:cubicBezTo>
                  <a:cubicBezTo>
                    <a:pt x="653" y="50"/>
                    <a:pt x="644" y="132"/>
                    <a:pt x="640" y="186"/>
                  </a:cubicBezTo>
                  <a:cubicBezTo>
                    <a:pt x="637" y="238"/>
                    <a:pt x="631" y="291"/>
                    <a:pt x="625" y="343"/>
                  </a:cubicBezTo>
                  <a:cubicBezTo>
                    <a:pt x="616" y="431"/>
                    <a:pt x="597" y="511"/>
                    <a:pt x="591" y="600"/>
                  </a:cubicBezTo>
                  <a:cubicBezTo>
                    <a:pt x="587" y="660"/>
                    <a:pt x="571" y="653"/>
                    <a:pt x="523" y="661"/>
                  </a:cubicBezTo>
                  <a:cubicBezTo>
                    <a:pt x="504" y="664"/>
                    <a:pt x="504" y="669"/>
                    <a:pt x="488" y="676"/>
                  </a:cubicBezTo>
                  <a:cubicBezTo>
                    <a:pt x="466" y="686"/>
                    <a:pt x="464" y="684"/>
                    <a:pt x="437" y="684"/>
                  </a:cubicBezTo>
                  <a:cubicBezTo>
                    <a:pt x="413" y="685"/>
                    <a:pt x="395" y="694"/>
                    <a:pt x="371" y="696"/>
                  </a:cubicBezTo>
                  <a:cubicBezTo>
                    <a:pt x="333" y="699"/>
                    <a:pt x="295" y="691"/>
                    <a:pt x="256" y="692"/>
                  </a:cubicBezTo>
                  <a:cubicBezTo>
                    <a:pt x="194" y="694"/>
                    <a:pt x="130" y="710"/>
                    <a:pt x="68" y="711"/>
                  </a:cubicBezTo>
                  <a:cubicBezTo>
                    <a:pt x="42" y="712"/>
                    <a:pt x="0" y="705"/>
                    <a:pt x="8" y="670"/>
                  </a:cubicBezTo>
                  <a:cubicBezTo>
                    <a:pt x="39" y="657"/>
                    <a:pt x="88" y="671"/>
                    <a:pt x="122" y="673"/>
                  </a:cubicBezTo>
                  <a:cubicBezTo>
                    <a:pt x="156" y="675"/>
                    <a:pt x="191" y="682"/>
                    <a:pt x="225" y="684"/>
                  </a:cubicBezTo>
                  <a:cubicBezTo>
                    <a:pt x="274" y="686"/>
                    <a:pt x="329" y="688"/>
                    <a:pt x="374" y="669"/>
                  </a:cubicBezTo>
                  <a:cubicBezTo>
                    <a:pt x="389" y="663"/>
                    <a:pt x="428" y="652"/>
                    <a:pt x="440" y="639"/>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6" name="Freeform 237"/>
            <p:cNvSpPr>
              <a:spLocks/>
            </p:cNvSpPr>
            <p:nvPr/>
          </p:nvSpPr>
          <p:spPr bwMode="gray">
            <a:xfrm>
              <a:off x="9474566" y="4246095"/>
              <a:ext cx="193480" cy="433838"/>
            </a:xfrm>
            <a:custGeom>
              <a:avLst/>
              <a:gdLst/>
              <a:ahLst/>
              <a:cxnLst>
                <a:cxn ang="0">
                  <a:pos x="255" y="0"/>
                </a:cxn>
                <a:cxn ang="0">
                  <a:pos x="345" y="250"/>
                </a:cxn>
                <a:cxn ang="0">
                  <a:pos x="414" y="531"/>
                </a:cxn>
                <a:cxn ang="0">
                  <a:pos x="392" y="1100"/>
                </a:cxn>
                <a:cxn ang="0">
                  <a:pos x="110" y="1145"/>
                </a:cxn>
                <a:cxn ang="0">
                  <a:pos x="35" y="1046"/>
                </a:cxn>
                <a:cxn ang="0">
                  <a:pos x="0" y="894"/>
                </a:cxn>
                <a:cxn ang="0">
                  <a:pos x="162" y="908"/>
                </a:cxn>
                <a:cxn ang="0">
                  <a:pos x="165" y="888"/>
                </a:cxn>
                <a:cxn ang="0">
                  <a:pos x="193" y="885"/>
                </a:cxn>
                <a:cxn ang="0">
                  <a:pos x="180" y="864"/>
                </a:cxn>
                <a:cxn ang="0">
                  <a:pos x="188" y="627"/>
                </a:cxn>
                <a:cxn ang="0">
                  <a:pos x="141" y="538"/>
                </a:cxn>
                <a:cxn ang="0">
                  <a:pos x="133" y="468"/>
                </a:cxn>
                <a:cxn ang="0">
                  <a:pos x="86" y="419"/>
                </a:cxn>
                <a:cxn ang="0">
                  <a:pos x="239" y="0"/>
                </a:cxn>
              </a:cxnLst>
              <a:rect l="0" t="0" r="r" b="b"/>
              <a:pathLst>
                <a:path w="535" h="1199">
                  <a:moveTo>
                    <a:pt x="255" y="0"/>
                  </a:moveTo>
                  <a:cubicBezTo>
                    <a:pt x="371" y="74"/>
                    <a:pt x="349" y="133"/>
                    <a:pt x="345" y="250"/>
                  </a:cubicBezTo>
                  <a:cubicBezTo>
                    <a:pt x="342" y="350"/>
                    <a:pt x="410" y="426"/>
                    <a:pt x="414" y="531"/>
                  </a:cubicBezTo>
                  <a:cubicBezTo>
                    <a:pt x="417" y="628"/>
                    <a:pt x="535" y="1090"/>
                    <a:pt x="392" y="1100"/>
                  </a:cubicBezTo>
                  <a:cubicBezTo>
                    <a:pt x="338" y="1199"/>
                    <a:pt x="200" y="1164"/>
                    <a:pt x="110" y="1145"/>
                  </a:cubicBezTo>
                  <a:cubicBezTo>
                    <a:pt x="34" y="1129"/>
                    <a:pt x="31" y="1124"/>
                    <a:pt x="35" y="1046"/>
                  </a:cubicBezTo>
                  <a:cubicBezTo>
                    <a:pt x="37" y="994"/>
                    <a:pt x="50" y="925"/>
                    <a:pt x="0" y="894"/>
                  </a:cubicBezTo>
                  <a:cubicBezTo>
                    <a:pt x="58" y="890"/>
                    <a:pt x="105" y="919"/>
                    <a:pt x="162" y="908"/>
                  </a:cubicBezTo>
                  <a:cubicBezTo>
                    <a:pt x="166" y="905"/>
                    <a:pt x="163" y="892"/>
                    <a:pt x="165" y="888"/>
                  </a:cubicBezTo>
                  <a:cubicBezTo>
                    <a:pt x="173" y="888"/>
                    <a:pt x="186" y="889"/>
                    <a:pt x="193" y="885"/>
                  </a:cubicBezTo>
                  <a:cubicBezTo>
                    <a:pt x="188" y="874"/>
                    <a:pt x="189" y="876"/>
                    <a:pt x="180" y="864"/>
                  </a:cubicBezTo>
                  <a:cubicBezTo>
                    <a:pt x="186" y="811"/>
                    <a:pt x="205" y="677"/>
                    <a:pt x="188" y="627"/>
                  </a:cubicBezTo>
                  <a:cubicBezTo>
                    <a:pt x="178" y="596"/>
                    <a:pt x="151" y="572"/>
                    <a:pt x="141" y="538"/>
                  </a:cubicBezTo>
                  <a:cubicBezTo>
                    <a:pt x="133" y="514"/>
                    <a:pt x="144" y="489"/>
                    <a:pt x="133" y="468"/>
                  </a:cubicBezTo>
                  <a:cubicBezTo>
                    <a:pt x="123" y="447"/>
                    <a:pt x="98" y="438"/>
                    <a:pt x="86" y="419"/>
                  </a:cubicBezTo>
                  <a:cubicBezTo>
                    <a:pt x="17" y="306"/>
                    <a:pt x="122" y="49"/>
                    <a:pt x="239"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7" name="Freeform 238"/>
            <p:cNvSpPr>
              <a:spLocks/>
            </p:cNvSpPr>
            <p:nvPr/>
          </p:nvSpPr>
          <p:spPr bwMode="gray">
            <a:xfrm>
              <a:off x="9183503" y="4599967"/>
              <a:ext cx="112902" cy="110298"/>
            </a:xfrm>
            <a:custGeom>
              <a:avLst/>
              <a:gdLst/>
              <a:ahLst/>
              <a:cxnLst>
                <a:cxn ang="0">
                  <a:pos x="0" y="146"/>
                </a:cxn>
                <a:cxn ang="0">
                  <a:pos x="217" y="202"/>
                </a:cxn>
                <a:cxn ang="0">
                  <a:pos x="196" y="297"/>
                </a:cxn>
                <a:cxn ang="0">
                  <a:pos x="262" y="223"/>
                </a:cxn>
                <a:cxn ang="0">
                  <a:pos x="268" y="247"/>
                </a:cxn>
                <a:cxn ang="0">
                  <a:pos x="244" y="50"/>
                </a:cxn>
                <a:cxn ang="0">
                  <a:pos x="11" y="127"/>
                </a:cxn>
                <a:cxn ang="0">
                  <a:pos x="10" y="151"/>
                </a:cxn>
              </a:cxnLst>
              <a:rect l="0" t="0" r="r" b="b"/>
              <a:pathLst>
                <a:path w="312" h="305">
                  <a:moveTo>
                    <a:pt x="0" y="146"/>
                  </a:moveTo>
                  <a:cubicBezTo>
                    <a:pt x="36" y="159"/>
                    <a:pt x="211" y="160"/>
                    <a:pt x="217" y="202"/>
                  </a:cubicBezTo>
                  <a:cubicBezTo>
                    <a:pt x="223" y="235"/>
                    <a:pt x="38" y="305"/>
                    <a:pt x="196" y="297"/>
                  </a:cubicBezTo>
                  <a:cubicBezTo>
                    <a:pt x="207" y="274"/>
                    <a:pt x="233" y="221"/>
                    <a:pt x="262" y="223"/>
                  </a:cubicBezTo>
                  <a:cubicBezTo>
                    <a:pt x="263" y="230"/>
                    <a:pt x="267" y="241"/>
                    <a:pt x="268" y="247"/>
                  </a:cubicBezTo>
                  <a:cubicBezTo>
                    <a:pt x="312" y="212"/>
                    <a:pt x="285" y="72"/>
                    <a:pt x="244" y="50"/>
                  </a:cubicBezTo>
                  <a:cubicBezTo>
                    <a:pt x="147" y="0"/>
                    <a:pt x="91" y="112"/>
                    <a:pt x="11" y="127"/>
                  </a:cubicBezTo>
                  <a:cubicBezTo>
                    <a:pt x="10" y="134"/>
                    <a:pt x="9" y="144"/>
                    <a:pt x="10" y="15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8" name="Freeform 239"/>
            <p:cNvSpPr>
              <a:spLocks/>
            </p:cNvSpPr>
            <p:nvPr/>
          </p:nvSpPr>
          <p:spPr bwMode="gray">
            <a:xfrm>
              <a:off x="9175230" y="4740444"/>
              <a:ext cx="42740" cy="234383"/>
            </a:xfrm>
            <a:custGeom>
              <a:avLst/>
              <a:gdLst/>
              <a:ahLst/>
              <a:cxnLst>
                <a:cxn ang="0">
                  <a:pos x="4" y="640"/>
                </a:cxn>
                <a:cxn ang="0">
                  <a:pos x="70" y="326"/>
                </a:cxn>
                <a:cxn ang="0">
                  <a:pos x="92" y="98"/>
                </a:cxn>
                <a:cxn ang="0">
                  <a:pos x="114" y="0"/>
                </a:cxn>
                <a:cxn ang="0">
                  <a:pos x="100" y="80"/>
                </a:cxn>
                <a:cxn ang="0">
                  <a:pos x="99" y="177"/>
                </a:cxn>
                <a:cxn ang="0">
                  <a:pos x="84" y="359"/>
                </a:cxn>
                <a:cxn ang="0">
                  <a:pos x="53" y="520"/>
                </a:cxn>
                <a:cxn ang="0">
                  <a:pos x="8" y="648"/>
                </a:cxn>
                <a:cxn ang="0">
                  <a:pos x="4" y="640"/>
                </a:cxn>
              </a:cxnLst>
              <a:rect l="0" t="0" r="r" b="b"/>
              <a:pathLst>
                <a:path w="118" h="648">
                  <a:moveTo>
                    <a:pt x="4" y="640"/>
                  </a:moveTo>
                  <a:cubicBezTo>
                    <a:pt x="0" y="535"/>
                    <a:pt x="56" y="429"/>
                    <a:pt x="70" y="326"/>
                  </a:cubicBezTo>
                  <a:cubicBezTo>
                    <a:pt x="80" y="251"/>
                    <a:pt x="75" y="172"/>
                    <a:pt x="92" y="98"/>
                  </a:cubicBezTo>
                  <a:cubicBezTo>
                    <a:pt x="100" y="64"/>
                    <a:pt x="110" y="35"/>
                    <a:pt x="114" y="0"/>
                  </a:cubicBezTo>
                  <a:cubicBezTo>
                    <a:pt x="118" y="32"/>
                    <a:pt x="105" y="52"/>
                    <a:pt x="100" y="80"/>
                  </a:cubicBezTo>
                  <a:cubicBezTo>
                    <a:pt x="93" y="113"/>
                    <a:pt x="98" y="145"/>
                    <a:pt x="99" y="177"/>
                  </a:cubicBezTo>
                  <a:cubicBezTo>
                    <a:pt x="102" y="241"/>
                    <a:pt x="93" y="301"/>
                    <a:pt x="84" y="359"/>
                  </a:cubicBezTo>
                  <a:cubicBezTo>
                    <a:pt x="75" y="414"/>
                    <a:pt x="68" y="468"/>
                    <a:pt x="53" y="520"/>
                  </a:cubicBezTo>
                  <a:cubicBezTo>
                    <a:pt x="40" y="565"/>
                    <a:pt x="37" y="612"/>
                    <a:pt x="8" y="648"/>
                  </a:cubicBezTo>
                  <a:cubicBezTo>
                    <a:pt x="1" y="646"/>
                    <a:pt x="7" y="644"/>
                    <a:pt x="4" y="64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9" name="Freeform 240"/>
            <p:cNvSpPr>
              <a:spLocks/>
            </p:cNvSpPr>
            <p:nvPr/>
          </p:nvSpPr>
          <p:spPr bwMode="gray">
            <a:xfrm>
              <a:off x="9225936" y="4229704"/>
              <a:ext cx="17004" cy="116885"/>
            </a:xfrm>
            <a:custGeom>
              <a:avLst/>
              <a:gdLst/>
              <a:ahLst/>
              <a:cxnLst>
                <a:cxn ang="0">
                  <a:pos x="43" y="0"/>
                </a:cxn>
                <a:cxn ang="0">
                  <a:pos x="28" y="159"/>
                </a:cxn>
                <a:cxn ang="0">
                  <a:pos x="43" y="321"/>
                </a:cxn>
                <a:cxn ang="0">
                  <a:pos x="17" y="321"/>
                </a:cxn>
                <a:cxn ang="0">
                  <a:pos x="6" y="147"/>
                </a:cxn>
                <a:cxn ang="0">
                  <a:pos x="43" y="3"/>
                </a:cxn>
              </a:cxnLst>
              <a:rect l="0" t="0" r="r" b="b"/>
              <a:pathLst>
                <a:path w="47" h="323">
                  <a:moveTo>
                    <a:pt x="43" y="0"/>
                  </a:moveTo>
                  <a:cubicBezTo>
                    <a:pt x="43" y="55"/>
                    <a:pt x="28" y="102"/>
                    <a:pt x="28" y="159"/>
                  </a:cubicBezTo>
                  <a:cubicBezTo>
                    <a:pt x="28" y="213"/>
                    <a:pt x="47" y="273"/>
                    <a:pt x="43" y="321"/>
                  </a:cubicBezTo>
                  <a:cubicBezTo>
                    <a:pt x="37" y="323"/>
                    <a:pt x="24" y="323"/>
                    <a:pt x="17" y="321"/>
                  </a:cubicBezTo>
                  <a:cubicBezTo>
                    <a:pt x="15" y="263"/>
                    <a:pt x="0" y="209"/>
                    <a:pt x="6" y="147"/>
                  </a:cubicBezTo>
                  <a:cubicBezTo>
                    <a:pt x="11" y="96"/>
                    <a:pt x="32" y="52"/>
                    <a:pt x="43" y="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0" name="Freeform 241"/>
            <p:cNvSpPr>
              <a:spLocks/>
            </p:cNvSpPr>
            <p:nvPr/>
          </p:nvSpPr>
          <p:spPr bwMode="gray">
            <a:xfrm>
              <a:off x="9547178" y="4556614"/>
              <a:ext cx="89464" cy="24204"/>
            </a:xfrm>
            <a:custGeom>
              <a:avLst/>
              <a:gdLst/>
              <a:ahLst/>
              <a:cxnLst>
                <a:cxn ang="0">
                  <a:pos x="0" y="36"/>
                </a:cxn>
                <a:cxn ang="0">
                  <a:pos x="126" y="14"/>
                </a:cxn>
                <a:cxn ang="0">
                  <a:pos x="231" y="62"/>
                </a:cxn>
                <a:cxn ang="0">
                  <a:pos x="133" y="2"/>
                </a:cxn>
                <a:cxn ang="0">
                  <a:pos x="0" y="36"/>
                </a:cxn>
              </a:cxnLst>
              <a:rect l="0" t="0" r="r" b="b"/>
              <a:pathLst>
                <a:path w="247" h="67">
                  <a:moveTo>
                    <a:pt x="0" y="36"/>
                  </a:moveTo>
                  <a:cubicBezTo>
                    <a:pt x="44" y="35"/>
                    <a:pt x="81" y="7"/>
                    <a:pt x="126" y="14"/>
                  </a:cubicBezTo>
                  <a:cubicBezTo>
                    <a:pt x="166" y="19"/>
                    <a:pt x="190" y="67"/>
                    <a:pt x="231" y="62"/>
                  </a:cubicBezTo>
                  <a:cubicBezTo>
                    <a:pt x="247" y="11"/>
                    <a:pt x="166" y="4"/>
                    <a:pt x="133" y="2"/>
                  </a:cubicBezTo>
                  <a:cubicBezTo>
                    <a:pt x="80" y="0"/>
                    <a:pt x="48" y="26"/>
                    <a:pt x="0" y="3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1" name="Freeform 242"/>
            <p:cNvSpPr>
              <a:spLocks/>
            </p:cNvSpPr>
            <p:nvPr/>
          </p:nvSpPr>
          <p:spPr bwMode="gray">
            <a:xfrm>
              <a:off x="9543655" y="4505142"/>
              <a:ext cx="55608" cy="38451"/>
            </a:xfrm>
            <a:custGeom>
              <a:avLst/>
              <a:gdLst/>
              <a:ahLst/>
              <a:cxnLst>
                <a:cxn ang="0">
                  <a:pos x="154" y="68"/>
                </a:cxn>
                <a:cxn ang="0">
                  <a:pos x="13" y="56"/>
                </a:cxn>
                <a:cxn ang="0">
                  <a:pos x="70" y="94"/>
                </a:cxn>
                <a:cxn ang="0">
                  <a:pos x="102" y="72"/>
                </a:cxn>
                <a:cxn ang="0">
                  <a:pos x="154" y="68"/>
                </a:cxn>
              </a:cxnLst>
              <a:rect l="0" t="0" r="r" b="b"/>
              <a:pathLst>
                <a:path w="154" h="106">
                  <a:moveTo>
                    <a:pt x="154" y="68"/>
                  </a:moveTo>
                  <a:cubicBezTo>
                    <a:pt x="140" y="19"/>
                    <a:pt x="32" y="0"/>
                    <a:pt x="13" y="56"/>
                  </a:cubicBezTo>
                  <a:cubicBezTo>
                    <a:pt x="0" y="98"/>
                    <a:pt x="38" y="106"/>
                    <a:pt x="70" y="94"/>
                  </a:cubicBezTo>
                  <a:cubicBezTo>
                    <a:pt x="82" y="90"/>
                    <a:pt x="90" y="77"/>
                    <a:pt x="102" y="72"/>
                  </a:cubicBezTo>
                  <a:cubicBezTo>
                    <a:pt x="119" y="67"/>
                    <a:pt x="137" y="68"/>
                    <a:pt x="154" y="6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2" name="Freeform 243"/>
            <p:cNvSpPr>
              <a:spLocks/>
            </p:cNvSpPr>
            <p:nvPr/>
          </p:nvSpPr>
          <p:spPr bwMode="gray">
            <a:xfrm>
              <a:off x="9595280" y="4387185"/>
              <a:ext cx="26808" cy="19149"/>
            </a:xfrm>
            <a:custGeom>
              <a:avLst/>
              <a:gdLst/>
              <a:ahLst/>
              <a:cxnLst>
                <a:cxn ang="0">
                  <a:pos x="0" y="4"/>
                </a:cxn>
                <a:cxn ang="0">
                  <a:pos x="52" y="41"/>
                </a:cxn>
                <a:cxn ang="0">
                  <a:pos x="0" y="0"/>
                </a:cxn>
              </a:cxnLst>
              <a:rect l="0" t="0" r="r" b="b"/>
              <a:pathLst>
                <a:path w="74" h="53">
                  <a:moveTo>
                    <a:pt x="0" y="4"/>
                  </a:moveTo>
                  <a:cubicBezTo>
                    <a:pt x="14" y="14"/>
                    <a:pt x="29" y="53"/>
                    <a:pt x="52" y="41"/>
                  </a:cubicBezTo>
                  <a:cubicBezTo>
                    <a:pt x="74" y="31"/>
                    <a:pt x="6" y="4"/>
                    <a:pt x="0"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3" name="Freeform 244"/>
            <p:cNvSpPr>
              <a:spLocks/>
            </p:cNvSpPr>
            <p:nvPr/>
          </p:nvSpPr>
          <p:spPr bwMode="gray">
            <a:xfrm>
              <a:off x="9154549" y="4252989"/>
              <a:ext cx="42740" cy="98349"/>
            </a:xfrm>
            <a:custGeom>
              <a:avLst/>
              <a:gdLst/>
              <a:ahLst/>
              <a:cxnLst>
                <a:cxn ang="0">
                  <a:pos x="47" y="0"/>
                </a:cxn>
                <a:cxn ang="0">
                  <a:pos x="74" y="136"/>
                </a:cxn>
                <a:cxn ang="0">
                  <a:pos x="107" y="272"/>
                </a:cxn>
                <a:cxn ang="0">
                  <a:pos x="51" y="4"/>
                </a:cxn>
              </a:cxnLst>
              <a:rect l="0" t="0" r="r" b="b"/>
              <a:pathLst>
                <a:path w="118" h="272">
                  <a:moveTo>
                    <a:pt x="47" y="0"/>
                  </a:moveTo>
                  <a:cubicBezTo>
                    <a:pt x="90" y="13"/>
                    <a:pt x="72" y="101"/>
                    <a:pt x="74" y="136"/>
                  </a:cubicBezTo>
                  <a:cubicBezTo>
                    <a:pt x="76" y="184"/>
                    <a:pt x="108" y="227"/>
                    <a:pt x="107" y="272"/>
                  </a:cubicBezTo>
                  <a:cubicBezTo>
                    <a:pt x="0" y="257"/>
                    <a:pt x="118" y="44"/>
                    <a:pt x="51" y="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4" name="Freeform 245"/>
            <p:cNvSpPr>
              <a:spLocks/>
            </p:cNvSpPr>
            <p:nvPr/>
          </p:nvSpPr>
          <p:spPr bwMode="gray">
            <a:xfrm>
              <a:off x="9584557" y="4406333"/>
              <a:ext cx="33549" cy="38451"/>
            </a:xfrm>
            <a:custGeom>
              <a:avLst/>
              <a:gdLst/>
              <a:ahLst/>
              <a:cxnLst>
                <a:cxn ang="0">
                  <a:pos x="0" y="0"/>
                </a:cxn>
                <a:cxn ang="0">
                  <a:pos x="75" y="87"/>
                </a:cxn>
                <a:cxn ang="0">
                  <a:pos x="4" y="4"/>
                </a:cxn>
              </a:cxnLst>
              <a:rect l="0" t="0" r="r" b="b"/>
              <a:pathLst>
                <a:path w="93" h="106">
                  <a:moveTo>
                    <a:pt x="0" y="0"/>
                  </a:moveTo>
                  <a:cubicBezTo>
                    <a:pt x="24" y="16"/>
                    <a:pt x="93" y="52"/>
                    <a:pt x="75" y="87"/>
                  </a:cubicBezTo>
                  <a:cubicBezTo>
                    <a:pt x="32" y="106"/>
                    <a:pt x="7" y="39"/>
                    <a:pt x="4" y="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5" name="Freeform 246"/>
            <p:cNvSpPr>
              <a:spLocks/>
            </p:cNvSpPr>
            <p:nvPr/>
          </p:nvSpPr>
          <p:spPr bwMode="gray">
            <a:xfrm>
              <a:off x="9418344" y="4560597"/>
              <a:ext cx="90230" cy="110604"/>
            </a:xfrm>
            <a:custGeom>
              <a:avLst/>
              <a:gdLst/>
              <a:ahLst/>
              <a:cxnLst>
                <a:cxn ang="0">
                  <a:pos x="8" y="154"/>
                </a:cxn>
                <a:cxn ang="0">
                  <a:pos x="137" y="306"/>
                </a:cxn>
                <a:cxn ang="0">
                  <a:pos x="220" y="162"/>
                </a:cxn>
                <a:cxn ang="0">
                  <a:pos x="121" y="3"/>
                </a:cxn>
                <a:cxn ang="0">
                  <a:pos x="0" y="169"/>
                </a:cxn>
              </a:cxnLst>
              <a:rect l="0" t="0" r="r" b="b"/>
              <a:pathLst>
                <a:path w="249" h="306">
                  <a:moveTo>
                    <a:pt x="8" y="154"/>
                  </a:moveTo>
                  <a:cubicBezTo>
                    <a:pt x="8" y="249"/>
                    <a:pt x="31" y="306"/>
                    <a:pt x="137" y="306"/>
                  </a:cubicBezTo>
                  <a:cubicBezTo>
                    <a:pt x="249" y="306"/>
                    <a:pt x="228" y="246"/>
                    <a:pt x="220" y="162"/>
                  </a:cubicBezTo>
                  <a:cubicBezTo>
                    <a:pt x="212" y="84"/>
                    <a:pt x="221" y="6"/>
                    <a:pt x="121" y="3"/>
                  </a:cubicBezTo>
                  <a:cubicBezTo>
                    <a:pt x="52" y="0"/>
                    <a:pt x="3" y="105"/>
                    <a:pt x="0" y="169"/>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6" name="Freeform 247"/>
            <p:cNvSpPr>
              <a:spLocks/>
            </p:cNvSpPr>
            <p:nvPr/>
          </p:nvSpPr>
          <p:spPr bwMode="gray">
            <a:xfrm>
              <a:off x="9289970" y="4014777"/>
              <a:ext cx="167132" cy="356782"/>
            </a:xfrm>
            <a:custGeom>
              <a:avLst/>
              <a:gdLst/>
              <a:ahLst/>
              <a:cxnLst>
                <a:cxn ang="0">
                  <a:pos x="135" y="252"/>
                </a:cxn>
                <a:cxn ang="0">
                  <a:pos x="35" y="563"/>
                </a:cxn>
                <a:cxn ang="0">
                  <a:pos x="141" y="904"/>
                </a:cxn>
                <a:cxn ang="0">
                  <a:pos x="302" y="844"/>
                </a:cxn>
                <a:cxn ang="0">
                  <a:pos x="454" y="563"/>
                </a:cxn>
                <a:cxn ang="0">
                  <a:pos x="213" y="42"/>
                </a:cxn>
                <a:cxn ang="0">
                  <a:pos x="135" y="275"/>
                </a:cxn>
              </a:cxnLst>
              <a:rect l="0" t="0" r="r" b="b"/>
              <a:pathLst>
                <a:path w="462" h="986">
                  <a:moveTo>
                    <a:pt x="135" y="252"/>
                  </a:moveTo>
                  <a:cubicBezTo>
                    <a:pt x="147" y="366"/>
                    <a:pt x="0" y="457"/>
                    <a:pt x="35" y="563"/>
                  </a:cubicBezTo>
                  <a:cubicBezTo>
                    <a:pt x="80" y="700"/>
                    <a:pt x="44" y="807"/>
                    <a:pt x="141" y="904"/>
                  </a:cubicBezTo>
                  <a:cubicBezTo>
                    <a:pt x="223" y="986"/>
                    <a:pt x="233" y="951"/>
                    <a:pt x="302" y="844"/>
                  </a:cubicBezTo>
                  <a:cubicBezTo>
                    <a:pt x="367" y="742"/>
                    <a:pt x="399" y="672"/>
                    <a:pt x="454" y="563"/>
                  </a:cubicBezTo>
                  <a:cubicBezTo>
                    <a:pt x="425" y="419"/>
                    <a:pt x="462" y="0"/>
                    <a:pt x="213" y="42"/>
                  </a:cubicBezTo>
                  <a:cubicBezTo>
                    <a:pt x="174" y="109"/>
                    <a:pt x="79" y="184"/>
                    <a:pt x="135" y="27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7" name="Freeform 248"/>
            <p:cNvSpPr>
              <a:spLocks/>
            </p:cNvSpPr>
            <p:nvPr/>
          </p:nvSpPr>
          <p:spPr bwMode="gray">
            <a:xfrm>
              <a:off x="9213222" y="4119713"/>
              <a:ext cx="322008" cy="335795"/>
            </a:xfrm>
            <a:custGeom>
              <a:avLst/>
              <a:gdLst/>
              <a:ahLst/>
              <a:cxnLst>
                <a:cxn ang="0">
                  <a:pos x="325" y="53"/>
                </a:cxn>
                <a:cxn ang="0">
                  <a:pos x="323" y="313"/>
                </a:cxn>
                <a:cxn ang="0">
                  <a:pos x="410" y="553"/>
                </a:cxn>
                <a:cxn ang="0">
                  <a:pos x="583" y="336"/>
                </a:cxn>
                <a:cxn ang="0">
                  <a:pos x="629" y="17"/>
                </a:cxn>
                <a:cxn ang="0">
                  <a:pos x="734" y="220"/>
                </a:cxn>
                <a:cxn ang="0">
                  <a:pos x="890" y="409"/>
                </a:cxn>
                <a:cxn ang="0">
                  <a:pos x="658" y="318"/>
                </a:cxn>
                <a:cxn ang="0">
                  <a:pos x="590" y="448"/>
                </a:cxn>
                <a:cxn ang="0">
                  <a:pos x="552" y="599"/>
                </a:cxn>
                <a:cxn ang="0">
                  <a:pos x="410" y="850"/>
                </a:cxn>
                <a:cxn ang="0">
                  <a:pos x="257" y="607"/>
                </a:cxn>
                <a:cxn ang="0">
                  <a:pos x="257" y="417"/>
                </a:cxn>
                <a:cxn ang="0">
                  <a:pos x="217" y="268"/>
                </a:cxn>
                <a:cxn ang="0">
                  <a:pos x="119" y="264"/>
                </a:cxn>
                <a:cxn ang="0">
                  <a:pos x="0" y="249"/>
                </a:cxn>
                <a:cxn ang="0">
                  <a:pos x="164" y="142"/>
                </a:cxn>
                <a:cxn ang="0">
                  <a:pos x="317" y="31"/>
                </a:cxn>
              </a:cxnLst>
              <a:rect l="0" t="0" r="r" b="b"/>
              <a:pathLst>
                <a:path w="890" h="928">
                  <a:moveTo>
                    <a:pt x="325" y="53"/>
                  </a:moveTo>
                  <a:cubicBezTo>
                    <a:pt x="337" y="149"/>
                    <a:pt x="286" y="214"/>
                    <a:pt x="323" y="313"/>
                  </a:cubicBezTo>
                  <a:cubicBezTo>
                    <a:pt x="352" y="391"/>
                    <a:pt x="400" y="467"/>
                    <a:pt x="410" y="553"/>
                  </a:cubicBezTo>
                  <a:cubicBezTo>
                    <a:pt x="478" y="511"/>
                    <a:pt x="536" y="412"/>
                    <a:pt x="583" y="336"/>
                  </a:cubicBezTo>
                  <a:cubicBezTo>
                    <a:pt x="649" y="227"/>
                    <a:pt x="619" y="144"/>
                    <a:pt x="629" y="17"/>
                  </a:cubicBezTo>
                  <a:cubicBezTo>
                    <a:pt x="734" y="0"/>
                    <a:pt x="702" y="161"/>
                    <a:pt x="734" y="220"/>
                  </a:cubicBezTo>
                  <a:cubicBezTo>
                    <a:pt x="772" y="292"/>
                    <a:pt x="833" y="355"/>
                    <a:pt x="890" y="409"/>
                  </a:cubicBezTo>
                  <a:cubicBezTo>
                    <a:pt x="813" y="402"/>
                    <a:pt x="727" y="351"/>
                    <a:pt x="658" y="318"/>
                  </a:cubicBezTo>
                  <a:cubicBezTo>
                    <a:pt x="615" y="366"/>
                    <a:pt x="604" y="385"/>
                    <a:pt x="590" y="448"/>
                  </a:cubicBezTo>
                  <a:cubicBezTo>
                    <a:pt x="578" y="499"/>
                    <a:pt x="570" y="551"/>
                    <a:pt x="552" y="599"/>
                  </a:cubicBezTo>
                  <a:cubicBezTo>
                    <a:pt x="531" y="657"/>
                    <a:pt x="454" y="824"/>
                    <a:pt x="410" y="850"/>
                  </a:cubicBezTo>
                  <a:cubicBezTo>
                    <a:pt x="278" y="928"/>
                    <a:pt x="260" y="680"/>
                    <a:pt x="257" y="607"/>
                  </a:cubicBezTo>
                  <a:cubicBezTo>
                    <a:pt x="253" y="544"/>
                    <a:pt x="257" y="480"/>
                    <a:pt x="257" y="417"/>
                  </a:cubicBezTo>
                  <a:cubicBezTo>
                    <a:pt x="256" y="335"/>
                    <a:pt x="266" y="325"/>
                    <a:pt x="217" y="268"/>
                  </a:cubicBezTo>
                  <a:cubicBezTo>
                    <a:pt x="178" y="222"/>
                    <a:pt x="147" y="189"/>
                    <a:pt x="119" y="264"/>
                  </a:cubicBezTo>
                  <a:cubicBezTo>
                    <a:pt x="79" y="267"/>
                    <a:pt x="30" y="276"/>
                    <a:pt x="0" y="249"/>
                  </a:cubicBezTo>
                  <a:cubicBezTo>
                    <a:pt x="36" y="206"/>
                    <a:pt x="115" y="181"/>
                    <a:pt x="164" y="142"/>
                  </a:cubicBezTo>
                  <a:cubicBezTo>
                    <a:pt x="210" y="107"/>
                    <a:pt x="261" y="45"/>
                    <a:pt x="317" y="3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8" name="Freeform 249"/>
            <p:cNvSpPr>
              <a:spLocks/>
            </p:cNvSpPr>
            <p:nvPr/>
          </p:nvSpPr>
          <p:spPr bwMode="gray">
            <a:xfrm>
              <a:off x="9274804" y="3894675"/>
              <a:ext cx="209412" cy="267012"/>
            </a:xfrm>
            <a:custGeom>
              <a:avLst/>
              <a:gdLst/>
              <a:ahLst/>
              <a:cxnLst>
                <a:cxn ang="0">
                  <a:pos x="261" y="62"/>
                </a:cxn>
                <a:cxn ang="0">
                  <a:pos x="101" y="363"/>
                </a:cxn>
                <a:cxn ang="0">
                  <a:pos x="65" y="366"/>
                </a:cxn>
                <a:cxn ang="0">
                  <a:pos x="146" y="548"/>
                </a:cxn>
                <a:cxn ang="0">
                  <a:pos x="382" y="683"/>
                </a:cxn>
                <a:cxn ang="0">
                  <a:pos x="507" y="463"/>
                </a:cxn>
                <a:cxn ang="0">
                  <a:pos x="564" y="335"/>
                </a:cxn>
                <a:cxn ang="0">
                  <a:pos x="524" y="177"/>
                </a:cxn>
                <a:cxn ang="0">
                  <a:pos x="253" y="62"/>
                </a:cxn>
              </a:cxnLst>
              <a:rect l="0" t="0" r="r" b="b"/>
              <a:pathLst>
                <a:path w="579" h="738">
                  <a:moveTo>
                    <a:pt x="261" y="62"/>
                  </a:moveTo>
                  <a:cubicBezTo>
                    <a:pt x="157" y="92"/>
                    <a:pt x="0" y="242"/>
                    <a:pt x="101" y="363"/>
                  </a:cubicBezTo>
                  <a:cubicBezTo>
                    <a:pt x="90" y="362"/>
                    <a:pt x="76" y="367"/>
                    <a:pt x="65" y="366"/>
                  </a:cubicBezTo>
                  <a:cubicBezTo>
                    <a:pt x="57" y="411"/>
                    <a:pt x="97" y="552"/>
                    <a:pt x="146" y="548"/>
                  </a:cubicBezTo>
                  <a:cubicBezTo>
                    <a:pt x="155" y="673"/>
                    <a:pt x="285" y="738"/>
                    <a:pt x="382" y="683"/>
                  </a:cubicBezTo>
                  <a:cubicBezTo>
                    <a:pt x="460" y="639"/>
                    <a:pt x="516" y="547"/>
                    <a:pt x="507" y="463"/>
                  </a:cubicBezTo>
                  <a:cubicBezTo>
                    <a:pt x="579" y="432"/>
                    <a:pt x="574" y="372"/>
                    <a:pt x="564" y="335"/>
                  </a:cubicBezTo>
                  <a:cubicBezTo>
                    <a:pt x="547" y="273"/>
                    <a:pt x="562" y="234"/>
                    <a:pt x="524" y="177"/>
                  </a:cubicBezTo>
                  <a:cubicBezTo>
                    <a:pt x="474" y="101"/>
                    <a:pt x="347" y="0"/>
                    <a:pt x="253" y="6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9" name="Freeform 250"/>
            <p:cNvSpPr>
              <a:spLocks/>
            </p:cNvSpPr>
            <p:nvPr/>
          </p:nvSpPr>
          <p:spPr bwMode="gray">
            <a:xfrm>
              <a:off x="9274804" y="3883798"/>
              <a:ext cx="236987" cy="267166"/>
            </a:xfrm>
            <a:custGeom>
              <a:avLst/>
              <a:gdLst/>
              <a:ahLst/>
              <a:cxnLst>
                <a:cxn ang="0">
                  <a:pos x="261" y="61"/>
                </a:cxn>
                <a:cxn ang="0">
                  <a:pos x="101" y="363"/>
                </a:cxn>
                <a:cxn ang="0">
                  <a:pos x="65" y="366"/>
                </a:cxn>
                <a:cxn ang="0">
                  <a:pos x="131" y="547"/>
                </a:cxn>
                <a:cxn ang="0">
                  <a:pos x="382" y="683"/>
                </a:cxn>
                <a:cxn ang="0">
                  <a:pos x="583" y="463"/>
                </a:cxn>
                <a:cxn ang="0">
                  <a:pos x="564" y="334"/>
                </a:cxn>
                <a:cxn ang="0">
                  <a:pos x="524" y="177"/>
                </a:cxn>
                <a:cxn ang="0">
                  <a:pos x="253" y="61"/>
                </a:cxn>
              </a:cxnLst>
              <a:rect l="0" t="0" r="r" b="b"/>
              <a:pathLst>
                <a:path w="655" h="738">
                  <a:moveTo>
                    <a:pt x="261" y="61"/>
                  </a:moveTo>
                  <a:cubicBezTo>
                    <a:pt x="157" y="91"/>
                    <a:pt x="0" y="242"/>
                    <a:pt x="101" y="363"/>
                  </a:cubicBezTo>
                  <a:cubicBezTo>
                    <a:pt x="90" y="362"/>
                    <a:pt x="76" y="366"/>
                    <a:pt x="65" y="366"/>
                  </a:cubicBezTo>
                  <a:cubicBezTo>
                    <a:pt x="57" y="411"/>
                    <a:pt x="82" y="551"/>
                    <a:pt x="131" y="547"/>
                  </a:cubicBezTo>
                  <a:cubicBezTo>
                    <a:pt x="140" y="672"/>
                    <a:pt x="285" y="738"/>
                    <a:pt x="382" y="683"/>
                  </a:cubicBezTo>
                  <a:cubicBezTo>
                    <a:pt x="460" y="638"/>
                    <a:pt x="592" y="547"/>
                    <a:pt x="583" y="463"/>
                  </a:cubicBezTo>
                  <a:cubicBezTo>
                    <a:pt x="655" y="431"/>
                    <a:pt x="574" y="372"/>
                    <a:pt x="564" y="334"/>
                  </a:cubicBezTo>
                  <a:cubicBezTo>
                    <a:pt x="547" y="273"/>
                    <a:pt x="562" y="233"/>
                    <a:pt x="524" y="177"/>
                  </a:cubicBezTo>
                  <a:cubicBezTo>
                    <a:pt x="474" y="100"/>
                    <a:pt x="347" y="0"/>
                    <a:pt x="253" y="6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0" name="Freeform 251"/>
            <p:cNvSpPr>
              <a:spLocks/>
            </p:cNvSpPr>
            <p:nvPr/>
          </p:nvSpPr>
          <p:spPr bwMode="gray">
            <a:xfrm>
              <a:off x="8946822" y="5586059"/>
              <a:ext cx="220136" cy="168204"/>
            </a:xfrm>
            <a:custGeom>
              <a:avLst/>
              <a:gdLst/>
              <a:ahLst/>
              <a:cxnLst>
                <a:cxn ang="0">
                  <a:pos x="523" y="18"/>
                </a:cxn>
                <a:cxn ang="0">
                  <a:pos x="575" y="207"/>
                </a:cxn>
                <a:cxn ang="0">
                  <a:pos x="533" y="415"/>
                </a:cxn>
                <a:cxn ang="0">
                  <a:pos x="489" y="415"/>
                </a:cxn>
                <a:cxn ang="0">
                  <a:pos x="457" y="244"/>
                </a:cxn>
                <a:cxn ang="0">
                  <a:pos x="357" y="356"/>
                </a:cxn>
                <a:cxn ang="0">
                  <a:pos x="49" y="461"/>
                </a:cxn>
                <a:cxn ang="0">
                  <a:pos x="0" y="453"/>
                </a:cxn>
                <a:cxn ang="0">
                  <a:pos x="4" y="428"/>
                </a:cxn>
                <a:cxn ang="0">
                  <a:pos x="125" y="340"/>
                </a:cxn>
                <a:cxn ang="0">
                  <a:pos x="256" y="281"/>
                </a:cxn>
                <a:cxn ang="0">
                  <a:pos x="523" y="18"/>
                </a:cxn>
              </a:cxnLst>
              <a:rect l="0" t="0" r="r" b="b"/>
              <a:pathLst>
                <a:path w="608" h="465">
                  <a:moveTo>
                    <a:pt x="523" y="18"/>
                  </a:moveTo>
                  <a:cubicBezTo>
                    <a:pt x="584" y="54"/>
                    <a:pt x="608" y="152"/>
                    <a:pt x="575" y="207"/>
                  </a:cubicBezTo>
                  <a:cubicBezTo>
                    <a:pt x="538" y="268"/>
                    <a:pt x="549" y="346"/>
                    <a:pt x="533" y="415"/>
                  </a:cubicBezTo>
                  <a:cubicBezTo>
                    <a:pt x="519" y="416"/>
                    <a:pt x="504" y="416"/>
                    <a:pt x="489" y="415"/>
                  </a:cubicBezTo>
                  <a:cubicBezTo>
                    <a:pt x="487" y="378"/>
                    <a:pt x="513" y="237"/>
                    <a:pt x="457" y="244"/>
                  </a:cubicBezTo>
                  <a:cubicBezTo>
                    <a:pt x="432" y="248"/>
                    <a:pt x="370" y="336"/>
                    <a:pt x="357" y="356"/>
                  </a:cubicBezTo>
                  <a:cubicBezTo>
                    <a:pt x="285" y="465"/>
                    <a:pt x="174" y="463"/>
                    <a:pt x="49" y="461"/>
                  </a:cubicBezTo>
                  <a:cubicBezTo>
                    <a:pt x="31" y="461"/>
                    <a:pt x="15" y="465"/>
                    <a:pt x="0" y="453"/>
                  </a:cubicBezTo>
                  <a:cubicBezTo>
                    <a:pt x="0" y="449"/>
                    <a:pt x="2" y="433"/>
                    <a:pt x="4" y="428"/>
                  </a:cubicBezTo>
                  <a:cubicBezTo>
                    <a:pt x="41" y="382"/>
                    <a:pt x="89" y="366"/>
                    <a:pt x="125" y="340"/>
                  </a:cubicBezTo>
                  <a:cubicBezTo>
                    <a:pt x="166" y="312"/>
                    <a:pt x="217" y="316"/>
                    <a:pt x="256" y="281"/>
                  </a:cubicBezTo>
                  <a:cubicBezTo>
                    <a:pt x="340" y="206"/>
                    <a:pt x="486" y="0"/>
                    <a:pt x="523" y="1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1" name="Freeform 252"/>
            <p:cNvSpPr>
              <a:spLocks/>
            </p:cNvSpPr>
            <p:nvPr/>
          </p:nvSpPr>
          <p:spPr bwMode="gray">
            <a:xfrm>
              <a:off x="9404711" y="5683029"/>
              <a:ext cx="124085" cy="141855"/>
            </a:xfrm>
            <a:custGeom>
              <a:avLst/>
              <a:gdLst/>
              <a:ahLst/>
              <a:cxnLst>
                <a:cxn ang="0">
                  <a:pos x="68" y="0"/>
                </a:cxn>
                <a:cxn ang="0">
                  <a:pos x="109" y="327"/>
                </a:cxn>
                <a:cxn ang="0">
                  <a:pos x="313" y="191"/>
                </a:cxn>
                <a:cxn ang="0">
                  <a:pos x="306" y="108"/>
                </a:cxn>
                <a:cxn ang="0">
                  <a:pos x="260" y="204"/>
                </a:cxn>
                <a:cxn ang="0">
                  <a:pos x="139" y="206"/>
                </a:cxn>
                <a:cxn ang="0">
                  <a:pos x="70" y="142"/>
                </a:cxn>
                <a:cxn ang="0">
                  <a:pos x="68" y="12"/>
                </a:cxn>
              </a:cxnLst>
              <a:rect l="0" t="0" r="r" b="b"/>
              <a:pathLst>
                <a:path w="343" h="392">
                  <a:moveTo>
                    <a:pt x="68" y="0"/>
                  </a:moveTo>
                  <a:cubicBezTo>
                    <a:pt x="68" y="102"/>
                    <a:pt x="0" y="261"/>
                    <a:pt x="109" y="327"/>
                  </a:cubicBezTo>
                  <a:cubicBezTo>
                    <a:pt x="215" y="392"/>
                    <a:pt x="343" y="303"/>
                    <a:pt x="313" y="191"/>
                  </a:cubicBezTo>
                  <a:cubicBezTo>
                    <a:pt x="306" y="163"/>
                    <a:pt x="318" y="137"/>
                    <a:pt x="306" y="108"/>
                  </a:cubicBezTo>
                  <a:cubicBezTo>
                    <a:pt x="281" y="137"/>
                    <a:pt x="307" y="183"/>
                    <a:pt x="260" y="204"/>
                  </a:cubicBezTo>
                  <a:cubicBezTo>
                    <a:pt x="226" y="220"/>
                    <a:pt x="173" y="217"/>
                    <a:pt x="139" y="206"/>
                  </a:cubicBezTo>
                  <a:cubicBezTo>
                    <a:pt x="102" y="194"/>
                    <a:pt x="81" y="184"/>
                    <a:pt x="70" y="142"/>
                  </a:cubicBezTo>
                  <a:cubicBezTo>
                    <a:pt x="62" y="111"/>
                    <a:pt x="70" y="41"/>
                    <a:pt x="68" y="1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2" name="Freeform 253"/>
            <p:cNvSpPr>
              <a:spLocks/>
            </p:cNvSpPr>
            <p:nvPr/>
          </p:nvSpPr>
          <p:spPr bwMode="gray">
            <a:xfrm>
              <a:off x="9448830" y="5763301"/>
              <a:ext cx="56068" cy="26196"/>
            </a:xfrm>
            <a:custGeom>
              <a:avLst/>
              <a:gdLst/>
              <a:ahLst/>
              <a:cxnLst>
                <a:cxn ang="0">
                  <a:pos x="0" y="3"/>
                </a:cxn>
                <a:cxn ang="0">
                  <a:pos x="155" y="33"/>
                </a:cxn>
                <a:cxn ang="0">
                  <a:pos x="86" y="43"/>
                </a:cxn>
                <a:cxn ang="0">
                  <a:pos x="100" y="68"/>
                </a:cxn>
                <a:cxn ang="0">
                  <a:pos x="70" y="39"/>
                </a:cxn>
                <a:cxn ang="0">
                  <a:pos x="5" y="8"/>
                </a:cxn>
              </a:cxnLst>
              <a:rect l="0" t="0" r="r" b="b"/>
              <a:pathLst>
                <a:path w="155" h="72">
                  <a:moveTo>
                    <a:pt x="0" y="3"/>
                  </a:moveTo>
                  <a:cubicBezTo>
                    <a:pt x="34" y="21"/>
                    <a:pt x="152" y="0"/>
                    <a:pt x="155" y="33"/>
                  </a:cubicBezTo>
                  <a:cubicBezTo>
                    <a:pt x="132" y="34"/>
                    <a:pt x="101" y="27"/>
                    <a:pt x="86" y="43"/>
                  </a:cubicBezTo>
                  <a:cubicBezTo>
                    <a:pt x="99" y="54"/>
                    <a:pt x="94" y="59"/>
                    <a:pt x="100" y="68"/>
                  </a:cubicBezTo>
                  <a:cubicBezTo>
                    <a:pt x="77" y="72"/>
                    <a:pt x="67" y="62"/>
                    <a:pt x="70" y="39"/>
                  </a:cubicBezTo>
                  <a:cubicBezTo>
                    <a:pt x="42" y="43"/>
                    <a:pt x="15" y="35"/>
                    <a:pt x="5" y="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3" name="Freeform 254"/>
            <p:cNvSpPr>
              <a:spLocks/>
            </p:cNvSpPr>
            <p:nvPr/>
          </p:nvSpPr>
          <p:spPr bwMode="gray">
            <a:xfrm>
              <a:off x="9108592" y="4323151"/>
              <a:ext cx="323233" cy="336561"/>
            </a:xfrm>
            <a:custGeom>
              <a:avLst/>
              <a:gdLst/>
              <a:ahLst/>
              <a:cxnLst>
                <a:cxn ang="0">
                  <a:pos x="0" y="143"/>
                </a:cxn>
                <a:cxn ang="0">
                  <a:pos x="22" y="333"/>
                </a:cxn>
                <a:cxn ang="0">
                  <a:pos x="68" y="522"/>
                </a:cxn>
                <a:cxn ang="0">
                  <a:pos x="137" y="930"/>
                </a:cxn>
                <a:cxn ang="0">
                  <a:pos x="305" y="901"/>
                </a:cxn>
                <a:cxn ang="0">
                  <a:pos x="492" y="878"/>
                </a:cxn>
                <a:cxn ang="0">
                  <a:pos x="878" y="870"/>
                </a:cxn>
                <a:cxn ang="0">
                  <a:pos x="879" y="431"/>
                </a:cxn>
                <a:cxn ang="0">
                  <a:pos x="832" y="0"/>
                </a:cxn>
                <a:cxn ang="0">
                  <a:pos x="422" y="67"/>
                </a:cxn>
                <a:cxn ang="0">
                  <a:pos x="0" y="136"/>
                </a:cxn>
              </a:cxnLst>
              <a:rect l="0" t="0" r="r" b="b"/>
              <a:pathLst>
                <a:path w="893" h="930">
                  <a:moveTo>
                    <a:pt x="0" y="143"/>
                  </a:moveTo>
                  <a:cubicBezTo>
                    <a:pt x="18" y="201"/>
                    <a:pt x="13" y="273"/>
                    <a:pt x="22" y="333"/>
                  </a:cubicBezTo>
                  <a:cubicBezTo>
                    <a:pt x="33" y="396"/>
                    <a:pt x="56" y="458"/>
                    <a:pt x="68" y="522"/>
                  </a:cubicBezTo>
                  <a:cubicBezTo>
                    <a:pt x="94" y="658"/>
                    <a:pt x="110" y="794"/>
                    <a:pt x="137" y="930"/>
                  </a:cubicBezTo>
                  <a:cubicBezTo>
                    <a:pt x="192" y="929"/>
                    <a:pt x="244" y="905"/>
                    <a:pt x="305" y="901"/>
                  </a:cubicBezTo>
                  <a:cubicBezTo>
                    <a:pt x="371" y="897"/>
                    <a:pt x="426" y="881"/>
                    <a:pt x="492" y="878"/>
                  </a:cubicBezTo>
                  <a:cubicBezTo>
                    <a:pt x="623" y="872"/>
                    <a:pt x="749" y="876"/>
                    <a:pt x="878" y="870"/>
                  </a:cubicBezTo>
                  <a:cubicBezTo>
                    <a:pt x="891" y="722"/>
                    <a:pt x="893" y="578"/>
                    <a:pt x="879" y="431"/>
                  </a:cubicBezTo>
                  <a:cubicBezTo>
                    <a:pt x="865" y="291"/>
                    <a:pt x="883" y="133"/>
                    <a:pt x="832" y="0"/>
                  </a:cubicBezTo>
                  <a:cubicBezTo>
                    <a:pt x="699" y="2"/>
                    <a:pt x="559" y="47"/>
                    <a:pt x="422" y="67"/>
                  </a:cubicBezTo>
                  <a:cubicBezTo>
                    <a:pt x="286" y="87"/>
                    <a:pt x="128" y="94"/>
                    <a:pt x="0" y="13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4" name="Freeform 255"/>
            <p:cNvSpPr>
              <a:spLocks/>
            </p:cNvSpPr>
            <p:nvPr/>
          </p:nvSpPr>
          <p:spPr bwMode="gray">
            <a:xfrm>
              <a:off x="9394447" y="4348887"/>
              <a:ext cx="19915" cy="176936"/>
            </a:xfrm>
            <a:custGeom>
              <a:avLst/>
              <a:gdLst/>
              <a:ahLst/>
              <a:cxnLst>
                <a:cxn ang="0">
                  <a:pos x="21" y="0"/>
                </a:cxn>
                <a:cxn ang="0">
                  <a:pos x="32" y="257"/>
                </a:cxn>
                <a:cxn ang="0">
                  <a:pos x="50" y="489"/>
                </a:cxn>
                <a:cxn ang="0">
                  <a:pos x="21" y="394"/>
                </a:cxn>
                <a:cxn ang="0">
                  <a:pos x="6" y="265"/>
                </a:cxn>
                <a:cxn ang="0">
                  <a:pos x="44" y="144"/>
                </a:cxn>
                <a:cxn ang="0">
                  <a:pos x="32" y="19"/>
                </a:cxn>
              </a:cxnLst>
              <a:rect l="0" t="0" r="r" b="b"/>
              <a:pathLst>
                <a:path w="55" h="489">
                  <a:moveTo>
                    <a:pt x="21" y="0"/>
                  </a:moveTo>
                  <a:cubicBezTo>
                    <a:pt x="52" y="66"/>
                    <a:pt x="32" y="182"/>
                    <a:pt x="32" y="257"/>
                  </a:cubicBezTo>
                  <a:cubicBezTo>
                    <a:pt x="32" y="337"/>
                    <a:pt x="55" y="411"/>
                    <a:pt x="50" y="489"/>
                  </a:cubicBezTo>
                  <a:cubicBezTo>
                    <a:pt x="14" y="472"/>
                    <a:pt x="24" y="430"/>
                    <a:pt x="21" y="394"/>
                  </a:cubicBezTo>
                  <a:cubicBezTo>
                    <a:pt x="17" y="351"/>
                    <a:pt x="0" y="310"/>
                    <a:pt x="6" y="265"/>
                  </a:cubicBezTo>
                  <a:cubicBezTo>
                    <a:pt x="11" y="223"/>
                    <a:pt x="38" y="186"/>
                    <a:pt x="44" y="144"/>
                  </a:cubicBezTo>
                  <a:cubicBezTo>
                    <a:pt x="50" y="100"/>
                    <a:pt x="31" y="61"/>
                    <a:pt x="32" y="19"/>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5" name="Freeform 256"/>
            <p:cNvSpPr>
              <a:spLocks/>
            </p:cNvSpPr>
            <p:nvPr/>
          </p:nvSpPr>
          <p:spPr bwMode="gray">
            <a:xfrm>
              <a:off x="9347877" y="4546350"/>
              <a:ext cx="83489" cy="87932"/>
            </a:xfrm>
            <a:custGeom>
              <a:avLst/>
              <a:gdLst/>
              <a:ahLst/>
              <a:cxnLst>
                <a:cxn ang="0">
                  <a:pos x="36" y="26"/>
                </a:cxn>
                <a:cxn ang="0">
                  <a:pos x="0" y="42"/>
                </a:cxn>
                <a:cxn ang="0">
                  <a:pos x="27" y="108"/>
                </a:cxn>
                <a:cxn ang="0">
                  <a:pos x="57" y="158"/>
                </a:cxn>
                <a:cxn ang="0">
                  <a:pos x="86" y="204"/>
                </a:cxn>
                <a:cxn ang="0">
                  <a:pos x="212" y="243"/>
                </a:cxn>
                <a:cxn ang="0">
                  <a:pos x="204" y="47"/>
                </a:cxn>
                <a:cxn ang="0">
                  <a:pos x="31" y="26"/>
                </a:cxn>
              </a:cxnLst>
              <a:rect l="0" t="0" r="r" b="b"/>
              <a:pathLst>
                <a:path w="231" h="243">
                  <a:moveTo>
                    <a:pt x="36" y="26"/>
                  </a:moveTo>
                  <a:cubicBezTo>
                    <a:pt x="22" y="26"/>
                    <a:pt x="9" y="32"/>
                    <a:pt x="0" y="42"/>
                  </a:cubicBezTo>
                  <a:cubicBezTo>
                    <a:pt x="16" y="52"/>
                    <a:pt x="97" y="102"/>
                    <a:pt x="27" y="108"/>
                  </a:cubicBezTo>
                  <a:cubicBezTo>
                    <a:pt x="18" y="140"/>
                    <a:pt x="42" y="139"/>
                    <a:pt x="57" y="158"/>
                  </a:cubicBezTo>
                  <a:cubicBezTo>
                    <a:pt x="69" y="174"/>
                    <a:pt x="66" y="189"/>
                    <a:pt x="86" y="204"/>
                  </a:cubicBezTo>
                  <a:cubicBezTo>
                    <a:pt x="114" y="225"/>
                    <a:pt x="175" y="240"/>
                    <a:pt x="212" y="243"/>
                  </a:cubicBezTo>
                  <a:cubicBezTo>
                    <a:pt x="197" y="188"/>
                    <a:pt x="231" y="98"/>
                    <a:pt x="204" y="47"/>
                  </a:cubicBezTo>
                  <a:cubicBezTo>
                    <a:pt x="185" y="10"/>
                    <a:pt x="69" y="0"/>
                    <a:pt x="31" y="2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6" name="Freeform 257"/>
            <p:cNvSpPr>
              <a:spLocks/>
            </p:cNvSpPr>
            <p:nvPr/>
          </p:nvSpPr>
          <p:spPr bwMode="gray">
            <a:xfrm>
              <a:off x="9355383" y="4534095"/>
              <a:ext cx="146910" cy="138178"/>
            </a:xfrm>
            <a:custGeom>
              <a:avLst/>
              <a:gdLst/>
              <a:ahLst/>
              <a:cxnLst>
                <a:cxn ang="0">
                  <a:pos x="326" y="189"/>
                </a:cxn>
                <a:cxn ang="0">
                  <a:pos x="310" y="159"/>
                </a:cxn>
                <a:cxn ang="0">
                  <a:pos x="274" y="81"/>
                </a:cxn>
                <a:cxn ang="0">
                  <a:pos x="264" y="24"/>
                </a:cxn>
                <a:cxn ang="0">
                  <a:pos x="1" y="39"/>
                </a:cxn>
                <a:cxn ang="0">
                  <a:pos x="8" y="69"/>
                </a:cxn>
                <a:cxn ang="0">
                  <a:pos x="92" y="83"/>
                </a:cxn>
                <a:cxn ang="0">
                  <a:pos x="9" y="122"/>
                </a:cxn>
                <a:cxn ang="0">
                  <a:pos x="14" y="157"/>
                </a:cxn>
                <a:cxn ang="0">
                  <a:pos x="52" y="160"/>
                </a:cxn>
                <a:cxn ang="0">
                  <a:pos x="112" y="198"/>
                </a:cxn>
                <a:cxn ang="0">
                  <a:pos x="211" y="244"/>
                </a:cxn>
                <a:cxn ang="0">
                  <a:pos x="326" y="204"/>
                </a:cxn>
              </a:cxnLst>
              <a:rect l="0" t="0" r="r" b="b"/>
              <a:pathLst>
                <a:path w="406" h="382">
                  <a:moveTo>
                    <a:pt x="326" y="189"/>
                  </a:moveTo>
                  <a:cubicBezTo>
                    <a:pt x="320" y="179"/>
                    <a:pt x="320" y="168"/>
                    <a:pt x="310" y="159"/>
                  </a:cubicBezTo>
                  <a:cubicBezTo>
                    <a:pt x="328" y="127"/>
                    <a:pt x="306" y="96"/>
                    <a:pt x="274" y="81"/>
                  </a:cubicBezTo>
                  <a:cubicBezTo>
                    <a:pt x="285" y="53"/>
                    <a:pt x="278" y="36"/>
                    <a:pt x="264" y="24"/>
                  </a:cubicBezTo>
                  <a:cubicBezTo>
                    <a:pt x="249" y="15"/>
                    <a:pt x="58" y="0"/>
                    <a:pt x="1" y="39"/>
                  </a:cubicBezTo>
                  <a:cubicBezTo>
                    <a:pt x="0" y="49"/>
                    <a:pt x="7" y="59"/>
                    <a:pt x="8" y="69"/>
                  </a:cubicBezTo>
                  <a:cubicBezTo>
                    <a:pt x="38" y="80"/>
                    <a:pt x="67" y="73"/>
                    <a:pt x="92" y="83"/>
                  </a:cubicBezTo>
                  <a:cubicBezTo>
                    <a:pt x="71" y="101"/>
                    <a:pt x="37" y="115"/>
                    <a:pt x="9" y="122"/>
                  </a:cubicBezTo>
                  <a:cubicBezTo>
                    <a:pt x="6" y="134"/>
                    <a:pt x="12" y="146"/>
                    <a:pt x="14" y="157"/>
                  </a:cubicBezTo>
                  <a:cubicBezTo>
                    <a:pt x="26" y="155"/>
                    <a:pt x="39" y="163"/>
                    <a:pt x="52" y="160"/>
                  </a:cubicBezTo>
                  <a:cubicBezTo>
                    <a:pt x="49" y="198"/>
                    <a:pt x="79" y="205"/>
                    <a:pt x="112" y="198"/>
                  </a:cubicBezTo>
                  <a:cubicBezTo>
                    <a:pt x="112" y="254"/>
                    <a:pt x="173" y="228"/>
                    <a:pt x="211" y="244"/>
                  </a:cubicBezTo>
                  <a:cubicBezTo>
                    <a:pt x="223" y="382"/>
                    <a:pt x="406" y="311"/>
                    <a:pt x="326" y="20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7" name="Freeform 258"/>
            <p:cNvSpPr>
              <a:spLocks/>
            </p:cNvSpPr>
            <p:nvPr/>
          </p:nvSpPr>
          <p:spPr bwMode="gray">
            <a:xfrm>
              <a:off x="9355843" y="4548188"/>
              <a:ext cx="146451" cy="124085"/>
            </a:xfrm>
            <a:custGeom>
              <a:avLst/>
              <a:gdLst/>
              <a:ahLst/>
              <a:cxnLst>
                <a:cxn ang="0">
                  <a:pos x="326" y="165"/>
                </a:cxn>
                <a:cxn ang="0">
                  <a:pos x="287" y="274"/>
                </a:cxn>
                <a:cxn ang="0">
                  <a:pos x="213" y="199"/>
                </a:cxn>
                <a:cxn ang="0">
                  <a:pos x="139" y="188"/>
                </a:cxn>
                <a:cxn ang="0">
                  <a:pos x="112" y="159"/>
                </a:cxn>
                <a:cxn ang="0">
                  <a:pos x="78" y="154"/>
                </a:cxn>
                <a:cxn ang="0">
                  <a:pos x="55" y="114"/>
                </a:cxn>
                <a:cxn ang="0">
                  <a:pos x="15" y="91"/>
                </a:cxn>
                <a:cxn ang="0">
                  <a:pos x="104" y="41"/>
                </a:cxn>
                <a:cxn ang="0">
                  <a:pos x="96" y="37"/>
                </a:cxn>
                <a:cxn ang="0">
                  <a:pos x="1" y="0"/>
                </a:cxn>
                <a:cxn ang="0">
                  <a:pos x="8" y="30"/>
                </a:cxn>
                <a:cxn ang="0">
                  <a:pos x="92" y="44"/>
                </a:cxn>
                <a:cxn ang="0">
                  <a:pos x="9" y="83"/>
                </a:cxn>
                <a:cxn ang="0">
                  <a:pos x="14" y="118"/>
                </a:cxn>
                <a:cxn ang="0">
                  <a:pos x="52" y="121"/>
                </a:cxn>
                <a:cxn ang="0">
                  <a:pos x="112" y="159"/>
                </a:cxn>
                <a:cxn ang="0">
                  <a:pos x="211" y="205"/>
                </a:cxn>
                <a:cxn ang="0">
                  <a:pos x="326" y="165"/>
                </a:cxn>
              </a:cxnLst>
              <a:rect l="0" t="0" r="r" b="b"/>
              <a:pathLst>
                <a:path w="405" h="343">
                  <a:moveTo>
                    <a:pt x="326" y="165"/>
                  </a:moveTo>
                  <a:cubicBezTo>
                    <a:pt x="325" y="164"/>
                    <a:pt x="376" y="255"/>
                    <a:pt x="287" y="274"/>
                  </a:cubicBezTo>
                  <a:cubicBezTo>
                    <a:pt x="217" y="281"/>
                    <a:pt x="227" y="202"/>
                    <a:pt x="213" y="199"/>
                  </a:cubicBezTo>
                  <a:cubicBezTo>
                    <a:pt x="196" y="197"/>
                    <a:pt x="157" y="191"/>
                    <a:pt x="139" y="188"/>
                  </a:cubicBezTo>
                  <a:cubicBezTo>
                    <a:pt x="118" y="188"/>
                    <a:pt x="127" y="162"/>
                    <a:pt x="112" y="159"/>
                  </a:cubicBezTo>
                  <a:cubicBezTo>
                    <a:pt x="97" y="156"/>
                    <a:pt x="92" y="157"/>
                    <a:pt x="78" y="154"/>
                  </a:cubicBezTo>
                  <a:cubicBezTo>
                    <a:pt x="62" y="150"/>
                    <a:pt x="67" y="118"/>
                    <a:pt x="55" y="114"/>
                  </a:cubicBezTo>
                  <a:cubicBezTo>
                    <a:pt x="32" y="106"/>
                    <a:pt x="17" y="99"/>
                    <a:pt x="15" y="91"/>
                  </a:cubicBezTo>
                  <a:cubicBezTo>
                    <a:pt x="3" y="84"/>
                    <a:pt x="116" y="46"/>
                    <a:pt x="104" y="41"/>
                  </a:cubicBezTo>
                  <a:cubicBezTo>
                    <a:pt x="101" y="39"/>
                    <a:pt x="98" y="38"/>
                    <a:pt x="96" y="37"/>
                  </a:cubicBezTo>
                  <a:cubicBezTo>
                    <a:pt x="7" y="28"/>
                    <a:pt x="15" y="4"/>
                    <a:pt x="1" y="0"/>
                  </a:cubicBezTo>
                  <a:cubicBezTo>
                    <a:pt x="0" y="10"/>
                    <a:pt x="7" y="20"/>
                    <a:pt x="8" y="30"/>
                  </a:cubicBezTo>
                  <a:cubicBezTo>
                    <a:pt x="37" y="41"/>
                    <a:pt x="67" y="34"/>
                    <a:pt x="92" y="44"/>
                  </a:cubicBezTo>
                  <a:cubicBezTo>
                    <a:pt x="71" y="62"/>
                    <a:pt x="37" y="76"/>
                    <a:pt x="9" y="83"/>
                  </a:cubicBezTo>
                  <a:cubicBezTo>
                    <a:pt x="6" y="95"/>
                    <a:pt x="11" y="107"/>
                    <a:pt x="14" y="118"/>
                  </a:cubicBezTo>
                  <a:cubicBezTo>
                    <a:pt x="26" y="116"/>
                    <a:pt x="39" y="124"/>
                    <a:pt x="52" y="121"/>
                  </a:cubicBezTo>
                  <a:cubicBezTo>
                    <a:pt x="49" y="159"/>
                    <a:pt x="78" y="166"/>
                    <a:pt x="112" y="159"/>
                  </a:cubicBezTo>
                  <a:cubicBezTo>
                    <a:pt x="111" y="215"/>
                    <a:pt x="172" y="189"/>
                    <a:pt x="211" y="205"/>
                  </a:cubicBezTo>
                  <a:cubicBezTo>
                    <a:pt x="223" y="343"/>
                    <a:pt x="405" y="272"/>
                    <a:pt x="326" y="16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8" name="Freeform 259"/>
            <p:cNvSpPr>
              <a:spLocks/>
            </p:cNvSpPr>
            <p:nvPr/>
          </p:nvSpPr>
          <p:spPr bwMode="gray">
            <a:xfrm>
              <a:off x="9231298" y="3851628"/>
              <a:ext cx="327216" cy="352799"/>
            </a:xfrm>
            <a:custGeom>
              <a:avLst/>
              <a:gdLst/>
              <a:ahLst/>
              <a:cxnLst>
                <a:cxn ang="0">
                  <a:pos x="426" y="188"/>
                </a:cxn>
                <a:cxn ang="0">
                  <a:pos x="273" y="300"/>
                </a:cxn>
                <a:cxn ang="0">
                  <a:pos x="185" y="469"/>
                </a:cxn>
                <a:cxn ang="0">
                  <a:pos x="216" y="585"/>
                </a:cxn>
                <a:cxn ang="0">
                  <a:pos x="294" y="750"/>
                </a:cxn>
                <a:cxn ang="0">
                  <a:pos x="159" y="838"/>
                </a:cxn>
                <a:cxn ang="0">
                  <a:pos x="10" y="907"/>
                </a:cxn>
                <a:cxn ang="0">
                  <a:pos x="47" y="757"/>
                </a:cxn>
                <a:cxn ang="0">
                  <a:pos x="23" y="786"/>
                </a:cxn>
                <a:cxn ang="0">
                  <a:pos x="1" y="779"/>
                </a:cxn>
                <a:cxn ang="0">
                  <a:pos x="38" y="542"/>
                </a:cxn>
                <a:cxn ang="0">
                  <a:pos x="124" y="348"/>
                </a:cxn>
                <a:cxn ang="0">
                  <a:pos x="434" y="113"/>
                </a:cxn>
                <a:cxn ang="0">
                  <a:pos x="775" y="347"/>
                </a:cxn>
                <a:cxn ang="0">
                  <a:pos x="843" y="597"/>
                </a:cxn>
                <a:cxn ang="0">
                  <a:pos x="860" y="726"/>
                </a:cxn>
                <a:cxn ang="0">
                  <a:pos x="829" y="796"/>
                </a:cxn>
                <a:cxn ang="0">
                  <a:pos x="825" y="932"/>
                </a:cxn>
                <a:cxn ang="0">
                  <a:pos x="776" y="901"/>
                </a:cxn>
                <a:cxn ang="0">
                  <a:pos x="795" y="975"/>
                </a:cxn>
                <a:cxn ang="0">
                  <a:pos x="641" y="809"/>
                </a:cxn>
                <a:cxn ang="0">
                  <a:pos x="586" y="725"/>
                </a:cxn>
                <a:cxn ang="0">
                  <a:pos x="640" y="599"/>
                </a:cxn>
                <a:cxn ang="0">
                  <a:pos x="692" y="452"/>
                </a:cxn>
                <a:cxn ang="0">
                  <a:pos x="647" y="467"/>
                </a:cxn>
                <a:cxn ang="0">
                  <a:pos x="601" y="277"/>
                </a:cxn>
                <a:cxn ang="0">
                  <a:pos x="411" y="188"/>
                </a:cxn>
              </a:cxnLst>
              <a:rect l="0" t="0" r="r" b="b"/>
              <a:pathLst>
                <a:path w="904" h="975">
                  <a:moveTo>
                    <a:pt x="426" y="188"/>
                  </a:moveTo>
                  <a:cubicBezTo>
                    <a:pt x="381" y="224"/>
                    <a:pt x="302" y="256"/>
                    <a:pt x="273" y="300"/>
                  </a:cubicBezTo>
                  <a:cubicBezTo>
                    <a:pt x="232" y="363"/>
                    <a:pt x="221" y="452"/>
                    <a:pt x="185" y="469"/>
                  </a:cubicBezTo>
                  <a:cubicBezTo>
                    <a:pt x="180" y="519"/>
                    <a:pt x="196" y="554"/>
                    <a:pt x="216" y="585"/>
                  </a:cubicBezTo>
                  <a:cubicBezTo>
                    <a:pt x="251" y="638"/>
                    <a:pt x="272" y="654"/>
                    <a:pt x="294" y="750"/>
                  </a:cubicBezTo>
                  <a:cubicBezTo>
                    <a:pt x="232" y="765"/>
                    <a:pt x="211" y="799"/>
                    <a:pt x="159" y="838"/>
                  </a:cubicBezTo>
                  <a:cubicBezTo>
                    <a:pt x="114" y="872"/>
                    <a:pt x="74" y="921"/>
                    <a:pt x="10" y="907"/>
                  </a:cubicBezTo>
                  <a:cubicBezTo>
                    <a:pt x="29" y="857"/>
                    <a:pt x="94" y="820"/>
                    <a:pt x="47" y="757"/>
                  </a:cubicBezTo>
                  <a:cubicBezTo>
                    <a:pt x="37" y="768"/>
                    <a:pt x="31" y="770"/>
                    <a:pt x="23" y="786"/>
                  </a:cubicBezTo>
                  <a:cubicBezTo>
                    <a:pt x="17" y="785"/>
                    <a:pt x="0" y="779"/>
                    <a:pt x="1" y="779"/>
                  </a:cubicBezTo>
                  <a:cubicBezTo>
                    <a:pt x="63" y="731"/>
                    <a:pt x="17" y="612"/>
                    <a:pt x="38" y="542"/>
                  </a:cubicBezTo>
                  <a:cubicBezTo>
                    <a:pt x="60" y="467"/>
                    <a:pt x="107" y="426"/>
                    <a:pt x="124" y="348"/>
                  </a:cubicBezTo>
                  <a:cubicBezTo>
                    <a:pt x="147" y="239"/>
                    <a:pt x="291" y="0"/>
                    <a:pt x="434" y="113"/>
                  </a:cubicBezTo>
                  <a:cubicBezTo>
                    <a:pt x="599" y="23"/>
                    <a:pt x="740" y="211"/>
                    <a:pt x="775" y="347"/>
                  </a:cubicBezTo>
                  <a:cubicBezTo>
                    <a:pt x="798" y="436"/>
                    <a:pt x="843" y="491"/>
                    <a:pt x="843" y="597"/>
                  </a:cubicBezTo>
                  <a:cubicBezTo>
                    <a:pt x="843" y="646"/>
                    <a:pt x="853" y="684"/>
                    <a:pt x="860" y="726"/>
                  </a:cubicBezTo>
                  <a:cubicBezTo>
                    <a:pt x="865" y="754"/>
                    <a:pt x="904" y="806"/>
                    <a:pt x="829" y="796"/>
                  </a:cubicBezTo>
                  <a:cubicBezTo>
                    <a:pt x="831" y="845"/>
                    <a:pt x="797" y="886"/>
                    <a:pt x="825" y="932"/>
                  </a:cubicBezTo>
                  <a:cubicBezTo>
                    <a:pt x="813" y="921"/>
                    <a:pt x="790" y="914"/>
                    <a:pt x="776" y="901"/>
                  </a:cubicBezTo>
                  <a:cubicBezTo>
                    <a:pt x="771" y="929"/>
                    <a:pt x="778" y="953"/>
                    <a:pt x="795" y="975"/>
                  </a:cubicBezTo>
                  <a:cubicBezTo>
                    <a:pt x="652" y="967"/>
                    <a:pt x="675" y="902"/>
                    <a:pt x="641" y="809"/>
                  </a:cubicBezTo>
                  <a:cubicBezTo>
                    <a:pt x="612" y="759"/>
                    <a:pt x="575" y="788"/>
                    <a:pt x="586" y="725"/>
                  </a:cubicBezTo>
                  <a:cubicBezTo>
                    <a:pt x="592" y="690"/>
                    <a:pt x="631" y="633"/>
                    <a:pt x="640" y="599"/>
                  </a:cubicBezTo>
                  <a:cubicBezTo>
                    <a:pt x="686" y="603"/>
                    <a:pt x="719" y="490"/>
                    <a:pt x="692" y="452"/>
                  </a:cubicBezTo>
                  <a:cubicBezTo>
                    <a:pt x="679" y="454"/>
                    <a:pt x="672" y="431"/>
                    <a:pt x="647" y="467"/>
                  </a:cubicBezTo>
                  <a:cubicBezTo>
                    <a:pt x="636" y="407"/>
                    <a:pt x="639" y="325"/>
                    <a:pt x="601" y="277"/>
                  </a:cubicBezTo>
                  <a:cubicBezTo>
                    <a:pt x="563" y="230"/>
                    <a:pt x="467" y="198"/>
                    <a:pt x="411" y="18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9" name="Freeform 260"/>
            <p:cNvSpPr>
              <a:spLocks/>
            </p:cNvSpPr>
            <p:nvPr/>
          </p:nvSpPr>
          <p:spPr bwMode="gray">
            <a:xfrm>
              <a:off x="9298243" y="3960241"/>
              <a:ext cx="31864" cy="77055"/>
            </a:xfrm>
            <a:custGeom>
              <a:avLst/>
              <a:gdLst/>
              <a:ahLst/>
              <a:cxnLst>
                <a:cxn ang="0">
                  <a:pos x="88" y="0"/>
                </a:cxn>
                <a:cxn ang="0">
                  <a:pos x="44" y="213"/>
                </a:cxn>
                <a:cxn ang="0">
                  <a:pos x="0" y="169"/>
                </a:cxn>
              </a:cxnLst>
              <a:rect l="0" t="0" r="r" b="b"/>
              <a:pathLst>
                <a:path w="88" h="213">
                  <a:moveTo>
                    <a:pt x="88" y="0"/>
                  </a:moveTo>
                  <a:cubicBezTo>
                    <a:pt x="47" y="63"/>
                    <a:pt x="80" y="134"/>
                    <a:pt x="44" y="213"/>
                  </a:cubicBezTo>
                  <a:cubicBezTo>
                    <a:pt x="12" y="198"/>
                    <a:pt x="36" y="152"/>
                    <a:pt x="0" y="169"/>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40" name="Freeform 261"/>
            <p:cNvSpPr>
              <a:spLocks/>
            </p:cNvSpPr>
            <p:nvPr/>
          </p:nvSpPr>
          <p:spPr bwMode="gray">
            <a:xfrm>
              <a:off x="9255196" y="3896207"/>
              <a:ext cx="117957" cy="205429"/>
            </a:xfrm>
            <a:custGeom>
              <a:avLst/>
              <a:gdLst/>
              <a:ahLst/>
              <a:cxnLst>
                <a:cxn ang="0">
                  <a:pos x="322" y="0"/>
                </a:cxn>
                <a:cxn ang="0">
                  <a:pos x="102" y="243"/>
                </a:cxn>
                <a:cxn ang="0">
                  <a:pos x="69" y="315"/>
                </a:cxn>
                <a:cxn ang="0">
                  <a:pos x="64" y="424"/>
                </a:cxn>
                <a:cxn ang="0">
                  <a:pos x="0" y="568"/>
                </a:cxn>
                <a:cxn ang="0">
                  <a:pos x="38" y="505"/>
                </a:cxn>
                <a:cxn ang="0">
                  <a:pos x="45" y="414"/>
                </a:cxn>
                <a:cxn ang="0">
                  <a:pos x="76" y="232"/>
                </a:cxn>
                <a:cxn ang="0">
                  <a:pos x="149" y="92"/>
                </a:cxn>
                <a:cxn ang="0">
                  <a:pos x="295" y="16"/>
                </a:cxn>
                <a:cxn ang="0">
                  <a:pos x="326" y="4"/>
                </a:cxn>
              </a:cxnLst>
              <a:rect l="0" t="0" r="r" b="b"/>
              <a:pathLst>
                <a:path w="326" h="568">
                  <a:moveTo>
                    <a:pt x="322" y="0"/>
                  </a:moveTo>
                  <a:cubicBezTo>
                    <a:pt x="206" y="0"/>
                    <a:pt x="132" y="155"/>
                    <a:pt x="102" y="243"/>
                  </a:cubicBezTo>
                  <a:cubicBezTo>
                    <a:pt x="94" y="269"/>
                    <a:pt x="76" y="287"/>
                    <a:pt x="69" y="315"/>
                  </a:cubicBezTo>
                  <a:cubicBezTo>
                    <a:pt x="60" y="349"/>
                    <a:pt x="66" y="388"/>
                    <a:pt x="64" y="424"/>
                  </a:cubicBezTo>
                  <a:cubicBezTo>
                    <a:pt x="62" y="483"/>
                    <a:pt x="38" y="526"/>
                    <a:pt x="0" y="568"/>
                  </a:cubicBezTo>
                  <a:cubicBezTo>
                    <a:pt x="10" y="545"/>
                    <a:pt x="29" y="527"/>
                    <a:pt x="38" y="505"/>
                  </a:cubicBezTo>
                  <a:cubicBezTo>
                    <a:pt x="49" y="477"/>
                    <a:pt x="44" y="445"/>
                    <a:pt x="45" y="414"/>
                  </a:cubicBezTo>
                  <a:cubicBezTo>
                    <a:pt x="48" y="355"/>
                    <a:pt x="53" y="284"/>
                    <a:pt x="76" y="232"/>
                  </a:cubicBezTo>
                  <a:cubicBezTo>
                    <a:pt x="96" y="184"/>
                    <a:pt x="110" y="130"/>
                    <a:pt x="149" y="92"/>
                  </a:cubicBezTo>
                  <a:cubicBezTo>
                    <a:pt x="191" y="51"/>
                    <a:pt x="239" y="29"/>
                    <a:pt x="295" y="16"/>
                  </a:cubicBezTo>
                  <a:cubicBezTo>
                    <a:pt x="309" y="12"/>
                    <a:pt x="317" y="15"/>
                    <a:pt x="326" y="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41" name="Freeform 262"/>
            <p:cNvSpPr>
              <a:spLocks/>
            </p:cNvSpPr>
            <p:nvPr/>
          </p:nvSpPr>
          <p:spPr bwMode="gray">
            <a:xfrm>
              <a:off x="9237426" y="4090759"/>
              <a:ext cx="62962" cy="86859"/>
            </a:xfrm>
            <a:custGeom>
              <a:avLst/>
              <a:gdLst/>
              <a:ahLst/>
              <a:cxnLst>
                <a:cxn ang="0">
                  <a:pos x="4" y="240"/>
                </a:cxn>
                <a:cxn ang="0">
                  <a:pos x="122" y="158"/>
                </a:cxn>
                <a:cxn ang="0">
                  <a:pos x="162" y="88"/>
                </a:cxn>
                <a:cxn ang="0">
                  <a:pos x="174" y="0"/>
                </a:cxn>
                <a:cxn ang="0">
                  <a:pos x="107" y="122"/>
                </a:cxn>
                <a:cxn ang="0">
                  <a:pos x="12" y="221"/>
                </a:cxn>
                <a:cxn ang="0">
                  <a:pos x="0" y="236"/>
                </a:cxn>
              </a:cxnLst>
              <a:rect l="0" t="0" r="r" b="b"/>
              <a:pathLst>
                <a:path w="174" h="240">
                  <a:moveTo>
                    <a:pt x="4" y="240"/>
                  </a:moveTo>
                  <a:cubicBezTo>
                    <a:pt x="54" y="232"/>
                    <a:pt x="92" y="197"/>
                    <a:pt x="122" y="158"/>
                  </a:cubicBezTo>
                  <a:cubicBezTo>
                    <a:pt x="138" y="138"/>
                    <a:pt x="155" y="114"/>
                    <a:pt x="162" y="88"/>
                  </a:cubicBezTo>
                  <a:cubicBezTo>
                    <a:pt x="169" y="63"/>
                    <a:pt x="165" y="17"/>
                    <a:pt x="174" y="0"/>
                  </a:cubicBezTo>
                  <a:cubicBezTo>
                    <a:pt x="168" y="41"/>
                    <a:pt x="133" y="87"/>
                    <a:pt x="107" y="122"/>
                  </a:cubicBezTo>
                  <a:cubicBezTo>
                    <a:pt x="85" y="152"/>
                    <a:pt x="47" y="215"/>
                    <a:pt x="12" y="221"/>
                  </a:cubicBezTo>
                  <a:cubicBezTo>
                    <a:pt x="11" y="232"/>
                    <a:pt x="5" y="231"/>
                    <a:pt x="0" y="23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42" name="Freeform 263"/>
            <p:cNvSpPr>
              <a:spLocks/>
            </p:cNvSpPr>
            <p:nvPr/>
          </p:nvSpPr>
          <p:spPr bwMode="gray">
            <a:xfrm>
              <a:off x="9482838" y="3960853"/>
              <a:ext cx="54689" cy="218298"/>
            </a:xfrm>
            <a:custGeom>
              <a:avLst/>
              <a:gdLst/>
              <a:ahLst/>
              <a:cxnLst>
                <a:cxn ang="0">
                  <a:pos x="0" y="15"/>
                </a:cxn>
                <a:cxn ang="0">
                  <a:pos x="56" y="303"/>
                </a:cxn>
                <a:cxn ang="0">
                  <a:pos x="114" y="603"/>
                </a:cxn>
                <a:cxn ang="0">
                  <a:pos x="85" y="544"/>
                </a:cxn>
                <a:cxn ang="0">
                  <a:pos x="68" y="473"/>
                </a:cxn>
                <a:cxn ang="0">
                  <a:pos x="77" y="303"/>
                </a:cxn>
                <a:cxn ang="0">
                  <a:pos x="151" y="488"/>
                </a:cxn>
                <a:cxn ang="0">
                  <a:pos x="99" y="239"/>
                </a:cxn>
                <a:cxn ang="0">
                  <a:pos x="5" y="0"/>
                </a:cxn>
                <a:cxn ang="0">
                  <a:pos x="4" y="11"/>
                </a:cxn>
              </a:cxnLst>
              <a:rect l="0" t="0" r="r" b="b"/>
              <a:pathLst>
                <a:path w="151" h="603">
                  <a:moveTo>
                    <a:pt x="0" y="15"/>
                  </a:moveTo>
                  <a:cubicBezTo>
                    <a:pt x="88" y="81"/>
                    <a:pt x="66" y="208"/>
                    <a:pt x="56" y="303"/>
                  </a:cubicBezTo>
                  <a:cubicBezTo>
                    <a:pt x="46" y="402"/>
                    <a:pt x="53" y="531"/>
                    <a:pt x="114" y="603"/>
                  </a:cubicBezTo>
                  <a:cubicBezTo>
                    <a:pt x="113" y="578"/>
                    <a:pt x="94" y="565"/>
                    <a:pt x="85" y="544"/>
                  </a:cubicBezTo>
                  <a:cubicBezTo>
                    <a:pt x="73" y="520"/>
                    <a:pt x="71" y="501"/>
                    <a:pt x="68" y="473"/>
                  </a:cubicBezTo>
                  <a:cubicBezTo>
                    <a:pt x="62" y="413"/>
                    <a:pt x="70" y="360"/>
                    <a:pt x="77" y="303"/>
                  </a:cubicBezTo>
                  <a:cubicBezTo>
                    <a:pt x="98" y="347"/>
                    <a:pt x="86" y="475"/>
                    <a:pt x="151" y="488"/>
                  </a:cubicBezTo>
                  <a:cubicBezTo>
                    <a:pt x="105" y="428"/>
                    <a:pt x="105" y="314"/>
                    <a:pt x="99" y="239"/>
                  </a:cubicBezTo>
                  <a:cubicBezTo>
                    <a:pt x="92" y="154"/>
                    <a:pt x="81" y="52"/>
                    <a:pt x="5" y="0"/>
                  </a:cubicBezTo>
                  <a:cubicBezTo>
                    <a:pt x="4" y="4"/>
                    <a:pt x="5" y="7"/>
                    <a:pt x="4" y="1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43" name="Freeform 264"/>
            <p:cNvSpPr>
              <a:spLocks/>
            </p:cNvSpPr>
            <p:nvPr/>
          </p:nvSpPr>
          <p:spPr bwMode="gray">
            <a:xfrm>
              <a:off x="9458940" y="4288376"/>
              <a:ext cx="124851" cy="283710"/>
            </a:xfrm>
            <a:custGeom>
              <a:avLst/>
              <a:gdLst/>
              <a:ahLst/>
              <a:cxnLst>
                <a:cxn ang="0">
                  <a:pos x="184" y="520"/>
                </a:cxn>
                <a:cxn ang="0">
                  <a:pos x="157" y="273"/>
                </a:cxn>
                <a:cxn ang="0">
                  <a:pos x="206" y="402"/>
                </a:cxn>
                <a:cxn ang="0">
                  <a:pos x="339" y="0"/>
                </a:cxn>
                <a:cxn ang="0">
                  <a:pos x="286" y="105"/>
                </a:cxn>
                <a:cxn ang="0">
                  <a:pos x="263" y="232"/>
                </a:cxn>
                <a:cxn ang="0">
                  <a:pos x="237" y="376"/>
                </a:cxn>
                <a:cxn ang="0">
                  <a:pos x="207" y="494"/>
                </a:cxn>
                <a:cxn ang="0">
                  <a:pos x="145" y="784"/>
                </a:cxn>
                <a:cxn ang="0">
                  <a:pos x="113" y="634"/>
                </a:cxn>
                <a:cxn ang="0">
                  <a:pos x="17" y="547"/>
                </a:cxn>
                <a:cxn ang="0">
                  <a:pos x="118" y="577"/>
                </a:cxn>
                <a:cxn ang="0">
                  <a:pos x="195" y="520"/>
                </a:cxn>
              </a:cxnLst>
              <a:rect l="0" t="0" r="r" b="b"/>
              <a:pathLst>
                <a:path w="345" h="784">
                  <a:moveTo>
                    <a:pt x="184" y="520"/>
                  </a:moveTo>
                  <a:cubicBezTo>
                    <a:pt x="263" y="493"/>
                    <a:pt x="98" y="327"/>
                    <a:pt x="157" y="273"/>
                  </a:cubicBezTo>
                  <a:cubicBezTo>
                    <a:pt x="186" y="305"/>
                    <a:pt x="160" y="371"/>
                    <a:pt x="206" y="402"/>
                  </a:cubicBezTo>
                  <a:cubicBezTo>
                    <a:pt x="263" y="268"/>
                    <a:pt x="280" y="128"/>
                    <a:pt x="339" y="0"/>
                  </a:cubicBezTo>
                  <a:cubicBezTo>
                    <a:pt x="345" y="33"/>
                    <a:pt x="302" y="74"/>
                    <a:pt x="286" y="105"/>
                  </a:cubicBezTo>
                  <a:cubicBezTo>
                    <a:pt x="266" y="143"/>
                    <a:pt x="273" y="188"/>
                    <a:pt x="263" y="232"/>
                  </a:cubicBezTo>
                  <a:cubicBezTo>
                    <a:pt x="253" y="280"/>
                    <a:pt x="241" y="326"/>
                    <a:pt x="237" y="376"/>
                  </a:cubicBezTo>
                  <a:cubicBezTo>
                    <a:pt x="234" y="414"/>
                    <a:pt x="237" y="469"/>
                    <a:pt x="207" y="494"/>
                  </a:cubicBezTo>
                  <a:cubicBezTo>
                    <a:pt x="177" y="598"/>
                    <a:pt x="90" y="673"/>
                    <a:pt x="145" y="784"/>
                  </a:cubicBezTo>
                  <a:cubicBezTo>
                    <a:pt x="81" y="763"/>
                    <a:pt x="95" y="678"/>
                    <a:pt x="113" y="634"/>
                  </a:cubicBezTo>
                  <a:cubicBezTo>
                    <a:pt x="151" y="540"/>
                    <a:pt x="0" y="636"/>
                    <a:pt x="17" y="547"/>
                  </a:cubicBezTo>
                  <a:cubicBezTo>
                    <a:pt x="74" y="535"/>
                    <a:pt x="74" y="564"/>
                    <a:pt x="118" y="577"/>
                  </a:cubicBezTo>
                  <a:cubicBezTo>
                    <a:pt x="155" y="588"/>
                    <a:pt x="177" y="544"/>
                    <a:pt x="195" y="52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44" name="Freeform 265"/>
            <p:cNvSpPr>
              <a:spLocks/>
            </p:cNvSpPr>
            <p:nvPr/>
          </p:nvSpPr>
          <p:spPr bwMode="gray">
            <a:xfrm>
              <a:off x="9418344" y="4247934"/>
              <a:ext cx="149514" cy="305004"/>
            </a:xfrm>
            <a:custGeom>
              <a:avLst/>
              <a:gdLst/>
              <a:ahLst/>
              <a:cxnLst>
                <a:cxn ang="0">
                  <a:pos x="27" y="514"/>
                </a:cxn>
                <a:cxn ang="0">
                  <a:pos x="98" y="381"/>
                </a:cxn>
                <a:cxn ang="0">
                  <a:pos x="171" y="249"/>
                </a:cxn>
                <a:cxn ang="0">
                  <a:pos x="228" y="117"/>
                </a:cxn>
                <a:cxn ang="0">
                  <a:pos x="292" y="94"/>
                </a:cxn>
                <a:cxn ang="0">
                  <a:pos x="382" y="106"/>
                </a:cxn>
                <a:cxn ang="0">
                  <a:pos x="386" y="108"/>
                </a:cxn>
                <a:cxn ang="0">
                  <a:pos x="307" y="0"/>
                </a:cxn>
                <a:cxn ang="0">
                  <a:pos x="413" y="127"/>
                </a:cxn>
                <a:cxn ang="0">
                  <a:pos x="247" y="131"/>
                </a:cxn>
                <a:cxn ang="0">
                  <a:pos x="212" y="200"/>
                </a:cxn>
                <a:cxn ang="0">
                  <a:pos x="174" y="272"/>
                </a:cxn>
                <a:cxn ang="0">
                  <a:pos x="106" y="419"/>
                </a:cxn>
                <a:cxn ang="0">
                  <a:pos x="68" y="483"/>
                </a:cxn>
                <a:cxn ang="0">
                  <a:pos x="64" y="571"/>
                </a:cxn>
                <a:cxn ang="0">
                  <a:pos x="109" y="784"/>
                </a:cxn>
                <a:cxn ang="0">
                  <a:pos x="23" y="518"/>
                </a:cxn>
              </a:cxnLst>
              <a:rect l="0" t="0" r="r" b="b"/>
              <a:pathLst>
                <a:path w="413" h="843">
                  <a:moveTo>
                    <a:pt x="27" y="514"/>
                  </a:moveTo>
                  <a:cubicBezTo>
                    <a:pt x="67" y="497"/>
                    <a:pt x="76" y="416"/>
                    <a:pt x="98" y="381"/>
                  </a:cubicBezTo>
                  <a:cubicBezTo>
                    <a:pt x="125" y="337"/>
                    <a:pt x="151" y="296"/>
                    <a:pt x="171" y="249"/>
                  </a:cubicBezTo>
                  <a:cubicBezTo>
                    <a:pt x="189" y="206"/>
                    <a:pt x="203" y="156"/>
                    <a:pt x="228" y="117"/>
                  </a:cubicBezTo>
                  <a:cubicBezTo>
                    <a:pt x="248" y="87"/>
                    <a:pt x="255" y="90"/>
                    <a:pt x="292" y="94"/>
                  </a:cubicBezTo>
                  <a:cubicBezTo>
                    <a:pt x="306" y="95"/>
                    <a:pt x="373" y="112"/>
                    <a:pt x="382" y="106"/>
                  </a:cubicBezTo>
                  <a:cubicBezTo>
                    <a:pt x="383" y="108"/>
                    <a:pt x="384" y="109"/>
                    <a:pt x="386" y="108"/>
                  </a:cubicBezTo>
                  <a:cubicBezTo>
                    <a:pt x="375" y="71"/>
                    <a:pt x="330" y="35"/>
                    <a:pt x="307" y="0"/>
                  </a:cubicBezTo>
                  <a:cubicBezTo>
                    <a:pt x="343" y="40"/>
                    <a:pt x="389" y="79"/>
                    <a:pt x="413" y="127"/>
                  </a:cubicBezTo>
                  <a:cubicBezTo>
                    <a:pt x="374" y="116"/>
                    <a:pt x="272" y="102"/>
                    <a:pt x="247" y="131"/>
                  </a:cubicBezTo>
                  <a:cubicBezTo>
                    <a:pt x="231" y="149"/>
                    <a:pt x="224" y="181"/>
                    <a:pt x="212" y="200"/>
                  </a:cubicBezTo>
                  <a:cubicBezTo>
                    <a:pt x="196" y="224"/>
                    <a:pt x="185" y="246"/>
                    <a:pt x="174" y="272"/>
                  </a:cubicBezTo>
                  <a:cubicBezTo>
                    <a:pt x="154" y="323"/>
                    <a:pt x="132" y="370"/>
                    <a:pt x="106" y="419"/>
                  </a:cubicBezTo>
                  <a:cubicBezTo>
                    <a:pt x="94" y="443"/>
                    <a:pt x="81" y="460"/>
                    <a:pt x="68" y="483"/>
                  </a:cubicBezTo>
                  <a:cubicBezTo>
                    <a:pt x="48" y="516"/>
                    <a:pt x="56" y="533"/>
                    <a:pt x="64" y="571"/>
                  </a:cubicBezTo>
                  <a:cubicBezTo>
                    <a:pt x="79" y="649"/>
                    <a:pt x="74" y="714"/>
                    <a:pt x="109" y="784"/>
                  </a:cubicBezTo>
                  <a:cubicBezTo>
                    <a:pt x="139" y="843"/>
                    <a:pt x="0" y="557"/>
                    <a:pt x="23" y="51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45" name="Freeform 266"/>
            <p:cNvSpPr>
              <a:spLocks/>
            </p:cNvSpPr>
            <p:nvPr/>
          </p:nvSpPr>
          <p:spPr bwMode="gray">
            <a:xfrm>
              <a:off x="8977614" y="5664187"/>
              <a:ext cx="126689" cy="82570"/>
            </a:xfrm>
            <a:custGeom>
              <a:avLst/>
              <a:gdLst/>
              <a:ahLst/>
              <a:cxnLst>
                <a:cxn ang="0">
                  <a:pos x="0" y="228"/>
                </a:cxn>
                <a:cxn ang="0">
                  <a:pos x="94" y="208"/>
                </a:cxn>
                <a:cxn ang="0">
                  <a:pos x="209" y="149"/>
                </a:cxn>
                <a:cxn ang="0">
                  <a:pos x="329" y="0"/>
                </a:cxn>
                <a:cxn ang="0">
                  <a:pos x="192" y="132"/>
                </a:cxn>
                <a:cxn ang="0">
                  <a:pos x="112" y="183"/>
                </a:cxn>
                <a:cxn ang="0">
                  <a:pos x="31" y="223"/>
                </a:cxn>
              </a:cxnLst>
              <a:rect l="0" t="0" r="r" b="b"/>
              <a:pathLst>
                <a:path w="350" h="228">
                  <a:moveTo>
                    <a:pt x="0" y="228"/>
                  </a:moveTo>
                  <a:cubicBezTo>
                    <a:pt x="28" y="207"/>
                    <a:pt x="61" y="217"/>
                    <a:pt x="94" y="208"/>
                  </a:cubicBezTo>
                  <a:cubicBezTo>
                    <a:pt x="135" y="196"/>
                    <a:pt x="171" y="168"/>
                    <a:pt x="209" y="149"/>
                  </a:cubicBezTo>
                  <a:cubicBezTo>
                    <a:pt x="242" y="131"/>
                    <a:pt x="350" y="34"/>
                    <a:pt x="329" y="0"/>
                  </a:cubicBezTo>
                  <a:cubicBezTo>
                    <a:pt x="290" y="51"/>
                    <a:pt x="248" y="95"/>
                    <a:pt x="192" y="132"/>
                  </a:cubicBezTo>
                  <a:cubicBezTo>
                    <a:pt x="168" y="148"/>
                    <a:pt x="144" y="172"/>
                    <a:pt x="112" y="183"/>
                  </a:cubicBezTo>
                  <a:cubicBezTo>
                    <a:pt x="79" y="193"/>
                    <a:pt x="44" y="183"/>
                    <a:pt x="31" y="22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 name="Freeform 267"/>
            <p:cNvSpPr>
              <a:spLocks/>
            </p:cNvSpPr>
            <p:nvPr/>
          </p:nvSpPr>
          <p:spPr bwMode="gray">
            <a:xfrm>
              <a:off x="10008932" y="4377948"/>
              <a:ext cx="67666" cy="292670"/>
            </a:xfrm>
            <a:custGeom>
              <a:avLst/>
              <a:gdLst/>
              <a:ahLst/>
              <a:cxnLst>
                <a:cxn ang="0">
                  <a:pos x="12" y="41"/>
                </a:cxn>
                <a:cxn ang="0">
                  <a:pos x="0" y="275"/>
                </a:cxn>
                <a:cxn ang="0">
                  <a:pos x="34" y="498"/>
                </a:cxn>
                <a:cxn ang="0">
                  <a:pos x="1" y="887"/>
                </a:cxn>
                <a:cxn ang="0">
                  <a:pos x="35" y="736"/>
                </a:cxn>
                <a:cxn ang="0">
                  <a:pos x="18" y="415"/>
                </a:cxn>
                <a:cxn ang="0">
                  <a:pos x="24" y="211"/>
                </a:cxn>
                <a:cxn ang="0">
                  <a:pos x="29" y="0"/>
                </a:cxn>
              </a:cxnLst>
              <a:rect l="0" t="0" r="r" b="b"/>
              <a:pathLst>
                <a:path w="171" h="887">
                  <a:moveTo>
                    <a:pt x="12" y="41"/>
                  </a:moveTo>
                  <a:cubicBezTo>
                    <a:pt x="37" y="97"/>
                    <a:pt x="0" y="207"/>
                    <a:pt x="0" y="275"/>
                  </a:cubicBezTo>
                  <a:cubicBezTo>
                    <a:pt x="0" y="361"/>
                    <a:pt x="6" y="422"/>
                    <a:pt x="34" y="498"/>
                  </a:cubicBezTo>
                  <a:cubicBezTo>
                    <a:pt x="80" y="621"/>
                    <a:pt x="171" y="811"/>
                    <a:pt x="1" y="887"/>
                  </a:cubicBezTo>
                  <a:cubicBezTo>
                    <a:pt x="13" y="832"/>
                    <a:pt x="35" y="802"/>
                    <a:pt x="35" y="736"/>
                  </a:cubicBezTo>
                  <a:cubicBezTo>
                    <a:pt x="35" y="631"/>
                    <a:pt x="28" y="520"/>
                    <a:pt x="18" y="415"/>
                  </a:cubicBezTo>
                  <a:cubicBezTo>
                    <a:pt x="11" y="345"/>
                    <a:pt x="18" y="278"/>
                    <a:pt x="24" y="211"/>
                  </a:cubicBezTo>
                  <a:cubicBezTo>
                    <a:pt x="30" y="144"/>
                    <a:pt x="7" y="62"/>
                    <a:pt x="29"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7" name="Freeform 268"/>
            <p:cNvSpPr>
              <a:spLocks/>
            </p:cNvSpPr>
            <p:nvPr/>
          </p:nvSpPr>
          <p:spPr bwMode="gray">
            <a:xfrm>
              <a:off x="9546495" y="5568886"/>
              <a:ext cx="199312" cy="177558"/>
            </a:xfrm>
            <a:custGeom>
              <a:avLst/>
              <a:gdLst/>
              <a:ahLst/>
              <a:cxnLst>
                <a:cxn ang="0">
                  <a:pos x="453" y="0"/>
                </a:cxn>
                <a:cxn ang="0">
                  <a:pos x="491" y="43"/>
                </a:cxn>
                <a:cxn ang="0">
                  <a:pos x="503" y="116"/>
                </a:cxn>
                <a:cxn ang="0">
                  <a:pos x="451" y="228"/>
                </a:cxn>
                <a:cxn ang="0">
                  <a:pos x="385" y="327"/>
                </a:cxn>
                <a:cxn ang="0">
                  <a:pos x="343" y="382"/>
                </a:cxn>
                <a:cxn ang="0">
                  <a:pos x="324" y="452"/>
                </a:cxn>
                <a:cxn ang="0">
                  <a:pos x="196" y="515"/>
                </a:cxn>
                <a:cxn ang="0">
                  <a:pos x="56" y="537"/>
                </a:cxn>
                <a:cxn ang="0">
                  <a:pos x="4" y="531"/>
                </a:cxn>
                <a:cxn ang="0">
                  <a:pos x="44" y="415"/>
                </a:cxn>
                <a:cxn ang="0">
                  <a:pos x="94" y="301"/>
                </a:cxn>
                <a:cxn ang="0">
                  <a:pos x="205" y="239"/>
                </a:cxn>
                <a:cxn ang="0">
                  <a:pos x="318" y="133"/>
                </a:cxn>
                <a:cxn ang="0">
                  <a:pos x="372" y="26"/>
                </a:cxn>
                <a:cxn ang="0">
                  <a:pos x="471" y="11"/>
                </a:cxn>
              </a:cxnLst>
              <a:rect l="0" t="0" r="r" b="b"/>
              <a:pathLst>
                <a:path w="504" h="538">
                  <a:moveTo>
                    <a:pt x="453" y="0"/>
                  </a:moveTo>
                  <a:cubicBezTo>
                    <a:pt x="468" y="18"/>
                    <a:pt x="482" y="20"/>
                    <a:pt x="491" y="43"/>
                  </a:cubicBezTo>
                  <a:cubicBezTo>
                    <a:pt x="500" y="66"/>
                    <a:pt x="502" y="91"/>
                    <a:pt x="503" y="116"/>
                  </a:cubicBezTo>
                  <a:cubicBezTo>
                    <a:pt x="504" y="156"/>
                    <a:pt x="497" y="220"/>
                    <a:pt x="451" y="228"/>
                  </a:cubicBezTo>
                  <a:cubicBezTo>
                    <a:pt x="427" y="259"/>
                    <a:pt x="408" y="295"/>
                    <a:pt x="385" y="327"/>
                  </a:cubicBezTo>
                  <a:cubicBezTo>
                    <a:pt x="373" y="344"/>
                    <a:pt x="349" y="362"/>
                    <a:pt x="343" y="382"/>
                  </a:cubicBezTo>
                  <a:cubicBezTo>
                    <a:pt x="334" y="411"/>
                    <a:pt x="345" y="427"/>
                    <a:pt x="324" y="452"/>
                  </a:cubicBezTo>
                  <a:cubicBezTo>
                    <a:pt x="289" y="493"/>
                    <a:pt x="242" y="495"/>
                    <a:pt x="196" y="515"/>
                  </a:cubicBezTo>
                  <a:cubicBezTo>
                    <a:pt x="151" y="535"/>
                    <a:pt x="109" y="535"/>
                    <a:pt x="56" y="537"/>
                  </a:cubicBezTo>
                  <a:cubicBezTo>
                    <a:pt x="42" y="538"/>
                    <a:pt x="19" y="532"/>
                    <a:pt x="4" y="531"/>
                  </a:cubicBezTo>
                  <a:cubicBezTo>
                    <a:pt x="0" y="499"/>
                    <a:pt x="30" y="441"/>
                    <a:pt x="44" y="415"/>
                  </a:cubicBezTo>
                  <a:cubicBezTo>
                    <a:pt x="62" y="381"/>
                    <a:pt x="70" y="333"/>
                    <a:pt x="94" y="301"/>
                  </a:cubicBezTo>
                  <a:cubicBezTo>
                    <a:pt x="120" y="267"/>
                    <a:pt x="170" y="258"/>
                    <a:pt x="205" y="239"/>
                  </a:cubicBezTo>
                  <a:cubicBezTo>
                    <a:pt x="250" y="213"/>
                    <a:pt x="288" y="178"/>
                    <a:pt x="318" y="133"/>
                  </a:cubicBezTo>
                  <a:cubicBezTo>
                    <a:pt x="340" y="101"/>
                    <a:pt x="341" y="52"/>
                    <a:pt x="372" y="26"/>
                  </a:cubicBezTo>
                  <a:cubicBezTo>
                    <a:pt x="398" y="5"/>
                    <a:pt x="439" y="6"/>
                    <a:pt x="471" y="1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8" name="Freeform 269"/>
            <p:cNvSpPr>
              <a:spLocks/>
            </p:cNvSpPr>
            <p:nvPr/>
          </p:nvSpPr>
          <p:spPr bwMode="gray">
            <a:xfrm>
              <a:off x="9583175" y="4825126"/>
              <a:ext cx="307845" cy="876055"/>
            </a:xfrm>
            <a:custGeom>
              <a:avLst/>
              <a:gdLst/>
              <a:ahLst/>
              <a:cxnLst>
                <a:cxn ang="0">
                  <a:pos x="751" y="46"/>
                </a:cxn>
                <a:cxn ang="0">
                  <a:pos x="715" y="302"/>
                </a:cxn>
                <a:cxn ang="0">
                  <a:pos x="696" y="587"/>
                </a:cxn>
                <a:cxn ang="0">
                  <a:pos x="681" y="884"/>
                </a:cxn>
                <a:cxn ang="0">
                  <a:pos x="689" y="1016"/>
                </a:cxn>
                <a:cxn ang="0">
                  <a:pos x="651" y="1113"/>
                </a:cxn>
                <a:cxn ang="0">
                  <a:pos x="622" y="1298"/>
                </a:cxn>
                <a:cxn ang="0">
                  <a:pos x="568" y="1465"/>
                </a:cxn>
                <a:cxn ang="0">
                  <a:pos x="547" y="1679"/>
                </a:cxn>
                <a:cxn ang="0">
                  <a:pos x="424" y="2026"/>
                </a:cxn>
                <a:cxn ang="0">
                  <a:pos x="377" y="2201"/>
                </a:cxn>
                <a:cxn ang="0">
                  <a:pos x="377" y="2291"/>
                </a:cxn>
                <a:cxn ang="0">
                  <a:pos x="374" y="2408"/>
                </a:cxn>
                <a:cxn ang="0">
                  <a:pos x="286" y="2521"/>
                </a:cxn>
                <a:cxn ang="0">
                  <a:pos x="211" y="2655"/>
                </a:cxn>
                <a:cxn ang="0">
                  <a:pos x="12" y="2581"/>
                </a:cxn>
                <a:cxn ang="0">
                  <a:pos x="113" y="2475"/>
                </a:cxn>
                <a:cxn ang="0">
                  <a:pos x="210" y="2354"/>
                </a:cxn>
                <a:cxn ang="0">
                  <a:pos x="252" y="1741"/>
                </a:cxn>
                <a:cxn ang="0">
                  <a:pos x="270" y="1473"/>
                </a:cxn>
                <a:cxn ang="0">
                  <a:pos x="283" y="1380"/>
                </a:cxn>
                <a:cxn ang="0">
                  <a:pos x="345" y="1184"/>
                </a:cxn>
                <a:cxn ang="0">
                  <a:pos x="354" y="1079"/>
                </a:cxn>
                <a:cxn ang="0">
                  <a:pos x="372" y="967"/>
                </a:cxn>
                <a:cxn ang="0">
                  <a:pos x="357" y="676"/>
                </a:cxn>
                <a:cxn ang="0">
                  <a:pos x="358" y="8"/>
                </a:cxn>
                <a:cxn ang="0">
                  <a:pos x="778" y="50"/>
                </a:cxn>
              </a:cxnLst>
              <a:rect l="0" t="0" r="r" b="b"/>
              <a:pathLst>
                <a:path w="778" h="2655">
                  <a:moveTo>
                    <a:pt x="751" y="46"/>
                  </a:moveTo>
                  <a:cubicBezTo>
                    <a:pt x="750" y="133"/>
                    <a:pt x="733" y="218"/>
                    <a:pt x="715" y="302"/>
                  </a:cubicBezTo>
                  <a:cubicBezTo>
                    <a:pt x="694" y="393"/>
                    <a:pt x="701" y="495"/>
                    <a:pt x="696" y="587"/>
                  </a:cubicBezTo>
                  <a:cubicBezTo>
                    <a:pt x="692" y="687"/>
                    <a:pt x="680" y="784"/>
                    <a:pt x="681" y="884"/>
                  </a:cubicBezTo>
                  <a:cubicBezTo>
                    <a:pt x="681" y="929"/>
                    <a:pt x="689" y="970"/>
                    <a:pt x="689" y="1016"/>
                  </a:cubicBezTo>
                  <a:cubicBezTo>
                    <a:pt x="688" y="1062"/>
                    <a:pt x="669" y="1075"/>
                    <a:pt x="651" y="1113"/>
                  </a:cubicBezTo>
                  <a:cubicBezTo>
                    <a:pt x="634" y="1151"/>
                    <a:pt x="641" y="1272"/>
                    <a:pt x="622" y="1298"/>
                  </a:cubicBezTo>
                  <a:cubicBezTo>
                    <a:pt x="592" y="1340"/>
                    <a:pt x="568" y="1404"/>
                    <a:pt x="568" y="1465"/>
                  </a:cubicBezTo>
                  <a:cubicBezTo>
                    <a:pt x="568" y="1538"/>
                    <a:pt x="568" y="1609"/>
                    <a:pt x="547" y="1679"/>
                  </a:cubicBezTo>
                  <a:cubicBezTo>
                    <a:pt x="529" y="1741"/>
                    <a:pt x="445" y="1972"/>
                    <a:pt x="424" y="2026"/>
                  </a:cubicBezTo>
                  <a:cubicBezTo>
                    <a:pt x="402" y="2084"/>
                    <a:pt x="382" y="2137"/>
                    <a:pt x="377" y="2201"/>
                  </a:cubicBezTo>
                  <a:cubicBezTo>
                    <a:pt x="374" y="2231"/>
                    <a:pt x="370" y="2262"/>
                    <a:pt x="377" y="2291"/>
                  </a:cubicBezTo>
                  <a:cubicBezTo>
                    <a:pt x="384" y="2320"/>
                    <a:pt x="384" y="2374"/>
                    <a:pt x="374" y="2408"/>
                  </a:cubicBezTo>
                  <a:cubicBezTo>
                    <a:pt x="358" y="2461"/>
                    <a:pt x="327" y="2480"/>
                    <a:pt x="286" y="2521"/>
                  </a:cubicBezTo>
                  <a:cubicBezTo>
                    <a:pt x="255" y="2552"/>
                    <a:pt x="255" y="2616"/>
                    <a:pt x="211" y="2655"/>
                  </a:cubicBezTo>
                  <a:cubicBezTo>
                    <a:pt x="211" y="2655"/>
                    <a:pt x="0" y="2611"/>
                    <a:pt x="12" y="2581"/>
                  </a:cubicBezTo>
                  <a:cubicBezTo>
                    <a:pt x="29" y="2541"/>
                    <a:pt x="79" y="2502"/>
                    <a:pt x="113" y="2475"/>
                  </a:cubicBezTo>
                  <a:cubicBezTo>
                    <a:pt x="148" y="2445"/>
                    <a:pt x="189" y="2396"/>
                    <a:pt x="210" y="2354"/>
                  </a:cubicBezTo>
                  <a:cubicBezTo>
                    <a:pt x="236" y="2303"/>
                    <a:pt x="255" y="1803"/>
                    <a:pt x="252" y="1741"/>
                  </a:cubicBezTo>
                  <a:cubicBezTo>
                    <a:pt x="251" y="1710"/>
                    <a:pt x="264" y="1503"/>
                    <a:pt x="270" y="1473"/>
                  </a:cubicBezTo>
                  <a:cubicBezTo>
                    <a:pt x="277" y="1436"/>
                    <a:pt x="286" y="1414"/>
                    <a:pt x="283" y="1380"/>
                  </a:cubicBezTo>
                  <a:cubicBezTo>
                    <a:pt x="278" y="1310"/>
                    <a:pt x="329" y="1249"/>
                    <a:pt x="345" y="1184"/>
                  </a:cubicBezTo>
                  <a:cubicBezTo>
                    <a:pt x="354" y="1152"/>
                    <a:pt x="350" y="1112"/>
                    <a:pt x="354" y="1079"/>
                  </a:cubicBezTo>
                  <a:cubicBezTo>
                    <a:pt x="357" y="1041"/>
                    <a:pt x="368" y="1005"/>
                    <a:pt x="372" y="967"/>
                  </a:cubicBezTo>
                  <a:cubicBezTo>
                    <a:pt x="382" y="870"/>
                    <a:pt x="373" y="768"/>
                    <a:pt x="357" y="676"/>
                  </a:cubicBezTo>
                  <a:cubicBezTo>
                    <a:pt x="321" y="456"/>
                    <a:pt x="347" y="227"/>
                    <a:pt x="358" y="8"/>
                  </a:cubicBezTo>
                  <a:cubicBezTo>
                    <a:pt x="506" y="0"/>
                    <a:pt x="644" y="5"/>
                    <a:pt x="778" y="5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9" name="Freeform 270"/>
            <p:cNvSpPr>
              <a:spLocks/>
            </p:cNvSpPr>
            <p:nvPr/>
          </p:nvSpPr>
          <p:spPr bwMode="gray">
            <a:xfrm>
              <a:off x="9757698" y="4156524"/>
              <a:ext cx="223933" cy="314463"/>
            </a:xfrm>
            <a:custGeom>
              <a:avLst/>
              <a:gdLst/>
              <a:ahLst/>
              <a:cxnLst>
                <a:cxn ang="0">
                  <a:pos x="136" y="59"/>
                </a:cxn>
                <a:cxn ang="0">
                  <a:pos x="84" y="133"/>
                </a:cxn>
                <a:cxn ang="0">
                  <a:pos x="53" y="222"/>
                </a:cxn>
                <a:cxn ang="0">
                  <a:pos x="12" y="339"/>
                </a:cxn>
                <a:cxn ang="0">
                  <a:pos x="3" y="386"/>
                </a:cxn>
                <a:cxn ang="0">
                  <a:pos x="46" y="494"/>
                </a:cxn>
                <a:cxn ang="0">
                  <a:pos x="96" y="654"/>
                </a:cxn>
                <a:cxn ang="0">
                  <a:pos x="136" y="714"/>
                </a:cxn>
                <a:cxn ang="0">
                  <a:pos x="142" y="820"/>
                </a:cxn>
                <a:cxn ang="0">
                  <a:pos x="260" y="931"/>
                </a:cxn>
                <a:cxn ang="0">
                  <a:pos x="377" y="829"/>
                </a:cxn>
                <a:cxn ang="0">
                  <a:pos x="429" y="674"/>
                </a:cxn>
                <a:cxn ang="0">
                  <a:pos x="471" y="538"/>
                </a:cxn>
                <a:cxn ang="0">
                  <a:pos x="534" y="445"/>
                </a:cxn>
                <a:cxn ang="0">
                  <a:pos x="560" y="355"/>
                </a:cxn>
                <a:cxn ang="0">
                  <a:pos x="514" y="238"/>
                </a:cxn>
                <a:cxn ang="0">
                  <a:pos x="436" y="124"/>
                </a:cxn>
                <a:cxn ang="0">
                  <a:pos x="322" y="4"/>
                </a:cxn>
                <a:cxn ang="0">
                  <a:pos x="179" y="36"/>
                </a:cxn>
              </a:cxnLst>
              <a:rect l="0" t="0" r="r" b="b"/>
              <a:pathLst>
                <a:path w="566" h="953">
                  <a:moveTo>
                    <a:pt x="136" y="59"/>
                  </a:moveTo>
                  <a:cubicBezTo>
                    <a:pt x="136" y="88"/>
                    <a:pt x="99" y="110"/>
                    <a:pt x="84" y="133"/>
                  </a:cubicBezTo>
                  <a:cubicBezTo>
                    <a:pt x="65" y="163"/>
                    <a:pt x="62" y="189"/>
                    <a:pt x="53" y="222"/>
                  </a:cubicBezTo>
                  <a:cubicBezTo>
                    <a:pt x="43" y="258"/>
                    <a:pt x="23" y="300"/>
                    <a:pt x="12" y="339"/>
                  </a:cubicBezTo>
                  <a:cubicBezTo>
                    <a:pt x="7" y="356"/>
                    <a:pt x="4" y="368"/>
                    <a:pt x="3" y="386"/>
                  </a:cubicBezTo>
                  <a:cubicBezTo>
                    <a:pt x="0" y="439"/>
                    <a:pt x="30" y="452"/>
                    <a:pt x="46" y="494"/>
                  </a:cubicBezTo>
                  <a:cubicBezTo>
                    <a:pt x="66" y="547"/>
                    <a:pt x="69" y="601"/>
                    <a:pt x="96" y="654"/>
                  </a:cubicBezTo>
                  <a:cubicBezTo>
                    <a:pt x="106" y="675"/>
                    <a:pt x="127" y="692"/>
                    <a:pt x="136" y="714"/>
                  </a:cubicBezTo>
                  <a:cubicBezTo>
                    <a:pt x="148" y="744"/>
                    <a:pt x="137" y="786"/>
                    <a:pt x="142" y="820"/>
                  </a:cubicBezTo>
                  <a:cubicBezTo>
                    <a:pt x="153" y="889"/>
                    <a:pt x="176" y="953"/>
                    <a:pt x="260" y="931"/>
                  </a:cubicBezTo>
                  <a:cubicBezTo>
                    <a:pt x="282" y="880"/>
                    <a:pt x="342" y="868"/>
                    <a:pt x="377" y="829"/>
                  </a:cubicBezTo>
                  <a:cubicBezTo>
                    <a:pt x="417" y="784"/>
                    <a:pt x="421" y="730"/>
                    <a:pt x="429" y="674"/>
                  </a:cubicBezTo>
                  <a:cubicBezTo>
                    <a:pt x="435" y="631"/>
                    <a:pt x="447" y="575"/>
                    <a:pt x="471" y="538"/>
                  </a:cubicBezTo>
                  <a:cubicBezTo>
                    <a:pt x="494" y="502"/>
                    <a:pt x="520" y="487"/>
                    <a:pt x="534" y="445"/>
                  </a:cubicBezTo>
                  <a:cubicBezTo>
                    <a:pt x="544" y="414"/>
                    <a:pt x="557" y="388"/>
                    <a:pt x="560" y="355"/>
                  </a:cubicBezTo>
                  <a:cubicBezTo>
                    <a:pt x="566" y="305"/>
                    <a:pt x="541" y="281"/>
                    <a:pt x="514" y="238"/>
                  </a:cubicBezTo>
                  <a:cubicBezTo>
                    <a:pt x="487" y="197"/>
                    <a:pt x="453" y="170"/>
                    <a:pt x="436" y="124"/>
                  </a:cubicBezTo>
                  <a:cubicBezTo>
                    <a:pt x="413" y="64"/>
                    <a:pt x="396" y="10"/>
                    <a:pt x="322" y="4"/>
                  </a:cubicBezTo>
                  <a:cubicBezTo>
                    <a:pt x="271" y="0"/>
                    <a:pt x="227" y="27"/>
                    <a:pt x="179" y="3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0" name="Freeform 271"/>
            <p:cNvSpPr>
              <a:spLocks/>
            </p:cNvSpPr>
            <p:nvPr/>
          </p:nvSpPr>
          <p:spPr bwMode="gray">
            <a:xfrm>
              <a:off x="9845128" y="5558268"/>
              <a:ext cx="151075" cy="211226"/>
            </a:xfrm>
            <a:custGeom>
              <a:avLst/>
              <a:gdLst/>
              <a:ahLst/>
              <a:cxnLst>
                <a:cxn ang="0">
                  <a:pos x="99" y="26"/>
                </a:cxn>
                <a:cxn ang="0">
                  <a:pos x="29" y="111"/>
                </a:cxn>
                <a:cxn ang="0">
                  <a:pos x="8" y="172"/>
                </a:cxn>
                <a:cxn ang="0">
                  <a:pos x="31" y="239"/>
                </a:cxn>
                <a:cxn ang="0">
                  <a:pos x="78" y="368"/>
                </a:cxn>
                <a:cxn ang="0">
                  <a:pos x="93" y="429"/>
                </a:cxn>
                <a:cxn ang="0">
                  <a:pos x="99" y="508"/>
                </a:cxn>
                <a:cxn ang="0">
                  <a:pos x="209" y="588"/>
                </a:cxn>
                <a:cxn ang="0">
                  <a:pos x="370" y="639"/>
                </a:cxn>
                <a:cxn ang="0">
                  <a:pos x="377" y="496"/>
                </a:cxn>
                <a:cxn ang="0">
                  <a:pos x="362" y="438"/>
                </a:cxn>
                <a:cxn ang="0">
                  <a:pos x="327" y="390"/>
                </a:cxn>
                <a:cxn ang="0">
                  <a:pos x="279" y="275"/>
                </a:cxn>
                <a:cxn ang="0">
                  <a:pos x="238" y="146"/>
                </a:cxn>
                <a:cxn ang="0">
                  <a:pos x="186" y="38"/>
                </a:cxn>
                <a:cxn ang="0">
                  <a:pos x="81" y="26"/>
                </a:cxn>
              </a:cxnLst>
              <a:rect l="0" t="0" r="r" b="b"/>
              <a:pathLst>
                <a:path w="382" h="640">
                  <a:moveTo>
                    <a:pt x="99" y="26"/>
                  </a:moveTo>
                  <a:cubicBezTo>
                    <a:pt x="49" y="19"/>
                    <a:pt x="36" y="75"/>
                    <a:pt x="29" y="111"/>
                  </a:cubicBezTo>
                  <a:cubicBezTo>
                    <a:pt x="25" y="132"/>
                    <a:pt x="13" y="152"/>
                    <a:pt x="8" y="172"/>
                  </a:cubicBezTo>
                  <a:cubicBezTo>
                    <a:pt x="0" y="203"/>
                    <a:pt x="19" y="212"/>
                    <a:pt x="31" y="239"/>
                  </a:cubicBezTo>
                  <a:cubicBezTo>
                    <a:pt x="49" y="281"/>
                    <a:pt x="70" y="324"/>
                    <a:pt x="78" y="368"/>
                  </a:cubicBezTo>
                  <a:cubicBezTo>
                    <a:pt x="82" y="389"/>
                    <a:pt x="89" y="408"/>
                    <a:pt x="93" y="429"/>
                  </a:cubicBezTo>
                  <a:cubicBezTo>
                    <a:pt x="98" y="453"/>
                    <a:pt x="91" y="484"/>
                    <a:pt x="99" y="508"/>
                  </a:cubicBezTo>
                  <a:cubicBezTo>
                    <a:pt x="113" y="556"/>
                    <a:pt x="168" y="570"/>
                    <a:pt x="209" y="588"/>
                  </a:cubicBezTo>
                  <a:cubicBezTo>
                    <a:pt x="259" y="609"/>
                    <a:pt x="315" y="640"/>
                    <a:pt x="370" y="639"/>
                  </a:cubicBezTo>
                  <a:cubicBezTo>
                    <a:pt x="376" y="592"/>
                    <a:pt x="382" y="545"/>
                    <a:pt x="377" y="496"/>
                  </a:cubicBezTo>
                  <a:cubicBezTo>
                    <a:pt x="375" y="474"/>
                    <a:pt x="372" y="457"/>
                    <a:pt x="362" y="438"/>
                  </a:cubicBezTo>
                  <a:cubicBezTo>
                    <a:pt x="352" y="421"/>
                    <a:pt x="338" y="407"/>
                    <a:pt x="327" y="390"/>
                  </a:cubicBezTo>
                  <a:cubicBezTo>
                    <a:pt x="306" y="355"/>
                    <a:pt x="294" y="313"/>
                    <a:pt x="279" y="275"/>
                  </a:cubicBezTo>
                  <a:cubicBezTo>
                    <a:pt x="263" y="233"/>
                    <a:pt x="245" y="189"/>
                    <a:pt x="238" y="146"/>
                  </a:cubicBezTo>
                  <a:cubicBezTo>
                    <a:pt x="232" y="107"/>
                    <a:pt x="215" y="66"/>
                    <a:pt x="186" y="38"/>
                  </a:cubicBezTo>
                  <a:cubicBezTo>
                    <a:pt x="162" y="15"/>
                    <a:pt x="107" y="0"/>
                    <a:pt x="81" y="2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1" name="Freeform 272"/>
            <p:cNvSpPr>
              <a:spLocks/>
            </p:cNvSpPr>
            <p:nvPr/>
          </p:nvSpPr>
          <p:spPr bwMode="gray">
            <a:xfrm>
              <a:off x="9864891" y="4833647"/>
              <a:ext cx="186415" cy="880106"/>
            </a:xfrm>
            <a:custGeom>
              <a:avLst/>
              <a:gdLst/>
              <a:ahLst/>
              <a:cxnLst>
                <a:cxn ang="0">
                  <a:pos x="66" y="16"/>
                </a:cxn>
                <a:cxn ang="0">
                  <a:pos x="48" y="498"/>
                </a:cxn>
                <a:cxn ang="0">
                  <a:pos x="84" y="980"/>
                </a:cxn>
                <a:cxn ang="0">
                  <a:pos x="89" y="1181"/>
                </a:cxn>
                <a:cxn ang="0">
                  <a:pos x="62" y="1388"/>
                </a:cxn>
                <a:cxn ang="0">
                  <a:pos x="66" y="1789"/>
                </a:cxn>
                <a:cxn ang="0">
                  <a:pos x="20" y="2297"/>
                </a:cxn>
                <a:cxn ang="0">
                  <a:pos x="4" y="2358"/>
                </a:cxn>
                <a:cxn ang="0">
                  <a:pos x="48" y="2479"/>
                </a:cxn>
                <a:cxn ang="0">
                  <a:pos x="91" y="2636"/>
                </a:cxn>
                <a:cxn ang="0">
                  <a:pos x="273" y="2631"/>
                </a:cxn>
                <a:cxn ang="0">
                  <a:pos x="201" y="2214"/>
                </a:cxn>
                <a:cxn ang="0">
                  <a:pos x="364" y="1357"/>
                </a:cxn>
                <a:cxn ang="0">
                  <a:pos x="353" y="1118"/>
                </a:cxn>
                <a:cxn ang="0">
                  <a:pos x="407" y="761"/>
                </a:cxn>
                <a:cxn ang="0">
                  <a:pos x="434" y="515"/>
                </a:cxn>
                <a:cxn ang="0">
                  <a:pos x="407" y="8"/>
                </a:cxn>
                <a:cxn ang="0">
                  <a:pos x="66" y="7"/>
                </a:cxn>
              </a:cxnLst>
              <a:rect l="0" t="0" r="r" b="b"/>
              <a:pathLst>
                <a:path w="471" h="2667">
                  <a:moveTo>
                    <a:pt x="66" y="16"/>
                  </a:moveTo>
                  <a:cubicBezTo>
                    <a:pt x="97" y="171"/>
                    <a:pt x="48" y="335"/>
                    <a:pt x="48" y="498"/>
                  </a:cubicBezTo>
                  <a:cubicBezTo>
                    <a:pt x="48" y="668"/>
                    <a:pt x="53" y="823"/>
                    <a:pt x="84" y="980"/>
                  </a:cubicBezTo>
                  <a:cubicBezTo>
                    <a:pt x="97" y="1046"/>
                    <a:pt x="92" y="1111"/>
                    <a:pt x="89" y="1181"/>
                  </a:cubicBezTo>
                  <a:cubicBezTo>
                    <a:pt x="85" y="1254"/>
                    <a:pt x="89" y="1324"/>
                    <a:pt x="62" y="1388"/>
                  </a:cubicBezTo>
                  <a:cubicBezTo>
                    <a:pt x="0" y="1540"/>
                    <a:pt x="59" y="1653"/>
                    <a:pt x="66" y="1789"/>
                  </a:cubicBezTo>
                  <a:cubicBezTo>
                    <a:pt x="72" y="1893"/>
                    <a:pt x="35" y="2179"/>
                    <a:pt x="20" y="2297"/>
                  </a:cubicBezTo>
                  <a:cubicBezTo>
                    <a:pt x="19" y="2307"/>
                    <a:pt x="1" y="2333"/>
                    <a:pt x="4" y="2358"/>
                  </a:cubicBezTo>
                  <a:cubicBezTo>
                    <a:pt x="8" y="2405"/>
                    <a:pt x="36" y="2460"/>
                    <a:pt x="48" y="2479"/>
                  </a:cubicBezTo>
                  <a:cubicBezTo>
                    <a:pt x="75" y="2521"/>
                    <a:pt x="52" y="2613"/>
                    <a:pt x="91" y="2636"/>
                  </a:cubicBezTo>
                  <a:cubicBezTo>
                    <a:pt x="144" y="2667"/>
                    <a:pt x="273" y="2631"/>
                    <a:pt x="273" y="2631"/>
                  </a:cubicBezTo>
                  <a:cubicBezTo>
                    <a:pt x="232" y="2565"/>
                    <a:pt x="185" y="2354"/>
                    <a:pt x="201" y="2214"/>
                  </a:cubicBezTo>
                  <a:cubicBezTo>
                    <a:pt x="216" y="2078"/>
                    <a:pt x="371" y="1520"/>
                    <a:pt x="364" y="1357"/>
                  </a:cubicBezTo>
                  <a:cubicBezTo>
                    <a:pt x="359" y="1232"/>
                    <a:pt x="343" y="1241"/>
                    <a:pt x="353" y="1118"/>
                  </a:cubicBezTo>
                  <a:cubicBezTo>
                    <a:pt x="359" y="1043"/>
                    <a:pt x="391" y="831"/>
                    <a:pt x="407" y="761"/>
                  </a:cubicBezTo>
                  <a:cubicBezTo>
                    <a:pt x="426" y="679"/>
                    <a:pt x="434" y="601"/>
                    <a:pt x="434" y="515"/>
                  </a:cubicBezTo>
                  <a:cubicBezTo>
                    <a:pt x="434" y="360"/>
                    <a:pt x="471" y="144"/>
                    <a:pt x="407" y="8"/>
                  </a:cubicBezTo>
                  <a:cubicBezTo>
                    <a:pt x="295" y="0"/>
                    <a:pt x="179" y="7"/>
                    <a:pt x="66" y="7"/>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2" name="Freeform 273"/>
            <p:cNvSpPr>
              <a:spLocks/>
            </p:cNvSpPr>
            <p:nvPr/>
          </p:nvSpPr>
          <p:spPr bwMode="gray">
            <a:xfrm>
              <a:off x="9869749" y="5166970"/>
              <a:ext cx="166484" cy="231342"/>
            </a:xfrm>
            <a:custGeom>
              <a:avLst/>
              <a:gdLst/>
              <a:ahLst/>
              <a:cxnLst>
                <a:cxn ang="0">
                  <a:pos x="54" y="701"/>
                </a:cxn>
                <a:cxn ang="0">
                  <a:pos x="71" y="427"/>
                </a:cxn>
                <a:cxn ang="0">
                  <a:pos x="195" y="194"/>
                </a:cxn>
                <a:cxn ang="0">
                  <a:pos x="329" y="35"/>
                </a:cxn>
                <a:cxn ang="0">
                  <a:pos x="88" y="121"/>
                </a:cxn>
                <a:cxn ang="0">
                  <a:pos x="72" y="275"/>
                </a:cxn>
                <a:cxn ang="0">
                  <a:pos x="24" y="409"/>
                </a:cxn>
                <a:cxn ang="0">
                  <a:pos x="54" y="701"/>
                </a:cxn>
              </a:cxnLst>
              <a:rect l="0" t="0" r="r" b="b"/>
              <a:pathLst>
                <a:path w="421" h="701">
                  <a:moveTo>
                    <a:pt x="54" y="701"/>
                  </a:moveTo>
                  <a:cubicBezTo>
                    <a:pt x="64" y="608"/>
                    <a:pt x="46" y="519"/>
                    <a:pt x="71" y="427"/>
                  </a:cubicBezTo>
                  <a:cubicBezTo>
                    <a:pt x="89" y="362"/>
                    <a:pt x="145" y="234"/>
                    <a:pt x="195" y="194"/>
                  </a:cubicBezTo>
                  <a:cubicBezTo>
                    <a:pt x="230" y="166"/>
                    <a:pt x="421" y="104"/>
                    <a:pt x="329" y="35"/>
                  </a:cubicBezTo>
                  <a:cubicBezTo>
                    <a:pt x="283" y="0"/>
                    <a:pt x="115" y="77"/>
                    <a:pt x="88" y="121"/>
                  </a:cubicBezTo>
                  <a:cubicBezTo>
                    <a:pt x="65" y="159"/>
                    <a:pt x="78" y="232"/>
                    <a:pt x="72" y="275"/>
                  </a:cubicBezTo>
                  <a:cubicBezTo>
                    <a:pt x="64" y="323"/>
                    <a:pt x="34" y="361"/>
                    <a:pt x="24" y="409"/>
                  </a:cubicBezTo>
                  <a:cubicBezTo>
                    <a:pt x="0" y="523"/>
                    <a:pt x="41" y="601"/>
                    <a:pt x="54" y="70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3" name="Freeform 274"/>
            <p:cNvSpPr>
              <a:spLocks/>
            </p:cNvSpPr>
            <p:nvPr/>
          </p:nvSpPr>
          <p:spPr bwMode="gray">
            <a:xfrm>
              <a:off x="9712979" y="5196587"/>
              <a:ext cx="128632" cy="172249"/>
            </a:xfrm>
            <a:custGeom>
              <a:avLst/>
              <a:gdLst/>
              <a:ahLst/>
              <a:cxnLst>
                <a:cxn ang="0">
                  <a:pos x="23" y="109"/>
                </a:cxn>
                <a:cxn ang="0">
                  <a:pos x="107" y="178"/>
                </a:cxn>
                <a:cxn ang="0">
                  <a:pos x="205" y="237"/>
                </a:cxn>
                <a:cxn ang="0">
                  <a:pos x="210" y="390"/>
                </a:cxn>
                <a:cxn ang="0">
                  <a:pos x="216" y="522"/>
                </a:cxn>
                <a:cxn ang="0">
                  <a:pos x="246" y="337"/>
                </a:cxn>
                <a:cxn ang="0">
                  <a:pos x="300" y="163"/>
                </a:cxn>
                <a:cxn ang="0">
                  <a:pos x="199" y="43"/>
                </a:cxn>
                <a:cxn ang="0">
                  <a:pos x="0" y="62"/>
                </a:cxn>
              </a:cxnLst>
              <a:rect l="0" t="0" r="r" b="b"/>
              <a:pathLst>
                <a:path w="325" h="522">
                  <a:moveTo>
                    <a:pt x="23" y="109"/>
                  </a:moveTo>
                  <a:cubicBezTo>
                    <a:pt x="61" y="126"/>
                    <a:pt x="76" y="155"/>
                    <a:pt x="107" y="178"/>
                  </a:cubicBezTo>
                  <a:cubicBezTo>
                    <a:pt x="135" y="199"/>
                    <a:pt x="186" y="202"/>
                    <a:pt x="205" y="237"/>
                  </a:cubicBezTo>
                  <a:cubicBezTo>
                    <a:pt x="226" y="276"/>
                    <a:pt x="204" y="345"/>
                    <a:pt x="210" y="390"/>
                  </a:cubicBezTo>
                  <a:cubicBezTo>
                    <a:pt x="217" y="436"/>
                    <a:pt x="241" y="473"/>
                    <a:pt x="216" y="522"/>
                  </a:cubicBezTo>
                  <a:cubicBezTo>
                    <a:pt x="263" y="493"/>
                    <a:pt x="243" y="387"/>
                    <a:pt x="246" y="337"/>
                  </a:cubicBezTo>
                  <a:cubicBezTo>
                    <a:pt x="249" y="268"/>
                    <a:pt x="280" y="226"/>
                    <a:pt x="300" y="163"/>
                  </a:cubicBezTo>
                  <a:cubicBezTo>
                    <a:pt x="325" y="84"/>
                    <a:pt x="269" y="64"/>
                    <a:pt x="199" y="43"/>
                  </a:cubicBezTo>
                  <a:cubicBezTo>
                    <a:pt x="152" y="29"/>
                    <a:pt x="25" y="0"/>
                    <a:pt x="0" y="6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4" name="Freeform 275"/>
            <p:cNvSpPr>
              <a:spLocks/>
            </p:cNvSpPr>
            <p:nvPr/>
          </p:nvSpPr>
          <p:spPr bwMode="gray">
            <a:xfrm>
              <a:off x="9674624" y="4297760"/>
              <a:ext cx="446693" cy="503197"/>
            </a:xfrm>
            <a:custGeom>
              <a:avLst/>
              <a:gdLst/>
              <a:ahLst/>
              <a:cxnLst>
                <a:cxn ang="0">
                  <a:pos x="22" y="1482"/>
                </a:cxn>
                <a:cxn ang="0">
                  <a:pos x="50" y="1171"/>
                </a:cxn>
                <a:cxn ang="0">
                  <a:pos x="103" y="1012"/>
                </a:cxn>
                <a:cxn ang="0">
                  <a:pos x="220" y="880"/>
                </a:cxn>
                <a:cxn ang="0">
                  <a:pos x="268" y="712"/>
                </a:cxn>
                <a:cxn ang="0">
                  <a:pos x="237" y="502"/>
                </a:cxn>
                <a:cxn ang="0">
                  <a:pos x="190" y="437"/>
                </a:cxn>
                <a:cxn ang="0">
                  <a:pos x="227" y="56"/>
                </a:cxn>
                <a:cxn ang="0">
                  <a:pos x="390" y="296"/>
                </a:cxn>
                <a:cxn ang="0">
                  <a:pos x="507" y="220"/>
                </a:cxn>
                <a:cxn ang="0">
                  <a:pos x="642" y="179"/>
                </a:cxn>
                <a:cxn ang="0">
                  <a:pos x="792" y="489"/>
                </a:cxn>
                <a:cxn ang="0">
                  <a:pos x="954" y="897"/>
                </a:cxn>
                <a:cxn ang="0">
                  <a:pos x="1032" y="950"/>
                </a:cxn>
                <a:cxn ang="0">
                  <a:pos x="1051" y="1086"/>
                </a:cxn>
                <a:cxn ang="0">
                  <a:pos x="1111" y="1312"/>
                </a:cxn>
                <a:cxn ang="0">
                  <a:pos x="1126" y="1481"/>
                </a:cxn>
                <a:cxn ang="0">
                  <a:pos x="870" y="1517"/>
                </a:cxn>
                <a:cxn ang="0">
                  <a:pos x="624" y="1499"/>
                </a:cxn>
                <a:cxn ang="0">
                  <a:pos x="344" y="1505"/>
                </a:cxn>
                <a:cxn ang="0">
                  <a:pos x="222" y="1504"/>
                </a:cxn>
                <a:cxn ang="0">
                  <a:pos x="122" y="1395"/>
                </a:cxn>
                <a:cxn ang="0">
                  <a:pos x="22" y="1476"/>
                </a:cxn>
              </a:cxnLst>
              <a:rect l="0" t="0" r="r" b="b"/>
              <a:pathLst>
                <a:path w="1129" h="1525">
                  <a:moveTo>
                    <a:pt x="22" y="1482"/>
                  </a:moveTo>
                  <a:cubicBezTo>
                    <a:pt x="57" y="1380"/>
                    <a:pt x="0" y="1268"/>
                    <a:pt x="50" y="1171"/>
                  </a:cubicBezTo>
                  <a:cubicBezTo>
                    <a:pt x="78" y="1116"/>
                    <a:pt x="86" y="1070"/>
                    <a:pt x="103" y="1012"/>
                  </a:cubicBezTo>
                  <a:cubicBezTo>
                    <a:pt x="127" y="930"/>
                    <a:pt x="156" y="924"/>
                    <a:pt x="220" y="880"/>
                  </a:cubicBezTo>
                  <a:cubicBezTo>
                    <a:pt x="287" y="833"/>
                    <a:pt x="283" y="799"/>
                    <a:pt x="268" y="712"/>
                  </a:cubicBezTo>
                  <a:cubicBezTo>
                    <a:pt x="256" y="646"/>
                    <a:pt x="263" y="566"/>
                    <a:pt x="237" y="502"/>
                  </a:cubicBezTo>
                  <a:cubicBezTo>
                    <a:pt x="226" y="474"/>
                    <a:pt x="204" y="462"/>
                    <a:pt x="190" y="437"/>
                  </a:cubicBezTo>
                  <a:cubicBezTo>
                    <a:pt x="147" y="359"/>
                    <a:pt x="119" y="106"/>
                    <a:pt x="227" y="56"/>
                  </a:cubicBezTo>
                  <a:cubicBezTo>
                    <a:pt x="346" y="0"/>
                    <a:pt x="336" y="256"/>
                    <a:pt x="390" y="296"/>
                  </a:cubicBezTo>
                  <a:cubicBezTo>
                    <a:pt x="455" y="344"/>
                    <a:pt x="484" y="256"/>
                    <a:pt x="507" y="220"/>
                  </a:cubicBezTo>
                  <a:cubicBezTo>
                    <a:pt x="534" y="178"/>
                    <a:pt x="590" y="161"/>
                    <a:pt x="642" y="179"/>
                  </a:cubicBezTo>
                  <a:cubicBezTo>
                    <a:pt x="769" y="223"/>
                    <a:pt x="784" y="376"/>
                    <a:pt x="792" y="489"/>
                  </a:cubicBezTo>
                  <a:cubicBezTo>
                    <a:pt x="804" y="649"/>
                    <a:pt x="825" y="792"/>
                    <a:pt x="954" y="897"/>
                  </a:cubicBezTo>
                  <a:cubicBezTo>
                    <a:pt x="976" y="915"/>
                    <a:pt x="1018" y="925"/>
                    <a:pt x="1032" y="950"/>
                  </a:cubicBezTo>
                  <a:cubicBezTo>
                    <a:pt x="1050" y="982"/>
                    <a:pt x="1046" y="1048"/>
                    <a:pt x="1051" y="1086"/>
                  </a:cubicBezTo>
                  <a:cubicBezTo>
                    <a:pt x="1060" y="1168"/>
                    <a:pt x="1091" y="1231"/>
                    <a:pt x="1111" y="1312"/>
                  </a:cubicBezTo>
                  <a:cubicBezTo>
                    <a:pt x="1125" y="1367"/>
                    <a:pt x="1129" y="1423"/>
                    <a:pt x="1126" y="1481"/>
                  </a:cubicBezTo>
                  <a:cubicBezTo>
                    <a:pt x="1041" y="1476"/>
                    <a:pt x="952" y="1509"/>
                    <a:pt x="870" y="1517"/>
                  </a:cubicBezTo>
                  <a:cubicBezTo>
                    <a:pt x="789" y="1525"/>
                    <a:pt x="705" y="1503"/>
                    <a:pt x="624" y="1499"/>
                  </a:cubicBezTo>
                  <a:cubicBezTo>
                    <a:pt x="530" y="1496"/>
                    <a:pt x="437" y="1506"/>
                    <a:pt x="344" y="1505"/>
                  </a:cubicBezTo>
                  <a:cubicBezTo>
                    <a:pt x="316" y="1505"/>
                    <a:pt x="244" y="1518"/>
                    <a:pt x="222" y="1504"/>
                  </a:cubicBezTo>
                  <a:cubicBezTo>
                    <a:pt x="164" y="1467"/>
                    <a:pt x="229" y="1376"/>
                    <a:pt x="122" y="1395"/>
                  </a:cubicBezTo>
                  <a:cubicBezTo>
                    <a:pt x="130" y="1436"/>
                    <a:pt x="58" y="1476"/>
                    <a:pt x="22" y="147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5" name="Freeform 276"/>
            <p:cNvSpPr>
              <a:spLocks/>
            </p:cNvSpPr>
            <p:nvPr/>
          </p:nvSpPr>
          <p:spPr bwMode="gray">
            <a:xfrm>
              <a:off x="9693550" y="4710153"/>
              <a:ext cx="424250" cy="544269"/>
            </a:xfrm>
            <a:custGeom>
              <a:avLst/>
              <a:gdLst/>
              <a:ahLst/>
              <a:cxnLst>
                <a:cxn ang="0">
                  <a:pos x="49" y="197"/>
                </a:cxn>
                <a:cxn ang="0">
                  <a:pos x="5" y="390"/>
                </a:cxn>
                <a:cxn ang="0">
                  <a:pos x="15" y="591"/>
                </a:cxn>
                <a:cxn ang="0">
                  <a:pos x="40" y="1036"/>
                </a:cxn>
                <a:cxn ang="0">
                  <a:pos x="40" y="1450"/>
                </a:cxn>
                <a:cxn ang="0">
                  <a:pos x="93" y="1609"/>
                </a:cxn>
                <a:cxn ang="0">
                  <a:pos x="338" y="1617"/>
                </a:cxn>
                <a:cxn ang="0">
                  <a:pos x="522" y="1555"/>
                </a:cxn>
                <a:cxn ang="0">
                  <a:pos x="741" y="1503"/>
                </a:cxn>
                <a:cxn ang="0">
                  <a:pos x="917" y="1442"/>
                </a:cxn>
                <a:cxn ang="0">
                  <a:pos x="932" y="1343"/>
                </a:cxn>
                <a:cxn ang="0">
                  <a:pos x="972" y="1249"/>
                </a:cxn>
                <a:cxn ang="0">
                  <a:pos x="1014" y="820"/>
                </a:cxn>
                <a:cxn ang="0">
                  <a:pos x="1039" y="379"/>
                </a:cxn>
                <a:cxn ang="0">
                  <a:pos x="987" y="100"/>
                </a:cxn>
                <a:cxn ang="0">
                  <a:pos x="680" y="21"/>
                </a:cxn>
                <a:cxn ang="0">
                  <a:pos x="338" y="30"/>
                </a:cxn>
                <a:cxn ang="0">
                  <a:pos x="40" y="109"/>
                </a:cxn>
              </a:cxnLst>
              <a:rect l="0" t="0" r="r" b="b"/>
              <a:pathLst>
                <a:path w="1072" h="1649">
                  <a:moveTo>
                    <a:pt x="49" y="197"/>
                  </a:moveTo>
                  <a:cubicBezTo>
                    <a:pt x="49" y="268"/>
                    <a:pt x="9" y="321"/>
                    <a:pt x="5" y="390"/>
                  </a:cubicBezTo>
                  <a:cubicBezTo>
                    <a:pt x="1" y="463"/>
                    <a:pt x="23" y="516"/>
                    <a:pt x="15" y="591"/>
                  </a:cubicBezTo>
                  <a:cubicBezTo>
                    <a:pt x="0" y="742"/>
                    <a:pt x="40" y="880"/>
                    <a:pt x="40" y="1036"/>
                  </a:cubicBezTo>
                  <a:cubicBezTo>
                    <a:pt x="40" y="1175"/>
                    <a:pt x="58" y="1322"/>
                    <a:pt x="40" y="1450"/>
                  </a:cubicBezTo>
                  <a:cubicBezTo>
                    <a:pt x="30" y="1526"/>
                    <a:pt x="4" y="1558"/>
                    <a:pt x="93" y="1609"/>
                  </a:cubicBezTo>
                  <a:cubicBezTo>
                    <a:pt x="163" y="1649"/>
                    <a:pt x="272" y="1628"/>
                    <a:pt x="338" y="1617"/>
                  </a:cubicBezTo>
                  <a:cubicBezTo>
                    <a:pt x="401" y="1607"/>
                    <a:pt x="459" y="1564"/>
                    <a:pt x="522" y="1555"/>
                  </a:cubicBezTo>
                  <a:cubicBezTo>
                    <a:pt x="611" y="1543"/>
                    <a:pt x="669" y="1531"/>
                    <a:pt x="741" y="1503"/>
                  </a:cubicBezTo>
                  <a:cubicBezTo>
                    <a:pt x="801" y="1480"/>
                    <a:pt x="887" y="1491"/>
                    <a:pt x="917" y="1442"/>
                  </a:cubicBezTo>
                  <a:cubicBezTo>
                    <a:pt x="926" y="1426"/>
                    <a:pt x="927" y="1364"/>
                    <a:pt x="932" y="1343"/>
                  </a:cubicBezTo>
                  <a:cubicBezTo>
                    <a:pt x="942" y="1309"/>
                    <a:pt x="962" y="1280"/>
                    <a:pt x="972" y="1249"/>
                  </a:cubicBezTo>
                  <a:cubicBezTo>
                    <a:pt x="1013" y="1120"/>
                    <a:pt x="986" y="953"/>
                    <a:pt x="1014" y="820"/>
                  </a:cubicBezTo>
                  <a:cubicBezTo>
                    <a:pt x="1044" y="674"/>
                    <a:pt x="1047" y="525"/>
                    <a:pt x="1039" y="379"/>
                  </a:cubicBezTo>
                  <a:cubicBezTo>
                    <a:pt x="1035" y="279"/>
                    <a:pt x="1072" y="163"/>
                    <a:pt x="987" y="100"/>
                  </a:cubicBezTo>
                  <a:cubicBezTo>
                    <a:pt x="918" y="49"/>
                    <a:pt x="767" y="37"/>
                    <a:pt x="680" y="21"/>
                  </a:cubicBezTo>
                  <a:cubicBezTo>
                    <a:pt x="564" y="0"/>
                    <a:pt x="454" y="26"/>
                    <a:pt x="338" y="30"/>
                  </a:cubicBezTo>
                  <a:cubicBezTo>
                    <a:pt x="253" y="34"/>
                    <a:pt x="102" y="49"/>
                    <a:pt x="40" y="109"/>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6" name="Freeform 277"/>
            <p:cNvSpPr>
              <a:spLocks/>
            </p:cNvSpPr>
            <p:nvPr/>
          </p:nvSpPr>
          <p:spPr bwMode="gray">
            <a:xfrm>
              <a:off x="9756861" y="4691433"/>
              <a:ext cx="209696" cy="70967"/>
            </a:xfrm>
            <a:custGeom>
              <a:avLst/>
              <a:gdLst/>
              <a:ahLst/>
              <a:cxnLst>
                <a:cxn ang="0">
                  <a:pos x="35" y="132"/>
                </a:cxn>
                <a:cxn ang="0">
                  <a:pos x="251" y="195"/>
                </a:cxn>
                <a:cxn ang="0">
                  <a:pos x="252" y="168"/>
                </a:cxn>
                <a:cxn ang="0">
                  <a:pos x="345" y="208"/>
                </a:cxn>
                <a:cxn ang="0">
                  <a:pos x="462" y="196"/>
                </a:cxn>
                <a:cxn ang="0">
                  <a:pos x="526" y="132"/>
                </a:cxn>
                <a:cxn ang="0">
                  <a:pos x="440" y="60"/>
                </a:cxn>
                <a:cxn ang="0">
                  <a:pos x="221" y="9"/>
                </a:cxn>
                <a:cxn ang="0">
                  <a:pos x="0" y="108"/>
                </a:cxn>
              </a:cxnLst>
              <a:rect l="0" t="0" r="r" b="b"/>
              <a:pathLst>
                <a:path w="530" h="215">
                  <a:moveTo>
                    <a:pt x="35" y="132"/>
                  </a:moveTo>
                  <a:cubicBezTo>
                    <a:pt x="56" y="196"/>
                    <a:pt x="194" y="198"/>
                    <a:pt x="251" y="195"/>
                  </a:cubicBezTo>
                  <a:cubicBezTo>
                    <a:pt x="250" y="187"/>
                    <a:pt x="253" y="176"/>
                    <a:pt x="252" y="168"/>
                  </a:cubicBezTo>
                  <a:cubicBezTo>
                    <a:pt x="306" y="141"/>
                    <a:pt x="309" y="199"/>
                    <a:pt x="345" y="208"/>
                  </a:cubicBezTo>
                  <a:cubicBezTo>
                    <a:pt x="371" y="215"/>
                    <a:pt x="434" y="201"/>
                    <a:pt x="462" y="196"/>
                  </a:cubicBezTo>
                  <a:cubicBezTo>
                    <a:pt x="500" y="189"/>
                    <a:pt x="530" y="182"/>
                    <a:pt x="526" y="132"/>
                  </a:cubicBezTo>
                  <a:cubicBezTo>
                    <a:pt x="522" y="79"/>
                    <a:pt x="479" y="76"/>
                    <a:pt x="440" y="60"/>
                  </a:cubicBezTo>
                  <a:cubicBezTo>
                    <a:pt x="364" y="31"/>
                    <a:pt x="304" y="16"/>
                    <a:pt x="221" y="9"/>
                  </a:cubicBezTo>
                  <a:cubicBezTo>
                    <a:pt x="115" y="0"/>
                    <a:pt x="78" y="59"/>
                    <a:pt x="0" y="10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7" name="Freeform 278"/>
            <p:cNvSpPr>
              <a:spLocks/>
            </p:cNvSpPr>
            <p:nvPr/>
          </p:nvSpPr>
          <p:spPr bwMode="gray">
            <a:xfrm>
              <a:off x="9690033" y="4201647"/>
              <a:ext cx="322416" cy="548460"/>
            </a:xfrm>
            <a:custGeom>
              <a:avLst/>
              <a:gdLst/>
              <a:ahLst/>
              <a:cxnLst>
                <a:cxn ang="0">
                  <a:pos x="256" y="0"/>
                </a:cxn>
                <a:cxn ang="0">
                  <a:pos x="124" y="102"/>
                </a:cxn>
                <a:cxn ang="0">
                  <a:pos x="0" y="191"/>
                </a:cxn>
                <a:cxn ang="0">
                  <a:pos x="169" y="149"/>
                </a:cxn>
                <a:cxn ang="0">
                  <a:pos x="238" y="254"/>
                </a:cxn>
                <a:cxn ang="0">
                  <a:pos x="205" y="535"/>
                </a:cxn>
                <a:cxn ang="0">
                  <a:pos x="194" y="880"/>
                </a:cxn>
                <a:cxn ang="0">
                  <a:pos x="209" y="1027"/>
                </a:cxn>
                <a:cxn ang="0">
                  <a:pos x="213" y="1130"/>
                </a:cxn>
                <a:cxn ang="0">
                  <a:pos x="232" y="1246"/>
                </a:cxn>
                <a:cxn ang="0">
                  <a:pos x="178" y="1344"/>
                </a:cxn>
                <a:cxn ang="0">
                  <a:pos x="198" y="1395"/>
                </a:cxn>
                <a:cxn ang="0">
                  <a:pos x="198" y="1467"/>
                </a:cxn>
                <a:cxn ang="0">
                  <a:pos x="251" y="1638"/>
                </a:cxn>
                <a:cxn ang="0">
                  <a:pos x="338" y="1660"/>
                </a:cxn>
                <a:cxn ang="0">
                  <a:pos x="411" y="1585"/>
                </a:cxn>
                <a:cxn ang="0">
                  <a:pos x="434" y="1403"/>
                </a:cxn>
                <a:cxn ang="0">
                  <a:pos x="454" y="1613"/>
                </a:cxn>
                <a:cxn ang="0">
                  <a:pos x="514" y="1660"/>
                </a:cxn>
                <a:cxn ang="0">
                  <a:pos x="626" y="1655"/>
                </a:cxn>
                <a:cxn ang="0">
                  <a:pos x="615" y="1451"/>
                </a:cxn>
                <a:cxn ang="0">
                  <a:pos x="639" y="1083"/>
                </a:cxn>
                <a:cxn ang="0">
                  <a:pos x="623" y="546"/>
                </a:cxn>
                <a:cxn ang="0">
                  <a:pos x="630" y="346"/>
                </a:cxn>
                <a:cxn ang="0">
                  <a:pos x="600" y="215"/>
                </a:cxn>
                <a:cxn ang="0">
                  <a:pos x="654" y="176"/>
                </a:cxn>
                <a:cxn ang="0">
                  <a:pos x="705" y="202"/>
                </a:cxn>
                <a:cxn ang="0">
                  <a:pos x="760" y="225"/>
                </a:cxn>
                <a:cxn ang="0">
                  <a:pos x="813" y="265"/>
                </a:cxn>
                <a:cxn ang="0">
                  <a:pos x="779" y="202"/>
                </a:cxn>
                <a:cxn ang="0">
                  <a:pos x="746" y="129"/>
                </a:cxn>
                <a:cxn ang="0">
                  <a:pos x="607" y="23"/>
                </a:cxn>
                <a:cxn ang="0">
                  <a:pos x="576" y="191"/>
                </a:cxn>
                <a:cxn ang="0">
                  <a:pos x="483" y="316"/>
                </a:cxn>
                <a:cxn ang="0">
                  <a:pos x="427" y="480"/>
                </a:cxn>
                <a:cxn ang="0">
                  <a:pos x="393" y="654"/>
                </a:cxn>
                <a:cxn ang="0">
                  <a:pos x="381" y="479"/>
                </a:cxn>
                <a:cxn ang="0">
                  <a:pos x="350" y="331"/>
                </a:cxn>
                <a:cxn ang="0">
                  <a:pos x="272" y="187"/>
                </a:cxn>
                <a:cxn ang="0">
                  <a:pos x="182" y="78"/>
                </a:cxn>
              </a:cxnLst>
              <a:rect l="0" t="0" r="r" b="b"/>
              <a:pathLst>
                <a:path w="815" h="1662">
                  <a:moveTo>
                    <a:pt x="256" y="0"/>
                  </a:moveTo>
                  <a:cubicBezTo>
                    <a:pt x="211" y="40"/>
                    <a:pt x="171" y="69"/>
                    <a:pt x="124" y="102"/>
                  </a:cubicBezTo>
                  <a:cubicBezTo>
                    <a:pt x="87" y="129"/>
                    <a:pt x="50" y="196"/>
                    <a:pt x="0" y="191"/>
                  </a:cubicBezTo>
                  <a:cubicBezTo>
                    <a:pt x="63" y="237"/>
                    <a:pt x="121" y="165"/>
                    <a:pt x="169" y="149"/>
                  </a:cubicBezTo>
                  <a:cubicBezTo>
                    <a:pt x="204" y="186"/>
                    <a:pt x="255" y="201"/>
                    <a:pt x="238" y="254"/>
                  </a:cubicBezTo>
                  <a:cubicBezTo>
                    <a:pt x="209" y="343"/>
                    <a:pt x="205" y="438"/>
                    <a:pt x="205" y="535"/>
                  </a:cubicBezTo>
                  <a:cubicBezTo>
                    <a:pt x="206" y="650"/>
                    <a:pt x="189" y="764"/>
                    <a:pt x="194" y="880"/>
                  </a:cubicBezTo>
                  <a:cubicBezTo>
                    <a:pt x="196" y="931"/>
                    <a:pt x="209" y="976"/>
                    <a:pt x="209" y="1027"/>
                  </a:cubicBezTo>
                  <a:cubicBezTo>
                    <a:pt x="209" y="1062"/>
                    <a:pt x="209" y="1096"/>
                    <a:pt x="213" y="1130"/>
                  </a:cubicBezTo>
                  <a:cubicBezTo>
                    <a:pt x="217" y="1168"/>
                    <a:pt x="234" y="1209"/>
                    <a:pt x="232" y="1246"/>
                  </a:cubicBezTo>
                  <a:cubicBezTo>
                    <a:pt x="212" y="1257"/>
                    <a:pt x="178" y="1320"/>
                    <a:pt x="178" y="1344"/>
                  </a:cubicBezTo>
                  <a:cubicBezTo>
                    <a:pt x="178" y="1362"/>
                    <a:pt x="194" y="1378"/>
                    <a:pt x="198" y="1395"/>
                  </a:cubicBezTo>
                  <a:cubicBezTo>
                    <a:pt x="203" y="1417"/>
                    <a:pt x="196" y="1444"/>
                    <a:pt x="198" y="1467"/>
                  </a:cubicBezTo>
                  <a:cubicBezTo>
                    <a:pt x="200" y="1524"/>
                    <a:pt x="198" y="1610"/>
                    <a:pt x="251" y="1638"/>
                  </a:cubicBezTo>
                  <a:cubicBezTo>
                    <a:pt x="278" y="1652"/>
                    <a:pt x="306" y="1660"/>
                    <a:pt x="338" y="1660"/>
                  </a:cubicBezTo>
                  <a:cubicBezTo>
                    <a:pt x="391" y="1660"/>
                    <a:pt x="400" y="1638"/>
                    <a:pt x="411" y="1585"/>
                  </a:cubicBezTo>
                  <a:cubicBezTo>
                    <a:pt x="423" y="1528"/>
                    <a:pt x="392" y="1448"/>
                    <a:pt x="434" y="1403"/>
                  </a:cubicBezTo>
                  <a:cubicBezTo>
                    <a:pt x="458" y="1464"/>
                    <a:pt x="436" y="1549"/>
                    <a:pt x="454" y="1613"/>
                  </a:cubicBezTo>
                  <a:cubicBezTo>
                    <a:pt x="467" y="1658"/>
                    <a:pt x="471" y="1662"/>
                    <a:pt x="514" y="1660"/>
                  </a:cubicBezTo>
                  <a:cubicBezTo>
                    <a:pt x="550" y="1658"/>
                    <a:pt x="590" y="1654"/>
                    <a:pt x="626" y="1655"/>
                  </a:cubicBezTo>
                  <a:cubicBezTo>
                    <a:pt x="633" y="1591"/>
                    <a:pt x="612" y="1518"/>
                    <a:pt x="615" y="1451"/>
                  </a:cubicBezTo>
                  <a:cubicBezTo>
                    <a:pt x="621" y="1327"/>
                    <a:pt x="650" y="1208"/>
                    <a:pt x="639" y="1083"/>
                  </a:cubicBezTo>
                  <a:cubicBezTo>
                    <a:pt x="623" y="910"/>
                    <a:pt x="596" y="718"/>
                    <a:pt x="623" y="546"/>
                  </a:cubicBezTo>
                  <a:cubicBezTo>
                    <a:pt x="680" y="550"/>
                    <a:pt x="641" y="384"/>
                    <a:pt x="630" y="346"/>
                  </a:cubicBezTo>
                  <a:cubicBezTo>
                    <a:pt x="618" y="305"/>
                    <a:pt x="571" y="247"/>
                    <a:pt x="600" y="215"/>
                  </a:cubicBezTo>
                  <a:cubicBezTo>
                    <a:pt x="608" y="206"/>
                    <a:pt x="646" y="179"/>
                    <a:pt x="654" y="176"/>
                  </a:cubicBezTo>
                  <a:cubicBezTo>
                    <a:pt x="695" y="163"/>
                    <a:pt x="682" y="184"/>
                    <a:pt x="705" y="202"/>
                  </a:cubicBezTo>
                  <a:cubicBezTo>
                    <a:pt x="723" y="216"/>
                    <a:pt x="741" y="215"/>
                    <a:pt x="760" y="225"/>
                  </a:cubicBezTo>
                  <a:cubicBezTo>
                    <a:pt x="779" y="235"/>
                    <a:pt x="792" y="256"/>
                    <a:pt x="813" y="265"/>
                  </a:cubicBezTo>
                  <a:cubicBezTo>
                    <a:pt x="815" y="238"/>
                    <a:pt x="791" y="223"/>
                    <a:pt x="779" y="202"/>
                  </a:cubicBezTo>
                  <a:cubicBezTo>
                    <a:pt x="767" y="180"/>
                    <a:pt x="764" y="150"/>
                    <a:pt x="746" y="129"/>
                  </a:cubicBezTo>
                  <a:cubicBezTo>
                    <a:pt x="708" y="85"/>
                    <a:pt x="641" y="69"/>
                    <a:pt x="607" y="23"/>
                  </a:cubicBezTo>
                  <a:cubicBezTo>
                    <a:pt x="592" y="80"/>
                    <a:pt x="607" y="139"/>
                    <a:pt x="576" y="191"/>
                  </a:cubicBezTo>
                  <a:cubicBezTo>
                    <a:pt x="548" y="236"/>
                    <a:pt x="505" y="268"/>
                    <a:pt x="483" y="316"/>
                  </a:cubicBezTo>
                  <a:cubicBezTo>
                    <a:pt x="459" y="368"/>
                    <a:pt x="446" y="424"/>
                    <a:pt x="427" y="480"/>
                  </a:cubicBezTo>
                  <a:cubicBezTo>
                    <a:pt x="411" y="527"/>
                    <a:pt x="428" y="620"/>
                    <a:pt x="393" y="654"/>
                  </a:cubicBezTo>
                  <a:cubicBezTo>
                    <a:pt x="376" y="608"/>
                    <a:pt x="381" y="529"/>
                    <a:pt x="381" y="479"/>
                  </a:cubicBezTo>
                  <a:cubicBezTo>
                    <a:pt x="380" y="421"/>
                    <a:pt x="381" y="374"/>
                    <a:pt x="350" y="331"/>
                  </a:cubicBezTo>
                  <a:cubicBezTo>
                    <a:pt x="317" y="282"/>
                    <a:pt x="287" y="242"/>
                    <a:pt x="272" y="187"/>
                  </a:cubicBezTo>
                  <a:cubicBezTo>
                    <a:pt x="262" y="153"/>
                    <a:pt x="229" y="68"/>
                    <a:pt x="182" y="7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8" name="Freeform 279"/>
            <p:cNvSpPr>
              <a:spLocks/>
            </p:cNvSpPr>
            <p:nvPr/>
          </p:nvSpPr>
          <p:spPr bwMode="gray">
            <a:xfrm>
              <a:off x="9569776" y="4642539"/>
              <a:ext cx="108868" cy="63424"/>
            </a:xfrm>
            <a:custGeom>
              <a:avLst/>
              <a:gdLst/>
              <a:ahLst/>
              <a:cxnLst>
                <a:cxn ang="0">
                  <a:pos x="135" y="191"/>
                </a:cxn>
                <a:cxn ang="0">
                  <a:pos x="188" y="4"/>
                </a:cxn>
                <a:cxn ang="0">
                  <a:pos x="234" y="116"/>
                </a:cxn>
                <a:cxn ang="0">
                  <a:pos x="129" y="191"/>
                </a:cxn>
              </a:cxnLst>
              <a:rect l="0" t="0" r="r" b="b"/>
              <a:pathLst>
                <a:path w="275" h="192">
                  <a:moveTo>
                    <a:pt x="135" y="191"/>
                  </a:moveTo>
                  <a:cubicBezTo>
                    <a:pt x="0" y="192"/>
                    <a:pt x="88" y="10"/>
                    <a:pt x="188" y="4"/>
                  </a:cubicBezTo>
                  <a:cubicBezTo>
                    <a:pt x="259" y="0"/>
                    <a:pt x="275" y="74"/>
                    <a:pt x="234" y="116"/>
                  </a:cubicBezTo>
                  <a:cubicBezTo>
                    <a:pt x="207" y="143"/>
                    <a:pt x="162" y="165"/>
                    <a:pt x="129" y="19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9" name="Freeform 280"/>
            <p:cNvSpPr>
              <a:spLocks/>
            </p:cNvSpPr>
            <p:nvPr/>
          </p:nvSpPr>
          <p:spPr bwMode="gray">
            <a:xfrm>
              <a:off x="9919493" y="4721050"/>
              <a:ext cx="190770" cy="112318"/>
            </a:xfrm>
            <a:custGeom>
              <a:avLst/>
              <a:gdLst/>
              <a:ahLst/>
              <a:cxnLst>
                <a:cxn ang="0">
                  <a:pos x="460" y="287"/>
                </a:cxn>
                <a:cxn ang="0">
                  <a:pos x="232" y="257"/>
                </a:cxn>
                <a:cxn ang="0">
                  <a:pos x="11" y="327"/>
                </a:cxn>
                <a:cxn ang="0">
                  <a:pos x="15" y="236"/>
                </a:cxn>
                <a:cxn ang="0">
                  <a:pos x="0" y="235"/>
                </a:cxn>
                <a:cxn ang="0">
                  <a:pos x="482" y="228"/>
                </a:cxn>
                <a:cxn ang="0">
                  <a:pos x="466" y="235"/>
                </a:cxn>
              </a:cxnLst>
              <a:rect l="0" t="0" r="r" b="b"/>
              <a:pathLst>
                <a:path w="482" h="340">
                  <a:moveTo>
                    <a:pt x="460" y="287"/>
                  </a:moveTo>
                  <a:cubicBezTo>
                    <a:pt x="386" y="340"/>
                    <a:pt x="304" y="274"/>
                    <a:pt x="232" y="257"/>
                  </a:cubicBezTo>
                  <a:cubicBezTo>
                    <a:pt x="132" y="232"/>
                    <a:pt x="95" y="302"/>
                    <a:pt x="11" y="327"/>
                  </a:cubicBezTo>
                  <a:cubicBezTo>
                    <a:pt x="11" y="297"/>
                    <a:pt x="20" y="267"/>
                    <a:pt x="15" y="236"/>
                  </a:cubicBezTo>
                  <a:cubicBezTo>
                    <a:pt x="11" y="235"/>
                    <a:pt x="4" y="236"/>
                    <a:pt x="0" y="235"/>
                  </a:cubicBezTo>
                  <a:cubicBezTo>
                    <a:pt x="109" y="206"/>
                    <a:pt x="473" y="0"/>
                    <a:pt x="482" y="228"/>
                  </a:cubicBezTo>
                  <a:cubicBezTo>
                    <a:pt x="476" y="229"/>
                    <a:pt x="472" y="232"/>
                    <a:pt x="466" y="23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0" name="Freeform 281"/>
            <p:cNvSpPr>
              <a:spLocks/>
            </p:cNvSpPr>
            <p:nvPr/>
          </p:nvSpPr>
          <p:spPr bwMode="gray">
            <a:xfrm>
              <a:off x="9701590" y="4763658"/>
              <a:ext cx="115902" cy="80886"/>
            </a:xfrm>
            <a:custGeom>
              <a:avLst/>
              <a:gdLst/>
              <a:ahLst/>
              <a:cxnLst>
                <a:cxn ang="0">
                  <a:pos x="0" y="59"/>
                </a:cxn>
                <a:cxn ang="0">
                  <a:pos x="98" y="182"/>
                </a:cxn>
                <a:cxn ang="0">
                  <a:pos x="293" y="240"/>
                </a:cxn>
                <a:cxn ang="0">
                  <a:pos x="227" y="19"/>
                </a:cxn>
                <a:cxn ang="0">
                  <a:pos x="75" y="6"/>
                </a:cxn>
                <a:cxn ang="0">
                  <a:pos x="0" y="76"/>
                </a:cxn>
              </a:cxnLst>
              <a:rect l="0" t="0" r="r" b="b"/>
              <a:pathLst>
                <a:path w="293" h="245">
                  <a:moveTo>
                    <a:pt x="0" y="59"/>
                  </a:moveTo>
                  <a:cubicBezTo>
                    <a:pt x="40" y="113"/>
                    <a:pt x="22" y="156"/>
                    <a:pt x="98" y="182"/>
                  </a:cubicBezTo>
                  <a:cubicBezTo>
                    <a:pt x="149" y="199"/>
                    <a:pt x="239" y="245"/>
                    <a:pt x="293" y="240"/>
                  </a:cubicBezTo>
                  <a:cubicBezTo>
                    <a:pt x="214" y="196"/>
                    <a:pt x="232" y="106"/>
                    <a:pt x="227" y="19"/>
                  </a:cubicBezTo>
                  <a:cubicBezTo>
                    <a:pt x="177" y="14"/>
                    <a:pt x="128" y="0"/>
                    <a:pt x="75" y="6"/>
                  </a:cubicBezTo>
                  <a:cubicBezTo>
                    <a:pt x="11" y="14"/>
                    <a:pt x="36" y="33"/>
                    <a:pt x="0" y="7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1" name="Freeform 282"/>
            <p:cNvSpPr>
              <a:spLocks/>
            </p:cNvSpPr>
            <p:nvPr/>
          </p:nvSpPr>
          <p:spPr bwMode="gray">
            <a:xfrm>
              <a:off x="9799236" y="4834346"/>
              <a:ext cx="284061" cy="212203"/>
            </a:xfrm>
            <a:custGeom>
              <a:avLst/>
              <a:gdLst/>
              <a:ahLst/>
              <a:cxnLst>
                <a:cxn ang="0">
                  <a:pos x="653" y="225"/>
                </a:cxn>
                <a:cxn ang="0">
                  <a:pos x="513" y="353"/>
                </a:cxn>
                <a:cxn ang="0">
                  <a:pos x="361" y="480"/>
                </a:cxn>
                <a:cxn ang="0">
                  <a:pos x="0" y="621"/>
                </a:cxn>
                <a:cxn ang="0">
                  <a:pos x="435" y="305"/>
                </a:cxn>
                <a:cxn ang="0">
                  <a:pos x="573" y="104"/>
                </a:cxn>
                <a:cxn ang="0">
                  <a:pos x="675" y="21"/>
                </a:cxn>
                <a:cxn ang="0">
                  <a:pos x="682" y="153"/>
                </a:cxn>
                <a:cxn ang="0">
                  <a:pos x="589" y="283"/>
                </a:cxn>
              </a:cxnLst>
              <a:rect l="0" t="0" r="r" b="b"/>
              <a:pathLst>
                <a:path w="718" h="643">
                  <a:moveTo>
                    <a:pt x="653" y="225"/>
                  </a:moveTo>
                  <a:cubicBezTo>
                    <a:pt x="637" y="279"/>
                    <a:pt x="556" y="321"/>
                    <a:pt x="513" y="353"/>
                  </a:cubicBezTo>
                  <a:cubicBezTo>
                    <a:pt x="459" y="393"/>
                    <a:pt x="411" y="438"/>
                    <a:pt x="361" y="480"/>
                  </a:cubicBezTo>
                  <a:cubicBezTo>
                    <a:pt x="264" y="561"/>
                    <a:pt x="132" y="643"/>
                    <a:pt x="0" y="621"/>
                  </a:cubicBezTo>
                  <a:cubicBezTo>
                    <a:pt x="150" y="549"/>
                    <a:pt x="337" y="442"/>
                    <a:pt x="435" y="305"/>
                  </a:cubicBezTo>
                  <a:cubicBezTo>
                    <a:pt x="483" y="238"/>
                    <a:pt x="524" y="167"/>
                    <a:pt x="573" y="104"/>
                  </a:cubicBezTo>
                  <a:cubicBezTo>
                    <a:pt x="593" y="77"/>
                    <a:pt x="630" y="0"/>
                    <a:pt x="675" y="21"/>
                  </a:cubicBezTo>
                  <a:cubicBezTo>
                    <a:pt x="718" y="41"/>
                    <a:pt x="695" y="127"/>
                    <a:pt x="682" y="153"/>
                  </a:cubicBezTo>
                  <a:cubicBezTo>
                    <a:pt x="663" y="191"/>
                    <a:pt x="626" y="263"/>
                    <a:pt x="589" y="28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283"/>
            <p:cNvSpPr>
              <a:spLocks/>
            </p:cNvSpPr>
            <p:nvPr/>
          </p:nvSpPr>
          <p:spPr bwMode="gray">
            <a:xfrm>
              <a:off x="9826871" y="4904196"/>
              <a:ext cx="261953" cy="283590"/>
            </a:xfrm>
            <a:custGeom>
              <a:avLst/>
              <a:gdLst/>
              <a:ahLst/>
              <a:cxnLst>
                <a:cxn ang="0">
                  <a:pos x="554" y="112"/>
                </a:cxn>
                <a:cxn ang="0">
                  <a:pos x="436" y="323"/>
                </a:cxn>
                <a:cxn ang="0">
                  <a:pos x="315" y="511"/>
                </a:cxn>
                <a:cxn ang="0">
                  <a:pos x="0" y="859"/>
                </a:cxn>
                <a:cxn ang="0">
                  <a:pos x="223" y="732"/>
                </a:cxn>
                <a:cxn ang="0">
                  <a:pos x="459" y="529"/>
                </a:cxn>
                <a:cxn ang="0">
                  <a:pos x="344" y="782"/>
                </a:cxn>
                <a:cxn ang="0">
                  <a:pos x="548" y="387"/>
                </a:cxn>
                <a:cxn ang="0">
                  <a:pos x="596" y="169"/>
                </a:cxn>
                <a:cxn ang="0">
                  <a:pos x="652" y="8"/>
                </a:cxn>
                <a:cxn ang="0">
                  <a:pos x="542" y="137"/>
                </a:cxn>
                <a:cxn ang="0">
                  <a:pos x="449" y="258"/>
                </a:cxn>
              </a:cxnLst>
              <a:rect l="0" t="0" r="r" b="b"/>
              <a:pathLst>
                <a:path w="662" h="859">
                  <a:moveTo>
                    <a:pt x="554" y="112"/>
                  </a:moveTo>
                  <a:cubicBezTo>
                    <a:pt x="559" y="166"/>
                    <a:pt x="462" y="270"/>
                    <a:pt x="436" y="323"/>
                  </a:cubicBezTo>
                  <a:cubicBezTo>
                    <a:pt x="401" y="390"/>
                    <a:pt x="359" y="448"/>
                    <a:pt x="315" y="511"/>
                  </a:cubicBezTo>
                  <a:cubicBezTo>
                    <a:pt x="222" y="646"/>
                    <a:pt x="129" y="762"/>
                    <a:pt x="0" y="859"/>
                  </a:cubicBezTo>
                  <a:cubicBezTo>
                    <a:pt x="79" y="822"/>
                    <a:pt x="156" y="788"/>
                    <a:pt x="223" y="732"/>
                  </a:cubicBezTo>
                  <a:cubicBezTo>
                    <a:pt x="301" y="667"/>
                    <a:pt x="376" y="588"/>
                    <a:pt x="459" y="529"/>
                  </a:cubicBezTo>
                  <a:cubicBezTo>
                    <a:pt x="464" y="635"/>
                    <a:pt x="411" y="705"/>
                    <a:pt x="344" y="782"/>
                  </a:cubicBezTo>
                  <a:cubicBezTo>
                    <a:pt x="477" y="691"/>
                    <a:pt x="524" y="541"/>
                    <a:pt x="548" y="387"/>
                  </a:cubicBezTo>
                  <a:cubicBezTo>
                    <a:pt x="561" y="307"/>
                    <a:pt x="569" y="239"/>
                    <a:pt x="596" y="169"/>
                  </a:cubicBezTo>
                  <a:cubicBezTo>
                    <a:pt x="616" y="117"/>
                    <a:pt x="662" y="68"/>
                    <a:pt x="652" y="8"/>
                  </a:cubicBezTo>
                  <a:cubicBezTo>
                    <a:pt x="607" y="0"/>
                    <a:pt x="572" y="106"/>
                    <a:pt x="542" y="137"/>
                  </a:cubicBezTo>
                  <a:cubicBezTo>
                    <a:pt x="507" y="173"/>
                    <a:pt x="454" y="204"/>
                    <a:pt x="449" y="25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3" name="Freeform 284"/>
            <p:cNvSpPr>
              <a:spLocks/>
            </p:cNvSpPr>
            <p:nvPr/>
          </p:nvSpPr>
          <p:spPr bwMode="gray">
            <a:xfrm>
              <a:off x="10063533" y="4720770"/>
              <a:ext cx="86257" cy="201307"/>
            </a:xfrm>
            <a:custGeom>
              <a:avLst/>
              <a:gdLst/>
              <a:ahLst/>
              <a:cxnLst>
                <a:cxn ang="0">
                  <a:pos x="99" y="1"/>
                </a:cxn>
                <a:cxn ang="0">
                  <a:pos x="61" y="160"/>
                </a:cxn>
                <a:cxn ang="0">
                  <a:pos x="40" y="273"/>
                </a:cxn>
                <a:cxn ang="0">
                  <a:pos x="23" y="348"/>
                </a:cxn>
                <a:cxn ang="0">
                  <a:pos x="7" y="447"/>
                </a:cxn>
                <a:cxn ang="0">
                  <a:pos x="79" y="361"/>
                </a:cxn>
                <a:cxn ang="0">
                  <a:pos x="56" y="501"/>
                </a:cxn>
                <a:cxn ang="0">
                  <a:pos x="48" y="556"/>
                </a:cxn>
                <a:cxn ang="0">
                  <a:pos x="58" y="610"/>
                </a:cxn>
                <a:cxn ang="0">
                  <a:pos x="109" y="467"/>
                </a:cxn>
                <a:cxn ang="0">
                  <a:pos x="109" y="594"/>
                </a:cxn>
                <a:cxn ang="0">
                  <a:pos x="147" y="493"/>
                </a:cxn>
                <a:cxn ang="0">
                  <a:pos x="155" y="570"/>
                </a:cxn>
                <a:cxn ang="0">
                  <a:pos x="211" y="327"/>
                </a:cxn>
                <a:cxn ang="0">
                  <a:pos x="206" y="178"/>
                </a:cxn>
                <a:cxn ang="0">
                  <a:pos x="208" y="124"/>
                </a:cxn>
                <a:cxn ang="0">
                  <a:pos x="201" y="89"/>
                </a:cxn>
                <a:cxn ang="0">
                  <a:pos x="191" y="35"/>
                </a:cxn>
                <a:cxn ang="0">
                  <a:pos x="100" y="1"/>
                </a:cxn>
              </a:cxnLst>
              <a:rect l="0" t="0" r="r" b="b"/>
              <a:pathLst>
                <a:path w="218" h="610">
                  <a:moveTo>
                    <a:pt x="99" y="1"/>
                  </a:moveTo>
                  <a:cubicBezTo>
                    <a:pt x="91" y="55"/>
                    <a:pt x="75" y="107"/>
                    <a:pt x="61" y="160"/>
                  </a:cubicBezTo>
                  <a:cubicBezTo>
                    <a:pt x="51" y="197"/>
                    <a:pt x="46" y="235"/>
                    <a:pt x="40" y="273"/>
                  </a:cubicBezTo>
                  <a:cubicBezTo>
                    <a:pt x="36" y="298"/>
                    <a:pt x="27" y="323"/>
                    <a:pt x="23" y="348"/>
                  </a:cubicBezTo>
                  <a:cubicBezTo>
                    <a:pt x="21" y="356"/>
                    <a:pt x="0" y="440"/>
                    <a:pt x="7" y="447"/>
                  </a:cubicBezTo>
                  <a:cubicBezTo>
                    <a:pt x="37" y="449"/>
                    <a:pt x="71" y="360"/>
                    <a:pt x="79" y="361"/>
                  </a:cubicBezTo>
                  <a:cubicBezTo>
                    <a:pt x="83" y="379"/>
                    <a:pt x="59" y="484"/>
                    <a:pt x="56" y="501"/>
                  </a:cubicBezTo>
                  <a:cubicBezTo>
                    <a:pt x="53" y="519"/>
                    <a:pt x="50" y="538"/>
                    <a:pt x="48" y="556"/>
                  </a:cubicBezTo>
                  <a:cubicBezTo>
                    <a:pt x="46" y="571"/>
                    <a:pt x="36" y="609"/>
                    <a:pt x="58" y="610"/>
                  </a:cubicBezTo>
                  <a:cubicBezTo>
                    <a:pt x="69" y="610"/>
                    <a:pt x="101" y="480"/>
                    <a:pt x="109" y="467"/>
                  </a:cubicBezTo>
                  <a:cubicBezTo>
                    <a:pt x="115" y="476"/>
                    <a:pt x="96" y="592"/>
                    <a:pt x="109" y="594"/>
                  </a:cubicBezTo>
                  <a:cubicBezTo>
                    <a:pt x="130" y="596"/>
                    <a:pt x="143" y="502"/>
                    <a:pt x="147" y="493"/>
                  </a:cubicBezTo>
                  <a:cubicBezTo>
                    <a:pt x="147" y="495"/>
                    <a:pt x="141" y="559"/>
                    <a:pt x="155" y="570"/>
                  </a:cubicBezTo>
                  <a:cubicBezTo>
                    <a:pt x="172" y="569"/>
                    <a:pt x="218" y="396"/>
                    <a:pt x="211" y="327"/>
                  </a:cubicBezTo>
                  <a:cubicBezTo>
                    <a:pt x="205" y="276"/>
                    <a:pt x="204" y="228"/>
                    <a:pt x="206" y="178"/>
                  </a:cubicBezTo>
                  <a:cubicBezTo>
                    <a:pt x="207" y="161"/>
                    <a:pt x="209" y="142"/>
                    <a:pt x="208" y="124"/>
                  </a:cubicBezTo>
                  <a:cubicBezTo>
                    <a:pt x="207" y="112"/>
                    <a:pt x="202" y="101"/>
                    <a:pt x="201" y="89"/>
                  </a:cubicBezTo>
                  <a:cubicBezTo>
                    <a:pt x="199" y="74"/>
                    <a:pt x="200" y="49"/>
                    <a:pt x="191" y="35"/>
                  </a:cubicBezTo>
                  <a:cubicBezTo>
                    <a:pt x="173" y="9"/>
                    <a:pt x="130" y="0"/>
                    <a:pt x="100" y="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4" name="Freeform 285"/>
            <p:cNvSpPr>
              <a:spLocks/>
            </p:cNvSpPr>
            <p:nvPr/>
          </p:nvSpPr>
          <p:spPr bwMode="gray">
            <a:xfrm>
              <a:off x="9786172" y="4037640"/>
              <a:ext cx="167322" cy="198094"/>
            </a:xfrm>
            <a:custGeom>
              <a:avLst/>
              <a:gdLst/>
              <a:ahLst/>
              <a:cxnLst>
                <a:cxn ang="0">
                  <a:pos x="6" y="213"/>
                </a:cxn>
                <a:cxn ang="0">
                  <a:pos x="35" y="379"/>
                </a:cxn>
                <a:cxn ang="0">
                  <a:pos x="76" y="526"/>
                </a:cxn>
                <a:cxn ang="0">
                  <a:pos x="199" y="599"/>
                </a:cxn>
                <a:cxn ang="0">
                  <a:pos x="330" y="527"/>
                </a:cxn>
                <a:cxn ang="0">
                  <a:pos x="374" y="392"/>
                </a:cxn>
                <a:cxn ang="0">
                  <a:pos x="329" y="70"/>
                </a:cxn>
                <a:cxn ang="0">
                  <a:pos x="158" y="0"/>
                </a:cxn>
                <a:cxn ang="0">
                  <a:pos x="0" y="85"/>
                </a:cxn>
              </a:cxnLst>
              <a:rect l="0" t="0" r="r" b="b"/>
              <a:pathLst>
                <a:path w="423" h="600">
                  <a:moveTo>
                    <a:pt x="6" y="213"/>
                  </a:moveTo>
                  <a:cubicBezTo>
                    <a:pt x="0" y="277"/>
                    <a:pt x="15" y="323"/>
                    <a:pt x="35" y="379"/>
                  </a:cubicBezTo>
                  <a:cubicBezTo>
                    <a:pt x="53" y="428"/>
                    <a:pt x="42" y="480"/>
                    <a:pt x="76" y="526"/>
                  </a:cubicBezTo>
                  <a:cubicBezTo>
                    <a:pt x="102" y="561"/>
                    <a:pt x="152" y="597"/>
                    <a:pt x="199" y="599"/>
                  </a:cubicBezTo>
                  <a:cubicBezTo>
                    <a:pt x="244" y="600"/>
                    <a:pt x="305" y="565"/>
                    <a:pt x="330" y="527"/>
                  </a:cubicBezTo>
                  <a:cubicBezTo>
                    <a:pt x="356" y="487"/>
                    <a:pt x="352" y="434"/>
                    <a:pt x="374" y="392"/>
                  </a:cubicBezTo>
                  <a:cubicBezTo>
                    <a:pt x="423" y="295"/>
                    <a:pt x="402" y="146"/>
                    <a:pt x="329" y="70"/>
                  </a:cubicBezTo>
                  <a:cubicBezTo>
                    <a:pt x="281" y="20"/>
                    <a:pt x="227" y="0"/>
                    <a:pt x="158" y="0"/>
                  </a:cubicBezTo>
                  <a:cubicBezTo>
                    <a:pt x="115" y="0"/>
                    <a:pt x="3" y="73"/>
                    <a:pt x="0" y="8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5" name="Freeform 286"/>
            <p:cNvSpPr>
              <a:spLocks/>
            </p:cNvSpPr>
            <p:nvPr/>
          </p:nvSpPr>
          <p:spPr bwMode="gray">
            <a:xfrm>
              <a:off x="9774782" y="3985532"/>
              <a:ext cx="189430" cy="224357"/>
            </a:xfrm>
            <a:custGeom>
              <a:avLst/>
              <a:gdLst/>
              <a:ahLst/>
              <a:cxnLst>
                <a:cxn ang="0">
                  <a:pos x="7" y="242"/>
                </a:cxn>
                <a:cxn ang="0">
                  <a:pos x="39" y="429"/>
                </a:cxn>
                <a:cxn ang="0">
                  <a:pos x="86" y="596"/>
                </a:cxn>
                <a:cxn ang="0">
                  <a:pos x="225" y="678"/>
                </a:cxn>
                <a:cxn ang="0">
                  <a:pos x="373" y="597"/>
                </a:cxn>
                <a:cxn ang="0">
                  <a:pos x="423" y="444"/>
                </a:cxn>
                <a:cxn ang="0">
                  <a:pos x="372" y="79"/>
                </a:cxn>
                <a:cxn ang="0">
                  <a:pos x="178" y="0"/>
                </a:cxn>
                <a:cxn ang="0">
                  <a:pos x="0" y="97"/>
                </a:cxn>
              </a:cxnLst>
              <a:rect l="0" t="0" r="r" b="b"/>
              <a:pathLst>
                <a:path w="479" h="680">
                  <a:moveTo>
                    <a:pt x="7" y="242"/>
                  </a:moveTo>
                  <a:cubicBezTo>
                    <a:pt x="0" y="314"/>
                    <a:pt x="16" y="366"/>
                    <a:pt x="39" y="429"/>
                  </a:cubicBezTo>
                  <a:cubicBezTo>
                    <a:pt x="59" y="485"/>
                    <a:pt x="47" y="544"/>
                    <a:pt x="86" y="596"/>
                  </a:cubicBezTo>
                  <a:cubicBezTo>
                    <a:pt x="115" y="635"/>
                    <a:pt x="172" y="677"/>
                    <a:pt x="225" y="678"/>
                  </a:cubicBezTo>
                  <a:cubicBezTo>
                    <a:pt x="276" y="680"/>
                    <a:pt x="346" y="640"/>
                    <a:pt x="373" y="597"/>
                  </a:cubicBezTo>
                  <a:cubicBezTo>
                    <a:pt x="403" y="552"/>
                    <a:pt x="398" y="492"/>
                    <a:pt x="423" y="444"/>
                  </a:cubicBezTo>
                  <a:cubicBezTo>
                    <a:pt x="479" y="334"/>
                    <a:pt x="455" y="166"/>
                    <a:pt x="372" y="79"/>
                  </a:cubicBezTo>
                  <a:cubicBezTo>
                    <a:pt x="318" y="23"/>
                    <a:pt x="257" y="0"/>
                    <a:pt x="178" y="0"/>
                  </a:cubicBezTo>
                  <a:cubicBezTo>
                    <a:pt x="130" y="0"/>
                    <a:pt x="3" y="83"/>
                    <a:pt x="0" y="97"/>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6" name="Freeform 287"/>
            <p:cNvSpPr>
              <a:spLocks/>
            </p:cNvSpPr>
            <p:nvPr/>
          </p:nvSpPr>
          <p:spPr bwMode="gray">
            <a:xfrm>
              <a:off x="9864891" y="4481884"/>
              <a:ext cx="109538" cy="204520"/>
            </a:xfrm>
            <a:custGeom>
              <a:avLst/>
              <a:gdLst/>
              <a:ahLst/>
              <a:cxnLst>
                <a:cxn ang="0">
                  <a:pos x="200" y="59"/>
                </a:cxn>
                <a:cxn ang="0">
                  <a:pos x="101" y="65"/>
                </a:cxn>
                <a:cxn ang="0">
                  <a:pos x="38" y="19"/>
                </a:cxn>
                <a:cxn ang="0">
                  <a:pos x="61" y="201"/>
                </a:cxn>
                <a:cxn ang="0">
                  <a:pos x="95" y="293"/>
                </a:cxn>
                <a:cxn ang="0">
                  <a:pos x="54" y="404"/>
                </a:cxn>
                <a:cxn ang="0">
                  <a:pos x="78" y="522"/>
                </a:cxn>
                <a:cxn ang="0">
                  <a:pos x="176" y="615"/>
                </a:cxn>
                <a:cxn ang="0">
                  <a:pos x="253" y="464"/>
                </a:cxn>
                <a:cxn ang="0">
                  <a:pos x="276" y="286"/>
                </a:cxn>
                <a:cxn ang="0">
                  <a:pos x="203" y="78"/>
                </a:cxn>
                <a:cxn ang="0">
                  <a:pos x="85" y="57"/>
                </a:cxn>
                <a:cxn ang="0">
                  <a:pos x="25" y="48"/>
                </a:cxn>
              </a:cxnLst>
              <a:rect l="0" t="0" r="r" b="b"/>
              <a:pathLst>
                <a:path w="277" h="620">
                  <a:moveTo>
                    <a:pt x="200" y="59"/>
                  </a:moveTo>
                  <a:cubicBezTo>
                    <a:pt x="175" y="76"/>
                    <a:pt x="127" y="78"/>
                    <a:pt x="101" y="65"/>
                  </a:cubicBezTo>
                  <a:cubicBezTo>
                    <a:pt x="75" y="52"/>
                    <a:pt x="68" y="17"/>
                    <a:pt x="38" y="19"/>
                  </a:cubicBezTo>
                  <a:cubicBezTo>
                    <a:pt x="26" y="65"/>
                    <a:pt x="135" y="171"/>
                    <a:pt x="61" y="201"/>
                  </a:cubicBezTo>
                  <a:cubicBezTo>
                    <a:pt x="46" y="250"/>
                    <a:pt x="96" y="253"/>
                    <a:pt x="95" y="293"/>
                  </a:cubicBezTo>
                  <a:cubicBezTo>
                    <a:pt x="95" y="334"/>
                    <a:pt x="49" y="349"/>
                    <a:pt x="54" y="404"/>
                  </a:cubicBezTo>
                  <a:cubicBezTo>
                    <a:pt x="57" y="438"/>
                    <a:pt x="68" y="488"/>
                    <a:pt x="78" y="522"/>
                  </a:cubicBezTo>
                  <a:cubicBezTo>
                    <a:pt x="89" y="562"/>
                    <a:pt x="124" y="620"/>
                    <a:pt x="176" y="615"/>
                  </a:cubicBezTo>
                  <a:cubicBezTo>
                    <a:pt x="249" y="607"/>
                    <a:pt x="253" y="521"/>
                    <a:pt x="253" y="464"/>
                  </a:cubicBezTo>
                  <a:cubicBezTo>
                    <a:pt x="253" y="398"/>
                    <a:pt x="276" y="352"/>
                    <a:pt x="276" y="286"/>
                  </a:cubicBezTo>
                  <a:cubicBezTo>
                    <a:pt x="276" y="197"/>
                    <a:pt x="277" y="138"/>
                    <a:pt x="203" y="78"/>
                  </a:cubicBezTo>
                  <a:cubicBezTo>
                    <a:pt x="173" y="54"/>
                    <a:pt x="115" y="6"/>
                    <a:pt x="85" y="57"/>
                  </a:cubicBezTo>
                  <a:cubicBezTo>
                    <a:pt x="70" y="18"/>
                    <a:pt x="0" y="0"/>
                    <a:pt x="25" y="4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7" name="Freeform 288"/>
            <p:cNvSpPr>
              <a:spLocks/>
            </p:cNvSpPr>
            <p:nvPr/>
          </p:nvSpPr>
          <p:spPr bwMode="gray">
            <a:xfrm>
              <a:off x="9854172" y="4414270"/>
              <a:ext cx="69340" cy="62027"/>
            </a:xfrm>
            <a:custGeom>
              <a:avLst/>
              <a:gdLst/>
              <a:ahLst/>
              <a:cxnLst>
                <a:cxn ang="0">
                  <a:pos x="157" y="183"/>
                </a:cxn>
                <a:cxn ang="0">
                  <a:pos x="75" y="20"/>
                </a:cxn>
                <a:cxn ang="0">
                  <a:pos x="87" y="118"/>
                </a:cxn>
                <a:cxn ang="0">
                  <a:pos x="175" y="188"/>
                </a:cxn>
              </a:cxnLst>
              <a:rect l="0" t="0" r="r" b="b"/>
              <a:pathLst>
                <a:path w="175" h="188">
                  <a:moveTo>
                    <a:pt x="157" y="183"/>
                  </a:moveTo>
                  <a:cubicBezTo>
                    <a:pt x="117" y="174"/>
                    <a:pt x="0" y="57"/>
                    <a:pt x="75" y="20"/>
                  </a:cubicBezTo>
                  <a:cubicBezTo>
                    <a:pt x="116" y="0"/>
                    <a:pt x="82" y="106"/>
                    <a:pt x="87" y="118"/>
                  </a:cubicBezTo>
                  <a:cubicBezTo>
                    <a:pt x="99" y="149"/>
                    <a:pt x="147" y="167"/>
                    <a:pt x="175" y="18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8" name="Freeform 289"/>
            <p:cNvSpPr>
              <a:spLocks/>
            </p:cNvSpPr>
            <p:nvPr/>
          </p:nvSpPr>
          <p:spPr bwMode="gray">
            <a:xfrm>
              <a:off x="9741452" y="4490126"/>
              <a:ext cx="126287" cy="296303"/>
            </a:xfrm>
            <a:custGeom>
              <a:avLst/>
              <a:gdLst/>
              <a:ahLst/>
              <a:cxnLst>
                <a:cxn ang="0">
                  <a:pos x="127" y="122"/>
                </a:cxn>
                <a:cxn ang="0">
                  <a:pos x="144" y="227"/>
                </a:cxn>
                <a:cxn ang="0">
                  <a:pos x="198" y="308"/>
                </a:cxn>
                <a:cxn ang="0">
                  <a:pos x="319" y="472"/>
                </a:cxn>
                <a:cxn ang="0">
                  <a:pos x="157" y="339"/>
                </a:cxn>
                <a:cxn ang="0">
                  <a:pos x="169" y="594"/>
                </a:cxn>
                <a:cxn ang="0">
                  <a:pos x="238" y="695"/>
                </a:cxn>
                <a:cxn ang="0">
                  <a:pos x="259" y="829"/>
                </a:cxn>
                <a:cxn ang="0">
                  <a:pos x="74" y="397"/>
                </a:cxn>
                <a:cxn ang="0">
                  <a:pos x="4" y="128"/>
                </a:cxn>
                <a:cxn ang="0">
                  <a:pos x="161" y="35"/>
                </a:cxn>
                <a:cxn ang="0">
                  <a:pos x="92" y="134"/>
                </a:cxn>
                <a:cxn ang="0">
                  <a:pos x="156" y="210"/>
                </a:cxn>
              </a:cxnLst>
              <a:rect l="0" t="0" r="r" b="b"/>
              <a:pathLst>
                <a:path w="319" h="898">
                  <a:moveTo>
                    <a:pt x="127" y="122"/>
                  </a:moveTo>
                  <a:cubicBezTo>
                    <a:pt x="148" y="154"/>
                    <a:pt x="133" y="189"/>
                    <a:pt x="144" y="227"/>
                  </a:cubicBezTo>
                  <a:cubicBezTo>
                    <a:pt x="152" y="254"/>
                    <a:pt x="181" y="284"/>
                    <a:pt x="198" y="308"/>
                  </a:cubicBezTo>
                  <a:cubicBezTo>
                    <a:pt x="238" y="364"/>
                    <a:pt x="288" y="410"/>
                    <a:pt x="319" y="472"/>
                  </a:cubicBezTo>
                  <a:cubicBezTo>
                    <a:pt x="273" y="430"/>
                    <a:pt x="238" y="326"/>
                    <a:pt x="157" y="339"/>
                  </a:cubicBezTo>
                  <a:cubicBezTo>
                    <a:pt x="137" y="420"/>
                    <a:pt x="112" y="529"/>
                    <a:pt x="169" y="594"/>
                  </a:cubicBezTo>
                  <a:cubicBezTo>
                    <a:pt x="198" y="626"/>
                    <a:pt x="227" y="651"/>
                    <a:pt x="238" y="695"/>
                  </a:cubicBezTo>
                  <a:cubicBezTo>
                    <a:pt x="249" y="737"/>
                    <a:pt x="209" y="810"/>
                    <a:pt x="259" y="829"/>
                  </a:cubicBezTo>
                  <a:cubicBezTo>
                    <a:pt x="43" y="898"/>
                    <a:pt x="109" y="499"/>
                    <a:pt x="74" y="397"/>
                  </a:cubicBezTo>
                  <a:cubicBezTo>
                    <a:pt x="43" y="305"/>
                    <a:pt x="0" y="232"/>
                    <a:pt x="4" y="128"/>
                  </a:cubicBezTo>
                  <a:cubicBezTo>
                    <a:pt x="9" y="0"/>
                    <a:pt x="83" y="57"/>
                    <a:pt x="161" y="35"/>
                  </a:cubicBezTo>
                  <a:cubicBezTo>
                    <a:pt x="179" y="98"/>
                    <a:pt x="85" y="76"/>
                    <a:pt x="92" y="134"/>
                  </a:cubicBezTo>
                  <a:cubicBezTo>
                    <a:pt x="93" y="151"/>
                    <a:pt x="147" y="202"/>
                    <a:pt x="156" y="21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9" name="Freeform 290"/>
            <p:cNvSpPr>
              <a:spLocks/>
            </p:cNvSpPr>
            <p:nvPr/>
          </p:nvSpPr>
          <p:spPr bwMode="gray">
            <a:xfrm>
              <a:off x="9897719" y="4239645"/>
              <a:ext cx="96976" cy="77813"/>
            </a:xfrm>
            <a:custGeom>
              <a:avLst/>
              <a:gdLst/>
              <a:ahLst/>
              <a:cxnLst>
                <a:cxn ang="0">
                  <a:pos x="123" y="39"/>
                </a:cxn>
                <a:cxn ang="0">
                  <a:pos x="6" y="236"/>
                </a:cxn>
                <a:cxn ang="0">
                  <a:pos x="166" y="139"/>
                </a:cxn>
                <a:cxn ang="0">
                  <a:pos x="77" y="69"/>
                </a:cxn>
              </a:cxnLst>
              <a:rect l="0" t="0" r="r" b="b"/>
              <a:pathLst>
                <a:path w="245" h="236">
                  <a:moveTo>
                    <a:pt x="123" y="39"/>
                  </a:moveTo>
                  <a:cubicBezTo>
                    <a:pt x="55" y="75"/>
                    <a:pt x="0" y="158"/>
                    <a:pt x="6" y="236"/>
                  </a:cubicBezTo>
                  <a:cubicBezTo>
                    <a:pt x="33" y="141"/>
                    <a:pt x="109" y="197"/>
                    <a:pt x="166" y="139"/>
                  </a:cubicBezTo>
                  <a:cubicBezTo>
                    <a:pt x="245" y="58"/>
                    <a:pt x="100" y="0"/>
                    <a:pt x="77" y="69"/>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0" name="Freeform 291"/>
            <p:cNvSpPr>
              <a:spLocks/>
            </p:cNvSpPr>
            <p:nvPr/>
          </p:nvSpPr>
          <p:spPr bwMode="gray">
            <a:xfrm>
              <a:off x="10079780" y="4737953"/>
              <a:ext cx="69173" cy="71247"/>
            </a:xfrm>
            <a:custGeom>
              <a:avLst/>
              <a:gdLst/>
              <a:ahLst/>
              <a:cxnLst>
                <a:cxn ang="0">
                  <a:pos x="172" y="35"/>
                </a:cxn>
                <a:cxn ang="0">
                  <a:pos x="143" y="88"/>
                </a:cxn>
                <a:cxn ang="0">
                  <a:pos x="87" y="125"/>
                </a:cxn>
                <a:cxn ang="0">
                  <a:pos x="43" y="172"/>
                </a:cxn>
                <a:cxn ang="0">
                  <a:pos x="1" y="216"/>
                </a:cxn>
                <a:cxn ang="0">
                  <a:pos x="9" y="154"/>
                </a:cxn>
                <a:cxn ang="0">
                  <a:pos x="39" y="100"/>
                </a:cxn>
                <a:cxn ang="0">
                  <a:pos x="55" y="65"/>
                </a:cxn>
                <a:cxn ang="0">
                  <a:pos x="119" y="20"/>
                </a:cxn>
                <a:cxn ang="0">
                  <a:pos x="158" y="13"/>
                </a:cxn>
                <a:cxn ang="0">
                  <a:pos x="175" y="33"/>
                </a:cxn>
                <a:cxn ang="0">
                  <a:pos x="169" y="33"/>
                </a:cxn>
              </a:cxnLst>
              <a:rect l="0" t="0" r="r" b="b"/>
              <a:pathLst>
                <a:path w="175" h="216">
                  <a:moveTo>
                    <a:pt x="172" y="35"/>
                  </a:moveTo>
                  <a:cubicBezTo>
                    <a:pt x="174" y="49"/>
                    <a:pt x="152" y="77"/>
                    <a:pt x="143" y="88"/>
                  </a:cubicBezTo>
                  <a:cubicBezTo>
                    <a:pt x="128" y="106"/>
                    <a:pt x="103" y="110"/>
                    <a:pt x="87" y="125"/>
                  </a:cubicBezTo>
                  <a:cubicBezTo>
                    <a:pt x="70" y="141"/>
                    <a:pt x="57" y="153"/>
                    <a:pt x="43" y="172"/>
                  </a:cubicBezTo>
                  <a:cubicBezTo>
                    <a:pt x="30" y="188"/>
                    <a:pt x="19" y="207"/>
                    <a:pt x="1" y="216"/>
                  </a:cubicBezTo>
                  <a:cubicBezTo>
                    <a:pt x="0" y="196"/>
                    <a:pt x="6" y="174"/>
                    <a:pt x="9" y="154"/>
                  </a:cubicBezTo>
                  <a:cubicBezTo>
                    <a:pt x="12" y="132"/>
                    <a:pt x="30" y="120"/>
                    <a:pt x="39" y="100"/>
                  </a:cubicBezTo>
                  <a:cubicBezTo>
                    <a:pt x="45" y="88"/>
                    <a:pt x="48" y="76"/>
                    <a:pt x="55" y="65"/>
                  </a:cubicBezTo>
                  <a:cubicBezTo>
                    <a:pt x="71" y="41"/>
                    <a:pt x="95" y="34"/>
                    <a:pt x="119" y="20"/>
                  </a:cubicBezTo>
                  <a:cubicBezTo>
                    <a:pt x="135" y="10"/>
                    <a:pt x="141" y="0"/>
                    <a:pt x="158" y="13"/>
                  </a:cubicBezTo>
                  <a:cubicBezTo>
                    <a:pt x="164" y="18"/>
                    <a:pt x="168" y="29"/>
                    <a:pt x="175" y="33"/>
                  </a:cubicBezTo>
                  <a:cubicBezTo>
                    <a:pt x="173" y="33"/>
                    <a:pt x="171" y="33"/>
                    <a:pt x="169" y="3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1" name="Freeform 292"/>
            <p:cNvSpPr>
              <a:spLocks/>
            </p:cNvSpPr>
            <p:nvPr/>
          </p:nvSpPr>
          <p:spPr bwMode="gray">
            <a:xfrm>
              <a:off x="9445164" y="4197037"/>
              <a:ext cx="716518" cy="633956"/>
            </a:xfrm>
            <a:custGeom>
              <a:avLst/>
              <a:gdLst/>
              <a:ahLst/>
              <a:cxnLst>
                <a:cxn ang="0">
                  <a:pos x="1156" y="1557"/>
                </a:cxn>
                <a:cxn ang="0">
                  <a:pos x="1157" y="1117"/>
                </a:cxn>
                <a:cxn ang="0">
                  <a:pos x="1207" y="345"/>
                </a:cxn>
                <a:cxn ang="0">
                  <a:pos x="1346" y="124"/>
                </a:cxn>
                <a:cxn ang="0">
                  <a:pos x="1642" y="268"/>
                </a:cxn>
                <a:cxn ang="0">
                  <a:pos x="1689" y="578"/>
                </a:cxn>
                <a:cxn ang="0">
                  <a:pos x="1731" y="1101"/>
                </a:cxn>
                <a:cxn ang="0">
                  <a:pos x="1767" y="1289"/>
                </a:cxn>
                <a:cxn ang="0">
                  <a:pos x="1788" y="1685"/>
                </a:cxn>
                <a:cxn ang="0">
                  <a:pos x="1359" y="1806"/>
                </a:cxn>
                <a:cxn ang="0">
                  <a:pos x="993" y="1908"/>
                </a:cxn>
                <a:cxn ang="0">
                  <a:pos x="575" y="1568"/>
                </a:cxn>
                <a:cxn ang="0">
                  <a:pos x="611" y="1378"/>
                </a:cxn>
                <a:cxn ang="0">
                  <a:pos x="603" y="1284"/>
                </a:cxn>
                <a:cxn ang="0">
                  <a:pos x="618" y="1144"/>
                </a:cxn>
                <a:cxn ang="0">
                  <a:pos x="559" y="922"/>
                </a:cxn>
                <a:cxn ang="0">
                  <a:pos x="493" y="703"/>
                </a:cxn>
                <a:cxn ang="0">
                  <a:pos x="412" y="759"/>
                </a:cxn>
                <a:cxn ang="0">
                  <a:pos x="330" y="915"/>
                </a:cxn>
                <a:cxn ang="0">
                  <a:pos x="345" y="1062"/>
                </a:cxn>
                <a:cxn ang="0">
                  <a:pos x="472" y="1291"/>
                </a:cxn>
                <a:cxn ang="0">
                  <a:pos x="571" y="1381"/>
                </a:cxn>
                <a:cxn ang="0">
                  <a:pos x="487" y="1410"/>
                </a:cxn>
                <a:cxn ang="0">
                  <a:pos x="480" y="1558"/>
                </a:cxn>
                <a:cxn ang="0">
                  <a:pos x="282" y="1383"/>
                </a:cxn>
                <a:cxn ang="0">
                  <a:pos x="143" y="1207"/>
                </a:cxn>
                <a:cxn ang="0">
                  <a:pos x="79" y="1097"/>
                </a:cxn>
                <a:cxn ang="0">
                  <a:pos x="100" y="755"/>
                </a:cxn>
                <a:cxn ang="0">
                  <a:pos x="276" y="475"/>
                </a:cxn>
                <a:cxn ang="0">
                  <a:pos x="384" y="353"/>
                </a:cxn>
                <a:cxn ang="0">
                  <a:pos x="477" y="185"/>
                </a:cxn>
                <a:cxn ang="0">
                  <a:pos x="741" y="87"/>
                </a:cxn>
                <a:cxn ang="0">
                  <a:pos x="851" y="189"/>
                </a:cxn>
                <a:cxn ang="0">
                  <a:pos x="817" y="548"/>
                </a:cxn>
                <a:cxn ang="0">
                  <a:pos x="848" y="856"/>
                </a:cxn>
                <a:cxn ang="0">
                  <a:pos x="898" y="1421"/>
                </a:cxn>
                <a:cxn ang="0">
                  <a:pos x="993" y="1908"/>
                </a:cxn>
              </a:cxnLst>
              <a:rect l="0" t="0" r="r" b="b"/>
              <a:pathLst>
                <a:path w="1811" h="1921">
                  <a:moveTo>
                    <a:pt x="1143" y="1908"/>
                  </a:moveTo>
                  <a:cubicBezTo>
                    <a:pt x="1187" y="1827"/>
                    <a:pt x="1155" y="1642"/>
                    <a:pt x="1156" y="1557"/>
                  </a:cubicBezTo>
                  <a:cubicBezTo>
                    <a:pt x="1156" y="1504"/>
                    <a:pt x="1169" y="1457"/>
                    <a:pt x="1171" y="1405"/>
                  </a:cubicBezTo>
                  <a:cubicBezTo>
                    <a:pt x="1176" y="1314"/>
                    <a:pt x="1164" y="1210"/>
                    <a:pt x="1157" y="1117"/>
                  </a:cubicBezTo>
                  <a:cubicBezTo>
                    <a:pt x="1144" y="955"/>
                    <a:pt x="1127" y="801"/>
                    <a:pt x="1151" y="642"/>
                  </a:cubicBezTo>
                  <a:cubicBezTo>
                    <a:pt x="1166" y="540"/>
                    <a:pt x="1176" y="444"/>
                    <a:pt x="1207" y="345"/>
                  </a:cubicBezTo>
                  <a:cubicBezTo>
                    <a:pt x="1231" y="269"/>
                    <a:pt x="1215" y="188"/>
                    <a:pt x="1232" y="111"/>
                  </a:cubicBezTo>
                  <a:cubicBezTo>
                    <a:pt x="1251" y="26"/>
                    <a:pt x="1303" y="94"/>
                    <a:pt x="1346" y="124"/>
                  </a:cubicBezTo>
                  <a:cubicBezTo>
                    <a:pt x="1380" y="148"/>
                    <a:pt x="1405" y="164"/>
                    <a:pt x="1444" y="185"/>
                  </a:cubicBezTo>
                  <a:cubicBezTo>
                    <a:pt x="1510" y="219"/>
                    <a:pt x="1571" y="248"/>
                    <a:pt x="1642" y="268"/>
                  </a:cubicBezTo>
                  <a:cubicBezTo>
                    <a:pt x="1655" y="321"/>
                    <a:pt x="1645" y="379"/>
                    <a:pt x="1667" y="430"/>
                  </a:cubicBezTo>
                  <a:cubicBezTo>
                    <a:pt x="1689" y="480"/>
                    <a:pt x="1686" y="520"/>
                    <a:pt x="1689" y="578"/>
                  </a:cubicBezTo>
                  <a:cubicBezTo>
                    <a:pt x="1693" y="635"/>
                    <a:pt x="1709" y="688"/>
                    <a:pt x="1709" y="749"/>
                  </a:cubicBezTo>
                  <a:cubicBezTo>
                    <a:pt x="1709" y="805"/>
                    <a:pt x="1723" y="1043"/>
                    <a:pt x="1731" y="1101"/>
                  </a:cubicBezTo>
                  <a:cubicBezTo>
                    <a:pt x="1735" y="1130"/>
                    <a:pt x="1723" y="1157"/>
                    <a:pt x="1737" y="1184"/>
                  </a:cubicBezTo>
                  <a:cubicBezTo>
                    <a:pt x="1755" y="1221"/>
                    <a:pt x="1763" y="1248"/>
                    <a:pt x="1767" y="1289"/>
                  </a:cubicBezTo>
                  <a:cubicBezTo>
                    <a:pt x="1773" y="1343"/>
                    <a:pt x="1758" y="1392"/>
                    <a:pt x="1780" y="1443"/>
                  </a:cubicBezTo>
                  <a:cubicBezTo>
                    <a:pt x="1811" y="1510"/>
                    <a:pt x="1788" y="1606"/>
                    <a:pt x="1788" y="1685"/>
                  </a:cubicBezTo>
                  <a:cubicBezTo>
                    <a:pt x="1788" y="1712"/>
                    <a:pt x="1603" y="1756"/>
                    <a:pt x="1605" y="1823"/>
                  </a:cubicBezTo>
                  <a:cubicBezTo>
                    <a:pt x="1457" y="1829"/>
                    <a:pt x="1505" y="1792"/>
                    <a:pt x="1359" y="1806"/>
                  </a:cubicBezTo>
                  <a:cubicBezTo>
                    <a:pt x="1319" y="1810"/>
                    <a:pt x="1240" y="1879"/>
                    <a:pt x="1143" y="1908"/>
                  </a:cubicBezTo>
                  <a:cubicBezTo>
                    <a:pt x="1097" y="1921"/>
                    <a:pt x="1043" y="1908"/>
                    <a:pt x="993" y="1908"/>
                  </a:cubicBezTo>
                  <a:cubicBezTo>
                    <a:pt x="820" y="1907"/>
                    <a:pt x="643" y="1809"/>
                    <a:pt x="572" y="1806"/>
                  </a:cubicBezTo>
                  <a:cubicBezTo>
                    <a:pt x="567" y="1725"/>
                    <a:pt x="575" y="1645"/>
                    <a:pt x="575" y="1568"/>
                  </a:cubicBezTo>
                  <a:cubicBezTo>
                    <a:pt x="575" y="1529"/>
                    <a:pt x="555" y="1500"/>
                    <a:pt x="559" y="1460"/>
                  </a:cubicBezTo>
                  <a:cubicBezTo>
                    <a:pt x="564" y="1421"/>
                    <a:pt x="591" y="1408"/>
                    <a:pt x="611" y="1378"/>
                  </a:cubicBezTo>
                  <a:cubicBezTo>
                    <a:pt x="620" y="1364"/>
                    <a:pt x="650" y="1313"/>
                    <a:pt x="641" y="1297"/>
                  </a:cubicBezTo>
                  <a:cubicBezTo>
                    <a:pt x="631" y="1281"/>
                    <a:pt x="612" y="1296"/>
                    <a:pt x="603" y="1284"/>
                  </a:cubicBezTo>
                  <a:cubicBezTo>
                    <a:pt x="597" y="1275"/>
                    <a:pt x="602" y="1244"/>
                    <a:pt x="602" y="1234"/>
                  </a:cubicBezTo>
                  <a:cubicBezTo>
                    <a:pt x="604" y="1202"/>
                    <a:pt x="620" y="1177"/>
                    <a:pt x="618" y="1144"/>
                  </a:cubicBezTo>
                  <a:cubicBezTo>
                    <a:pt x="615" y="1108"/>
                    <a:pt x="597" y="1065"/>
                    <a:pt x="586" y="1031"/>
                  </a:cubicBezTo>
                  <a:cubicBezTo>
                    <a:pt x="575" y="996"/>
                    <a:pt x="561" y="963"/>
                    <a:pt x="559" y="922"/>
                  </a:cubicBezTo>
                  <a:cubicBezTo>
                    <a:pt x="557" y="867"/>
                    <a:pt x="557" y="827"/>
                    <a:pt x="539" y="775"/>
                  </a:cubicBezTo>
                  <a:cubicBezTo>
                    <a:pt x="533" y="757"/>
                    <a:pt x="522" y="701"/>
                    <a:pt x="493" y="703"/>
                  </a:cubicBezTo>
                  <a:cubicBezTo>
                    <a:pt x="480" y="704"/>
                    <a:pt x="468" y="733"/>
                    <a:pt x="459" y="740"/>
                  </a:cubicBezTo>
                  <a:cubicBezTo>
                    <a:pt x="446" y="749"/>
                    <a:pt x="427" y="752"/>
                    <a:pt x="412" y="759"/>
                  </a:cubicBezTo>
                  <a:cubicBezTo>
                    <a:pt x="409" y="783"/>
                    <a:pt x="385" y="811"/>
                    <a:pt x="369" y="832"/>
                  </a:cubicBezTo>
                  <a:cubicBezTo>
                    <a:pt x="349" y="860"/>
                    <a:pt x="347" y="887"/>
                    <a:pt x="330" y="915"/>
                  </a:cubicBezTo>
                  <a:cubicBezTo>
                    <a:pt x="314" y="943"/>
                    <a:pt x="284" y="944"/>
                    <a:pt x="297" y="985"/>
                  </a:cubicBezTo>
                  <a:cubicBezTo>
                    <a:pt x="306" y="1013"/>
                    <a:pt x="331" y="1037"/>
                    <a:pt x="345" y="1062"/>
                  </a:cubicBezTo>
                  <a:cubicBezTo>
                    <a:pt x="376" y="1117"/>
                    <a:pt x="387" y="1181"/>
                    <a:pt x="426" y="1230"/>
                  </a:cubicBezTo>
                  <a:cubicBezTo>
                    <a:pt x="442" y="1250"/>
                    <a:pt x="454" y="1272"/>
                    <a:pt x="472" y="1291"/>
                  </a:cubicBezTo>
                  <a:cubicBezTo>
                    <a:pt x="492" y="1314"/>
                    <a:pt x="514" y="1324"/>
                    <a:pt x="537" y="1347"/>
                  </a:cubicBezTo>
                  <a:cubicBezTo>
                    <a:pt x="548" y="1358"/>
                    <a:pt x="562" y="1368"/>
                    <a:pt x="571" y="1381"/>
                  </a:cubicBezTo>
                  <a:cubicBezTo>
                    <a:pt x="546" y="1382"/>
                    <a:pt x="522" y="1371"/>
                    <a:pt x="500" y="1385"/>
                  </a:cubicBezTo>
                  <a:cubicBezTo>
                    <a:pt x="496" y="1387"/>
                    <a:pt x="490" y="1406"/>
                    <a:pt x="487" y="1410"/>
                  </a:cubicBezTo>
                  <a:cubicBezTo>
                    <a:pt x="478" y="1420"/>
                    <a:pt x="460" y="1431"/>
                    <a:pt x="455" y="1445"/>
                  </a:cubicBezTo>
                  <a:cubicBezTo>
                    <a:pt x="445" y="1471"/>
                    <a:pt x="445" y="1555"/>
                    <a:pt x="480" y="1558"/>
                  </a:cubicBezTo>
                  <a:cubicBezTo>
                    <a:pt x="413" y="1576"/>
                    <a:pt x="366" y="1524"/>
                    <a:pt x="330" y="1475"/>
                  </a:cubicBezTo>
                  <a:cubicBezTo>
                    <a:pt x="308" y="1444"/>
                    <a:pt x="298" y="1414"/>
                    <a:pt x="282" y="1383"/>
                  </a:cubicBezTo>
                  <a:cubicBezTo>
                    <a:pt x="266" y="1354"/>
                    <a:pt x="236" y="1333"/>
                    <a:pt x="217" y="1308"/>
                  </a:cubicBezTo>
                  <a:cubicBezTo>
                    <a:pt x="192" y="1273"/>
                    <a:pt x="170" y="1239"/>
                    <a:pt x="143" y="1207"/>
                  </a:cubicBezTo>
                  <a:cubicBezTo>
                    <a:pt x="124" y="1186"/>
                    <a:pt x="113" y="1183"/>
                    <a:pt x="100" y="1158"/>
                  </a:cubicBezTo>
                  <a:cubicBezTo>
                    <a:pt x="91" y="1138"/>
                    <a:pt x="90" y="1117"/>
                    <a:pt x="79" y="1097"/>
                  </a:cubicBezTo>
                  <a:cubicBezTo>
                    <a:pt x="50" y="1043"/>
                    <a:pt x="0" y="1002"/>
                    <a:pt x="6" y="934"/>
                  </a:cubicBezTo>
                  <a:cubicBezTo>
                    <a:pt x="12" y="858"/>
                    <a:pt x="60" y="813"/>
                    <a:pt x="100" y="755"/>
                  </a:cubicBezTo>
                  <a:cubicBezTo>
                    <a:pt x="146" y="688"/>
                    <a:pt x="165" y="616"/>
                    <a:pt x="232" y="564"/>
                  </a:cubicBezTo>
                  <a:cubicBezTo>
                    <a:pt x="271" y="535"/>
                    <a:pt x="257" y="517"/>
                    <a:pt x="276" y="475"/>
                  </a:cubicBezTo>
                  <a:cubicBezTo>
                    <a:pt x="288" y="448"/>
                    <a:pt x="310" y="432"/>
                    <a:pt x="333" y="411"/>
                  </a:cubicBezTo>
                  <a:cubicBezTo>
                    <a:pt x="354" y="391"/>
                    <a:pt x="372" y="386"/>
                    <a:pt x="384" y="353"/>
                  </a:cubicBezTo>
                  <a:cubicBezTo>
                    <a:pt x="395" y="323"/>
                    <a:pt x="404" y="294"/>
                    <a:pt x="418" y="264"/>
                  </a:cubicBezTo>
                  <a:cubicBezTo>
                    <a:pt x="430" y="237"/>
                    <a:pt x="453" y="198"/>
                    <a:pt x="477" y="185"/>
                  </a:cubicBezTo>
                  <a:cubicBezTo>
                    <a:pt x="506" y="171"/>
                    <a:pt x="536" y="183"/>
                    <a:pt x="567" y="178"/>
                  </a:cubicBezTo>
                  <a:cubicBezTo>
                    <a:pt x="633" y="166"/>
                    <a:pt x="686" y="122"/>
                    <a:pt x="741" y="87"/>
                  </a:cubicBezTo>
                  <a:cubicBezTo>
                    <a:pt x="777" y="64"/>
                    <a:pt x="893" y="0"/>
                    <a:pt x="887" y="85"/>
                  </a:cubicBezTo>
                  <a:cubicBezTo>
                    <a:pt x="884" y="118"/>
                    <a:pt x="859" y="155"/>
                    <a:pt x="851" y="189"/>
                  </a:cubicBezTo>
                  <a:cubicBezTo>
                    <a:pt x="842" y="225"/>
                    <a:pt x="840" y="262"/>
                    <a:pt x="836" y="299"/>
                  </a:cubicBezTo>
                  <a:cubicBezTo>
                    <a:pt x="827" y="383"/>
                    <a:pt x="813" y="461"/>
                    <a:pt x="817" y="548"/>
                  </a:cubicBezTo>
                  <a:cubicBezTo>
                    <a:pt x="819" y="607"/>
                    <a:pt x="824" y="667"/>
                    <a:pt x="824" y="728"/>
                  </a:cubicBezTo>
                  <a:cubicBezTo>
                    <a:pt x="825" y="777"/>
                    <a:pt x="840" y="808"/>
                    <a:pt x="848" y="856"/>
                  </a:cubicBezTo>
                  <a:cubicBezTo>
                    <a:pt x="870" y="995"/>
                    <a:pt x="855" y="1139"/>
                    <a:pt x="876" y="1280"/>
                  </a:cubicBezTo>
                  <a:cubicBezTo>
                    <a:pt x="882" y="1324"/>
                    <a:pt x="896" y="1372"/>
                    <a:pt x="898" y="1421"/>
                  </a:cubicBezTo>
                  <a:cubicBezTo>
                    <a:pt x="901" y="1479"/>
                    <a:pt x="897" y="1538"/>
                    <a:pt x="902" y="1596"/>
                  </a:cubicBezTo>
                  <a:cubicBezTo>
                    <a:pt x="910" y="1675"/>
                    <a:pt x="896" y="1821"/>
                    <a:pt x="993" y="190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2" name="Freeform 293"/>
            <p:cNvSpPr>
              <a:spLocks/>
            </p:cNvSpPr>
            <p:nvPr/>
          </p:nvSpPr>
          <p:spPr bwMode="gray">
            <a:xfrm>
              <a:off x="9929040" y="4243557"/>
              <a:ext cx="66828" cy="52248"/>
            </a:xfrm>
            <a:custGeom>
              <a:avLst/>
              <a:gdLst/>
              <a:ahLst/>
              <a:cxnLst>
                <a:cxn ang="0">
                  <a:pos x="4" y="103"/>
                </a:cxn>
                <a:cxn ang="0">
                  <a:pos x="86" y="106"/>
                </a:cxn>
                <a:cxn ang="0">
                  <a:pos x="163" y="158"/>
                </a:cxn>
                <a:cxn ang="0">
                  <a:pos x="109" y="28"/>
                </a:cxn>
                <a:cxn ang="0">
                  <a:pos x="35" y="6"/>
                </a:cxn>
                <a:cxn ang="0">
                  <a:pos x="0" y="68"/>
                </a:cxn>
              </a:cxnLst>
              <a:rect l="0" t="0" r="r" b="b"/>
              <a:pathLst>
                <a:path w="169" h="158">
                  <a:moveTo>
                    <a:pt x="4" y="103"/>
                  </a:moveTo>
                  <a:cubicBezTo>
                    <a:pt x="49" y="98"/>
                    <a:pt x="42" y="81"/>
                    <a:pt x="86" y="106"/>
                  </a:cubicBezTo>
                  <a:cubicBezTo>
                    <a:pt x="114" y="122"/>
                    <a:pt x="137" y="140"/>
                    <a:pt x="163" y="158"/>
                  </a:cubicBezTo>
                  <a:cubicBezTo>
                    <a:pt x="169" y="119"/>
                    <a:pt x="141" y="50"/>
                    <a:pt x="109" y="28"/>
                  </a:cubicBezTo>
                  <a:cubicBezTo>
                    <a:pt x="98" y="21"/>
                    <a:pt x="47" y="0"/>
                    <a:pt x="35" y="6"/>
                  </a:cubicBezTo>
                  <a:cubicBezTo>
                    <a:pt x="15" y="14"/>
                    <a:pt x="17" y="56"/>
                    <a:pt x="0" y="6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3" name="Freeform 294"/>
            <p:cNvSpPr>
              <a:spLocks/>
            </p:cNvSpPr>
            <p:nvPr/>
          </p:nvSpPr>
          <p:spPr bwMode="gray">
            <a:xfrm>
              <a:off x="9685678" y="4238667"/>
              <a:ext cx="91449" cy="40932"/>
            </a:xfrm>
            <a:custGeom>
              <a:avLst/>
              <a:gdLst/>
              <a:ahLst/>
              <a:cxnLst>
                <a:cxn ang="0">
                  <a:pos x="65" y="64"/>
                </a:cxn>
                <a:cxn ang="0">
                  <a:pos x="0" y="114"/>
                </a:cxn>
                <a:cxn ang="0">
                  <a:pos x="108" y="103"/>
                </a:cxn>
                <a:cxn ang="0">
                  <a:pos x="191" y="71"/>
                </a:cxn>
                <a:cxn ang="0">
                  <a:pos x="225" y="60"/>
                </a:cxn>
                <a:cxn ang="0">
                  <a:pos x="209" y="18"/>
                </a:cxn>
                <a:cxn ang="0">
                  <a:pos x="112" y="25"/>
                </a:cxn>
              </a:cxnLst>
              <a:rect l="0" t="0" r="r" b="b"/>
              <a:pathLst>
                <a:path w="231" h="124">
                  <a:moveTo>
                    <a:pt x="65" y="64"/>
                  </a:moveTo>
                  <a:cubicBezTo>
                    <a:pt x="50" y="98"/>
                    <a:pt x="31" y="101"/>
                    <a:pt x="0" y="114"/>
                  </a:cubicBezTo>
                  <a:cubicBezTo>
                    <a:pt x="37" y="124"/>
                    <a:pt x="75" y="121"/>
                    <a:pt x="108" y="103"/>
                  </a:cubicBezTo>
                  <a:cubicBezTo>
                    <a:pt x="145" y="82"/>
                    <a:pt x="149" y="74"/>
                    <a:pt x="191" y="71"/>
                  </a:cubicBezTo>
                  <a:cubicBezTo>
                    <a:pt x="208" y="69"/>
                    <a:pt x="216" y="84"/>
                    <a:pt x="225" y="60"/>
                  </a:cubicBezTo>
                  <a:cubicBezTo>
                    <a:pt x="231" y="44"/>
                    <a:pt x="219" y="25"/>
                    <a:pt x="209" y="18"/>
                  </a:cubicBezTo>
                  <a:cubicBezTo>
                    <a:pt x="185" y="0"/>
                    <a:pt x="132" y="6"/>
                    <a:pt x="112" y="25"/>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4" name="Freeform 295"/>
            <p:cNvSpPr>
              <a:spLocks/>
            </p:cNvSpPr>
            <p:nvPr/>
          </p:nvSpPr>
          <p:spPr bwMode="gray">
            <a:xfrm>
              <a:off x="9964212" y="4234057"/>
              <a:ext cx="129302" cy="72923"/>
            </a:xfrm>
            <a:custGeom>
              <a:avLst/>
              <a:gdLst/>
              <a:ahLst/>
              <a:cxnLst>
                <a:cxn ang="0">
                  <a:pos x="55" y="74"/>
                </a:cxn>
                <a:cxn ang="0">
                  <a:pos x="128" y="114"/>
                </a:cxn>
                <a:cxn ang="0">
                  <a:pos x="183" y="167"/>
                </a:cxn>
                <a:cxn ang="0">
                  <a:pos x="164" y="125"/>
                </a:cxn>
                <a:cxn ang="0">
                  <a:pos x="327" y="153"/>
                </a:cxn>
                <a:cxn ang="0">
                  <a:pos x="0" y="0"/>
                </a:cxn>
              </a:cxnLst>
              <a:rect l="0" t="0" r="r" b="b"/>
              <a:pathLst>
                <a:path w="327" h="221">
                  <a:moveTo>
                    <a:pt x="55" y="74"/>
                  </a:moveTo>
                  <a:cubicBezTo>
                    <a:pt x="78" y="91"/>
                    <a:pt x="106" y="95"/>
                    <a:pt x="128" y="114"/>
                  </a:cubicBezTo>
                  <a:cubicBezTo>
                    <a:pt x="146" y="131"/>
                    <a:pt x="159" y="161"/>
                    <a:pt x="183" y="167"/>
                  </a:cubicBezTo>
                  <a:cubicBezTo>
                    <a:pt x="178" y="152"/>
                    <a:pt x="167" y="141"/>
                    <a:pt x="164" y="125"/>
                  </a:cubicBezTo>
                  <a:cubicBezTo>
                    <a:pt x="209" y="117"/>
                    <a:pt x="280" y="221"/>
                    <a:pt x="327" y="153"/>
                  </a:cubicBezTo>
                  <a:cubicBezTo>
                    <a:pt x="209" y="137"/>
                    <a:pt x="122" y="16"/>
                    <a:pt x="0"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5" name="Freeform 296"/>
            <p:cNvSpPr>
              <a:spLocks/>
            </p:cNvSpPr>
            <p:nvPr/>
          </p:nvSpPr>
          <p:spPr bwMode="gray">
            <a:xfrm>
              <a:off x="9686851" y="4197736"/>
              <a:ext cx="322416" cy="227989"/>
            </a:xfrm>
            <a:custGeom>
              <a:avLst/>
              <a:gdLst/>
              <a:ahLst/>
              <a:cxnLst>
                <a:cxn ang="0">
                  <a:pos x="130" y="73"/>
                </a:cxn>
                <a:cxn ang="0">
                  <a:pos x="0" y="192"/>
                </a:cxn>
                <a:cxn ang="0">
                  <a:pos x="170" y="150"/>
                </a:cxn>
                <a:cxn ang="0">
                  <a:pos x="238" y="256"/>
                </a:cxn>
                <a:cxn ang="0">
                  <a:pos x="213" y="547"/>
                </a:cxn>
                <a:cxn ang="0">
                  <a:pos x="580" y="403"/>
                </a:cxn>
                <a:cxn ang="0">
                  <a:pos x="600" y="217"/>
                </a:cxn>
                <a:cxn ang="0">
                  <a:pos x="655" y="177"/>
                </a:cxn>
                <a:cxn ang="0">
                  <a:pos x="705" y="203"/>
                </a:cxn>
                <a:cxn ang="0">
                  <a:pos x="760" y="226"/>
                </a:cxn>
                <a:cxn ang="0">
                  <a:pos x="813" y="266"/>
                </a:cxn>
                <a:cxn ang="0">
                  <a:pos x="779" y="203"/>
                </a:cxn>
                <a:cxn ang="0">
                  <a:pos x="746" y="131"/>
                </a:cxn>
                <a:cxn ang="0">
                  <a:pos x="619" y="7"/>
                </a:cxn>
                <a:cxn ang="0">
                  <a:pos x="576" y="192"/>
                </a:cxn>
                <a:cxn ang="0">
                  <a:pos x="483" y="318"/>
                </a:cxn>
                <a:cxn ang="0">
                  <a:pos x="407" y="480"/>
                </a:cxn>
                <a:cxn ang="0">
                  <a:pos x="407" y="691"/>
                </a:cxn>
                <a:cxn ang="0">
                  <a:pos x="381" y="481"/>
                </a:cxn>
                <a:cxn ang="0">
                  <a:pos x="350" y="332"/>
                </a:cxn>
                <a:cxn ang="0">
                  <a:pos x="272" y="188"/>
                </a:cxn>
                <a:cxn ang="0">
                  <a:pos x="260" y="0"/>
                </a:cxn>
              </a:cxnLst>
              <a:rect l="0" t="0" r="r" b="b"/>
              <a:pathLst>
                <a:path w="815" h="691">
                  <a:moveTo>
                    <a:pt x="130" y="73"/>
                  </a:moveTo>
                  <a:cubicBezTo>
                    <a:pt x="93" y="100"/>
                    <a:pt x="50" y="197"/>
                    <a:pt x="0" y="192"/>
                  </a:cubicBezTo>
                  <a:cubicBezTo>
                    <a:pt x="64" y="238"/>
                    <a:pt x="121" y="166"/>
                    <a:pt x="170" y="150"/>
                  </a:cubicBezTo>
                  <a:cubicBezTo>
                    <a:pt x="204" y="188"/>
                    <a:pt x="255" y="202"/>
                    <a:pt x="238" y="256"/>
                  </a:cubicBezTo>
                  <a:cubicBezTo>
                    <a:pt x="209" y="344"/>
                    <a:pt x="213" y="450"/>
                    <a:pt x="213" y="547"/>
                  </a:cubicBezTo>
                  <a:cubicBezTo>
                    <a:pt x="214" y="662"/>
                    <a:pt x="591" y="441"/>
                    <a:pt x="580" y="403"/>
                  </a:cubicBezTo>
                  <a:cubicBezTo>
                    <a:pt x="567" y="362"/>
                    <a:pt x="571" y="248"/>
                    <a:pt x="600" y="217"/>
                  </a:cubicBezTo>
                  <a:cubicBezTo>
                    <a:pt x="609" y="207"/>
                    <a:pt x="646" y="180"/>
                    <a:pt x="655" y="177"/>
                  </a:cubicBezTo>
                  <a:cubicBezTo>
                    <a:pt x="695" y="164"/>
                    <a:pt x="682" y="185"/>
                    <a:pt x="705" y="203"/>
                  </a:cubicBezTo>
                  <a:cubicBezTo>
                    <a:pt x="723" y="217"/>
                    <a:pt x="741" y="217"/>
                    <a:pt x="760" y="226"/>
                  </a:cubicBezTo>
                  <a:cubicBezTo>
                    <a:pt x="779" y="236"/>
                    <a:pt x="792" y="257"/>
                    <a:pt x="813" y="266"/>
                  </a:cubicBezTo>
                  <a:cubicBezTo>
                    <a:pt x="815" y="239"/>
                    <a:pt x="791" y="224"/>
                    <a:pt x="779" y="203"/>
                  </a:cubicBezTo>
                  <a:cubicBezTo>
                    <a:pt x="767" y="182"/>
                    <a:pt x="764" y="151"/>
                    <a:pt x="746" y="131"/>
                  </a:cubicBezTo>
                  <a:cubicBezTo>
                    <a:pt x="708" y="87"/>
                    <a:pt x="652" y="52"/>
                    <a:pt x="619" y="7"/>
                  </a:cubicBezTo>
                  <a:cubicBezTo>
                    <a:pt x="603" y="63"/>
                    <a:pt x="607" y="140"/>
                    <a:pt x="576" y="192"/>
                  </a:cubicBezTo>
                  <a:cubicBezTo>
                    <a:pt x="549" y="237"/>
                    <a:pt x="505" y="270"/>
                    <a:pt x="483" y="318"/>
                  </a:cubicBezTo>
                  <a:cubicBezTo>
                    <a:pt x="459" y="369"/>
                    <a:pt x="425" y="424"/>
                    <a:pt x="407" y="480"/>
                  </a:cubicBezTo>
                  <a:cubicBezTo>
                    <a:pt x="390" y="527"/>
                    <a:pt x="571" y="551"/>
                    <a:pt x="407" y="691"/>
                  </a:cubicBezTo>
                  <a:cubicBezTo>
                    <a:pt x="389" y="645"/>
                    <a:pt x="381" y="530"/>
                    <a:pt x="381" y="481"/>
                  </a:cubicBezTo>
                  <a:cubicBezTo>
                    <a:pt x="380" y="423"/>
                    <a:pt x="381" y="376"/>
                    <a:pt x="350" y="332"/>
                  </a:cubicBezTo>
                  <a:cubicBezTo>
                    <a:pt x="317" y="283"/>
                    <a:pt x="287" y="244"/>
                    <a:pt x="272" y="188"/>
                  </a:cubicBezTo>
                  <a:cubicBezTo>
                    <a:pt x="262" y="154"/>
                    <a:pt x="292" y="7"/>
                    <a:pt x="260"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6" name="Freeform 297"/>
            <p:cNvSpPr>
              <a:spLocks/>
            </p:cNvSpPr>
            <p:nvPr/>
          </p:nvSpPr>
          <p:spPr bwMode="gray">
            <a:xfrm>
              <a:off x="9716999" y="4198713"/>
              <a:ext cx="85754" cy="42888"/>
            </a:xfrm>
            <a:custGeom>
              <a:avLst/>
              <a:gdLst/>
              <a:ahLst/>
              <a:cxnLst>
                <a:cxn ang="0">
                  <a:pos x="0" y="130"/>
                </a:cxn>
                <a:cxn ang="0">
                  <a:pos x="86" y="76"/>
                </a:cxn>
                <a:cxn ang="0">
                  <a:pos x="74" y="103"/>
                </a:cxn>
                <a:cxn ang="0">
                  <a:pos x="124" y="62"/>
                </a:cxn>
                <a:cxn ang="0">
                  <a:pos x="127" y="91"/>
                </a:cxn>
                <a:cxn ang="0">
                  <a:pos x="163" y="64"/>
                </a:cxn>
                <a:cxn ang="0">
                  <a:pos x="173" y="91"/>
                </a:cxn>
                <a:cxn ang="0">
                  <a:pos x="187" y="71"/>
                </a:cxn>
                <a:cxn ang="0">
                  <a:pos x="208" y="93"/>
                </a:cxn>
                <a:cxn ang="0">
                  <a:pos x="176" y="22"/>
                </a:cxn>
                <a:cxn ang="0">
                  <a:pos x="107" y="26"/>
                </a:cxn>
                <a:cxn ang="0">
                  <a:pos x="15" y="101"/>
                </a:cxn>
              </a:cxnLst>
              <a:rect l="0" t="0" r="r" b="b"/>
              <a:pathLst>
                <a:path w="217" h="130">
                  <a:moveTo>
                    <a:pt x="0" y="130"/>
                  </a:moveTo>
                  <a:cubicBezTo>
                    <a:pt x="23" y="129"/>
                    <a:pt x="76" y="97"/>
                    <a:pt x="86" y="76"/>
                  </a:cubicBezTo>
                  <a:cubicBezTo>
                    <a:pt x="87" y="87"/>
                    <a:pt x="82" y="97"/>
                    <a:pt x="74" y="103"/>
                  </a:cubicBezTo>
                  <a:cubicBezTo>
                    <a:pt x="105" y="108"/>
                    <a:pt x="94" y="54"/>
                    <a:pt x="124" y="62"/>
                  </a:cubicBezTo>
                  <a:cubicBezTo>
                    <a:pt x="128" y="71"/>
                    <a:pt x="126" y="81"/>
                    <a:pt x="127" y="91"/>
                  </a:cubicBezTo>
                  <a:cubicBezTo>
                    <a:pt x="143" y="91"/>
                    <a:pt x="150" y="71"/>
                    <a:pt x="163" y="64"/>
                  </a:cubicBezTo>
                  <a:cubicBezTo>
                    <a:pt x="162" y="74"/>
                    <a:pt x="166" y="85"/>
                    <a:pt x="173" y="91"/>
                  </a:cubicBezTo>
                  <a:cubicBezTo>
                    <a:pt x="176" y="84"/>
                    <a:pt x="180" y="76"/>
                    <a:pt x="187" y="71"/>
                  </a:cubicBezTo>
                  <a:cubicBezTo>
                    <a:pt x="187" y="85"/>
                    <a:pt x="190" y="97"/>
                    <a:pt x="208" y="93"/>
                  </a:cubicBezTo>
                  <a:cubicBezTo>
                    <a:pt x="217" y="68"/>
                    <a:pt x="196" y="37"/>
                    <a:pt x="176" y="22"/>
                  </a:cubicBezTo>
                  <a:cubicBezTo>
                    <a:pt x="149" y="0"/>
                    <a:pt x="132" y="11"/>
                    <a:pt x="107" y="26"/>
                  </a:cubicBezTo>
                  <a:cubicBezTo>
                    <a:pt x="69" y="50"/>
                    <a:pt x="40" y="62"/>
                    <a:pt x="15" y="10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7" name="Freeform 298"/>
            <p:cNvSpPr>
              <a:spLocks/>
            </p:cNvSpPr>
            <p:nvPr/>
          </p:nvSpPr>
          <p:spPr bwMode="gray">
            <a:xfrm>
              <a:off x="9920665" y="4198713"/>
              <a:ext cx="77547" cy="70688"/>
            </a:xfrm>
            <a:custGeom>
              <a:avLst/>
              <a:gdLst/>
              <a:ahLst/>
              <a:cxnLst>
                <a:cxn ang="0">
                  <a:pos x="11" y="66"/>
                </a:cxn>
                <a:cxn ang="0">
                  <a:pos x="9" y="126"/>
                </a:cxn>
                <a:cxn ang="0">
                  <a:pos x="40" y="105"/>
                </a:cxn>
                <a:cxn ang="0">
                  <a:pos x="69" y="78"/>
                </a:cxn>
                <a:cxn ang="0">
                  <a:pos x="142" y="142"/>
                </a:cxn>
                <a:cxn ang="0">
                  <a:pos x="196" y="212"/>
                </a:cxn>
                <a:cxn ang="0">
                  <a:pos x="165" y="144"/>
                </a:cxn>
                <a:cxn ang="0">
                  <a:pos x="124" y="71"/>
                </a:cxn>
                <a:cxn ang="0">
                  <a:pos x="54" y="7"/>
                </a:cxn>
                <a:cxn ang="0">
                  <a:pos x="3" y="72"/>
                </a:cxn>
                <a:cxn ang="0">
                  <a:pos x="13" y="78"/>
                </a:cxn>
              </a:cxnLst>
              <a:rect l="0" t="0" r="r" b="b"/>
              <a:pathLst>
                <a:path w="196" h="214">
                  <a:moveTo>
                    <a:pt x="11" y="66"/>
                  </a:moveTo>
                  <a:cubicBezTo>
                    <a:pt x="20" y="73"/>
                    <a:pt x="13" y="114"/>
                    <a:pt x="9" y="126"/>
                  </a:cubicBezTo>
                  <a:cubicBezTo>
                    <a:pt x="20" y="122"/>
                    <a:pt x="31" y="112"/>
                    <a:pt x="40" y="105"/>
                  </a:cubicBezTo>
                  <a:cubicBezTo>
                    <a:pt x="49" y="98"/>
                    <a:pt x="60" y="81"/>
                    <a:pt x="69" y="78"/>
                  </a:cubicBezTo>
                  <a:cubicBezTo>
                    <a:pt x="86" y="109"/>
                    <a:pt x="122" y="118"/>
                    <a:pt x="142" y="142"/>
                  </a:cubicBezTo>
                  <a:cubicBezTo>
                    <a:pt x="155" y="158"/>
                    <a:pt x="171" y="214"/>
                    <a:pt x="196" y="212"/>
                  </a:cubicBezTo>
                  <a:cubicBezTo>
                    <a:pt x="189" y="191"/>
                    <a:pt x="175" y="165"/>
                    <a:pt x="165" y="144"/>
                  </a:cubicBezTo>
                  <a:cubicBezTo>
                    <a:pt x="153" y="120"/>
                    <a:pt x="138" y="95"/>
                    <a:pt x="124" y="71"/>
                  </a:cubicBezTo>
                  <a:cubicBezTo>
                    <a:pt x="108" y="45"/>
                    <a:pt x="85" y="13"/>
                    <a:pt x="54" y="7"/>
                  </a:cubicBezTo>
                  <a:cubicBezTo>
                    <a:pt x="17" y="0"/>
                    <a:pt x="0" y="40"/>
                    <a:pt x="3" y="72"/>
                  </a:cubicBezTo>
                  <a:cubicBezTo>
                    <a:pt x="7" y="73"/>
                    <a:pt x="10" y="77"/>
                    <a:pt x="13" y="7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8" name="Freeform 299"/>
            <p:cNvSpPr>
              <a:spLocks/>
            </p:cNvSpPr>
            <p:nvPr/>
          </p:nvSpPr>
          <p:spPr bwMode="gray">
            <a:xfrm>
              <a:off x="9761718" y="4254174"/>
              <a:ext cx="57784" cy="71247"/>
            </a:xfrm>
            <a:custGeom>
              <a:avLst/>
              <a:gdLst/>
              <a:ahLst/>
              <a:cxnLst>
                <a:cxn ang="0">
                  <a:pos x="0" y="0"/>
                </a:cxn>
                <a:cxn ang="0">
                  <a:pos x="146" y="216"/>
                </a:cxn>
                <a:cxn ang="0">
                  <a:pos x="53" y="131"/>
                </a:cxn>
                <a:cxn ang="0">
                  <a:pos x="28" y="193"/>
                </a:cxn>
              </a:cxnLst>
              <a:rect l="0" t="0" r="r" b="b"/>
              <a:pathLst>
                <a:path w="146" h="216">
                  <a:moveTo>
                    <a:pt x="0" y="0"/>
                  </a:moveTo>
                  <a:cubicBezTo>
                    <a:pt x="40" y="3"/>
                    <a:pt x="144" y="168"/>
                    <a:pt x="146" y="216"/>
                  </a:cubicBezTo>
                  <a:cubicBezTo>
                    <a:pt x="134" y="178"/>
                    <a:pt x="97" y="126"/>
                    <a:pt x="53" y="131"/>
                  </a:cubicBezTo>
                  <a:cubicBezTo>
                    <a:pt x="54" y="153"/>
                    <a:pt x="29" y="170"/>
                    <a:pt x="28" y="19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9" name="Freeform 300"/>
            <p:cNvSpPr>
              <a:spLocks/>
            </p:cNvSpPr>
            <p:nvPr/>
          </p:nvSpPr>
          <p:spPr bwMode="gray">
            <a:xfrm>
              <a:off x="9652850" y="3959548"/>
              <a:ext cx="392929" cy="346455"/>
            </a:xfrm>
            <a:custGeom>
              <a:avLst/>
              <a:gdLst/>
              <a:ahLst/>
              <a:cxnLst>
                <a:cxn ang="0">
                  <a:pos x="440" y="222"/>
                </a:cxn>
                <a:cxn ang="0">
                  <a:pos x="433" y="840"/>
                </a:cxn>
                <a:cxn ang="0">
                  <a:pos x="406" y="823"/>
                </a:cxn>
                <a:cxn ang="0">
                  <a:pos x="394" y="795"/>
                </a:cxn>
                <a:cxn ang="0">
                  <a:pos x="392" y="829"/>
                </a:cxn>
                <a:cxn ang="0">
                  <a:pos x="358" y="794"/>
                </a:cxn>
                <a:cxn ang="0">
                  <a:pos x="346" y="807"/>
                </a:cxn>
                <a:cxn ang="0">
                  <a:pos x="318" y="754"/>
                </a:cxn>
                <a:cxn ang="0">
                  <a:pos x="277" y="805"/>
                </a:cxn>
                <a:cxn ang="0">
                  <a:pos x="269" y="772"/>
                </a:cxn>
                <a:cxn ang="0">
                  <a:pos x="164" y="840"/>
                </a:cxn>
                <a:cxn ang="0">
                  <a:pos x="8" y="869"/>
                </a:cxn>
                <a:cxn ang="0">
                  <a:pos x="0" y="837"/>
                </a:cxn>
                <a:cxn ang="0">
                  <a:pos x="94" y="830"/>
                </a:cxn>
                <a:cxn ang="0">
                  <a:pos x="79" y="750"/>
                </a:cxn>
                <a:cxn ang="0">
                  <a:pos x="223" y="718"/>
                </a:cxn>
                <a:cxn ang="0">
                  <a:pos x="222" y="584"/>
                </a:cxn>
                <a:cxn ang="0">
                  <a:pos x="201" y="445"/>
                </a:cxn>
                <a:cxn ang="0">
                  <a:pos x="223" y="332"/>
                </a:cxn>
                <a:cxn ang="0">
                  <a:pos x="254" y="281"/>
                </a:cxn>
                <a:cxn ang="0">
                  <a:pos x="264" y="216"/>
                </a:cxn>
                <a:cxn ang="0">
                  <a:pos x="334" y="121"/>
                </a:cxn>
                <a:cxn ang="0">
                  <a:pos x="405" y="46"/>
                </a:cxn>
                <a:cxn ang="0">
                  <a:pos x="371" y="46"/>
                </a:cxn>
                <a:cxn ang="0">
                  <a:pos x="637" y="36"/>
                </a:cxn>
                <a:cxn ang="0">
                  <a:pos x="792" y="214"/>
                </a:cxn>
                <a:cxn ang="0">
                  <a:pos x="820" y="344"/>
                </a:cxn>
                <a:cxn ang="0">
                  <a:pos x="843" y="479"/>
                </a:cxn>
                <a:cxn ang="0">
                  <a:pos x="808" y="760"/>
                </a:cxn>
                <a:cxn ang="0">
                  <a:pos x="966" y="826"/>
                </a:cxn>
                <a:cxn ang="0">
                  <a:pos x="903" y="870"/>
                </a:cxn>
                <a:cxn ang="0">
                  <a:pos x="993" y="854"/>
                </a:cxn>
                <a:cxn ang="0">
                  <a:pos x="721" y="748"/>
                </a:cxn>
                <a:cxn ang="0">
                  <a:pos x="636" y="1034"/>
                </a:cxn>
                <a:cxn ang="0">
                  <a:pos x="592" y="1030"/>
                </a:cxn>
                <a:cxn ang="0">
                  <a:pos x="609" y="1050"/>
                </a:cxn>
                <a:cxn ang="0">
                  <a:pos x="692" y="403"/>
                </a:cxn>
                <a:cxn ang="0">
                  <a:pos x="685" y="421"/>
                </a:cxn>
                <a:cxn ang="0">
                  <a:pos x="643" y="363"/>
                </a:cxn>
                <a:cxn ang="0">
                  <a:pos x="626" y="384"/>
                </a:cxn>
                <a:cxn ang="0">
                  <a:pos x="575" y="384"/>
                </a:cxn>
                <a:cxn ang="0">
                  <a:pos x="458" y="228"/>
                </a:cxn>
                <a:cxn ang="0">
                  <a:pos x="513" y="339"/>
                </a:cxn>
                <a:cxn ang="0">
                  <a:pos x="440" y="233"/>
                </a:cxn>
              </a:cxnLst>
              <a:rect l="0" t="0" r="r" b="b"/>
              <a:pathLst>
                <a:path w="993" h="1050">
                  <a:moveTo>
                    <a:pt x="440" y="222"/>
                  </a:moveTo>
                  <a:cubicBezTo>
                    <a:pt x="185" y="237"/>
                    <a:pt x="447" y="729"/>
                    <a:pt x="433" y="840"/>
                  </a:cubicBezTo>
                  <a:cubicBezTo>
                    <a:pt x="426" y="837"/>
                    <a:pt x="411" y="827"/>
                    <a:pt x="406" y="823"/>
                  </a:cubicBezTo>
                  <a:cubicBezTo>
                    <a:pt x="403" y="812"/>
                    <a:pt x="397" y="803"/>
                    <a:pt x="394" y="795"/>
                  </a:cubicBezTo>
                  <a:cubicBezTo>
                    <a:pt x="395" y="805"/>
                    <a:pt x="392" y="818"/>
                    <a:pt x="392" y="829"/>
                  </a:cubicBezTo>
                  <a:cubicBezTo>
                    <a:pt x="372" y="827"/>
                    <a:pt x="362" y="814"/>
                    <a:pt x="358" y="794"/>
                  </a:cubicBezTo>
                  <a:cubicBezTo>
                    <a:pt x="361" y="788"/>
                    <a:pt x="348" y="805"/>
                    <a:pt x="346" y="807"/>
                  </a:cubicBezTo>
                  <a:cubicBezTo>
                    <a:pt x="333" y="793"/>
                    <a:pt x="328" y="771"/>
                    <a:pt x="318" y="754"/>
                  </a:cubicBezTo>
                  <a:cubicBezTo>
                    <a:pt x="309" y="777"/>
                    <a:pt x="297" y="794"/>
                    <a:pt x="277" y="805"/>
                  </a:cubicBezTo>
                  <a:cubicBezTo>
                    <a:pt x="276" y="792"/>
                    <a:pt x="270" y="785"/>
                    <a:pt x="269" y="772"/>
                  </a:cubicBezTo>
                  <a:cubicBezTo>
                    <a:pt x="234" y="790"/>
                    <a:pt x="198" y="817"/>
                    <a:pt x="164" y="840"/>
                  </a:cubicBezTo>
                  <a:cubicBezTo>
                    <a:pt x="115" y="872"/>
                    <a:pt x="76" y="873"/>
                    <a:pt x="8" y="869"/>
                  </a:cubicBezTo>
                  <a:cubicBezTo>
                    <a:pt x="6" y="864"/>
                    <a:pt x="1" y="842"/>
                    <a:pt x="0" y="837"/>
                  </a:cubicBezTo>
                  <a:cubicBezTo>
                    <a:pt x="30" y="855"/>
                    <a:pt x="82" y="872"/>
                    <a:pt x="94" y="830"/>
                  </a:cubicBezTo>
                  <a:cubicBezTo>
                    <a:pt x="63" y="819"/>
                    <a:pt x="66" y="773"/>
                    <a:pt x="79" y="750"/>
                  </a:cubicBezTo>
                  <a:cubicBezTo>
                    <a:pt x="89" y="853"/>
                    <a:pt x="214" y="801"/>
                    <a:pt x="223" y="718"/>
                  </a:cubicBezTo>
                  <a:cubicBezTo>
                    <a:pt x="228" y="675"/>
                    <a:pt x="224" y="627"/>
                    <a:pt x="222" y="584"/>
                  </a:cubicBezTo>
                  <a:cubicBezTo>
                    <a:pt x="220" y="537"/>
                    <a:pt x="193" y="491"/>
                    <a:pt x="201" y="445"/>
                  </a:cubicBezTo>
                  <a:cubicBezTo>
                    <a:pt x="235" y="418"/>
                    <a:pt x="212" y="372"/>
                    <a:pt x="223" y="332"/>
                  </a:cubicBezTo>
                  <a:cubicBezTo>
                    <a:pt x="227" y="316"/>
                    <a:pt x="248" y="299"/>
                    <a:pt x="254" y="281"/>
                  </a:cubicBezTo>
                  <a:cubicBezTo>
                    <a:pt x="262" y="262"/>
                    <a:pt x="258" y="237"/>
                    <a:pt x="264" y="216"/>
                  </a:cubicBezTo>
                  <a:cubicBezTo>
                    <a:pt x="275" y="176"/>
                    <a:pt x="304" y="148"/>
                    <a:pt x="334" y="121"/>
                  </a:cubicBezTo>
                  <a:cubicBezTo>
                    <a:pt x="358" y="99"/>
                    <a:pt x="389" y="56"/>
                    <a:pt x="405" y="46"/>
                  </a:cubicBezTo>
                  <a:cubicBezTo>
                    <a:pt x="394" y="47"/>
                    <a:pt x="382" y="44"/>
                    <a:pt x="371" y="46"/>
                  </a:cubicBezTo>
                  <a:cubicBezTo>
                    <a:pt x="449" y="27"/>
                    <a:pt x="559" y="0"/>
                    <a:pt x="637" y="36"/>
                  </a:cubicBezTo>
                  <a:cubicBezTo>
                    <a:pt x="697" y="63"/>
                    <a:pt x="760" y="158"/>
                    <a:pt x="792" y="214"/>
                  </a:cubicBezTo>
                  <a:cubicBezTo>
                    <a:pt x="817" y="258"/>
                    <a:pt x="820" y="291"/>
                    <a:pt x="820" y="344"/>
                  </a:cubicBezTo>
                  <a:cubicBezTo>
                    <a:pt x="819" y="396"/>
                    <a:pt x="835" y="430"/>
                    <a:pt x="843" y="479"/>
                  </a:cubicBezTo>
                  <a:cubicBezTo>
                    <a:pt x="858" y="576"/>
                    <a:pt x="787" y="667"/>
                    <a:pt x="808" y="760"/>
                  </a:cubicBezTo>
                  <a:cubicBezTo>
                    <a:pt x="822" y="825"/>
                    <a:pt x="909" y="889"/>
                    <a:pt x="966" y="826"/>
                  </a:cubicBezTo>
                  <a:cubicBezTo>
                    <a:pt x="960" y="855"/>
                    <a:pt x="930" y="864"/>
                    <a:pt x="903" y="870"/>
                  </a:cubicBezTo>
                  <a:cubicBezTo>
                    <a:pt x="935" y="870"/>
                    <a:pt x="970" y="879"/>
                    <a:pt x="993" y="854"/>
                  </a:cubicBezTo>
                  <a:cubicBezTo>
                    <a:pt x="922" y="976"/>
                    <a:pt x="782" y="783"/>
                    <a:pt x="721" y="748"/>
                  </a:cubicBezTo>
                  <a:cubicBezTo>
                    <a:pt x="697" y="823"/>
                    <a:pt x="491" y="954"/>
                    <a:pt x="636" y="1034"/>
                  </a:cubicBezTo>
                  <a:cubicBezTo>
                    <a:pt x="622" y="1031"/>
                    <a:pt x="607" y="1033"/>
                    <a:pt x="592" y="1030"/>
                  </a:cubicBezTo>
                  <a:cubicBezTo>
                    <a:pt x="597" y="1038"/>
                    <a:pt x="600" y="1045"/>
                    <a:pt x="609" y="1050"/>
                  </a:cubicBezTo>
                  <a:cubicBezTo>
                    <a:pt x="375" y="971"/>
                    <a:pt x="854" y="481"/>
                    <a:pt x="692" y="403"/>
                  </a:cubicBezTo>
                  <a:cubicBezTo>
                    <a:pt x="690" y="411"/>
                    <a:pt x="686" y="417"/>
                    <a:pt x="685" y="421"/>
                  </a:cubicBezTo>
                  <a:cubicBezTo>
                    <a:pt x="670" y="405"/>
                    <a:pt x="651" y="383"/>
                    <a:pt x="643" y="363"/>
                  </a:cubicBezTo>
                  <a:cubicBezTo>
                    <a:pt x="639" y="369"/>
                    <a:pt x="630" y="374"/>
                    <a:pt x="626" y="384"/>
                  </a:cubicBezTo>
                  <a:cubicBezTo>
                    <a:pt x="612" y="388"/>
                    <a:pt x="588" y="388"/>
                    <a:pt x="575" y="384"/>
                  </a:cubicBezTo>
                  <a:cubicBezTo>
                    <a:pt x="549" y="344"/>
                    <a:pt x="530" y="218"/>
                    <a:pt x="458" y="228"/>
                  </a:cubicBezTo>
                  <a:cubicBezTo>
                    <a:pt x="447" y="273"/>
                    <a:pt x="482" y="314"/>
                    <a:pt x="513" y="339"/>
                  </a:cubicBezTo>
                  <a:cubicBezTo>
                    <a:pt x="476" y="315"/>
                    <a:pt x="435" y="284"/>
                    <a:pt x="440" y="233"/>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0" name="Freeform 301"/>
            <p:cNvSpPr>
              <a:spLocks/>
            </p:cNvSpPr>
            <p:nvPr/>
          </p:nvSpPr>
          <p:spPr bwMode="gray">
            <a:xfrm>
              <a:off x="9652850" y="3959548"/>
              <a:ext cx="392929" cy="346455"/>
            </a:xfrm>
            <a:custGeom>
              <a:avLst/>
              <a:gdLst/>
              <a:ahLst/>
              <a:cxnLst>
                <a:cxn ang="0">
                  <a:pos x="440" y="222"/>
                </a:cxn>
                <a:cxn ang="0">
                  <a:pos x="433" y="840"/>
                </a:cxn>
                <a:cxn ang="0">
                  <a:pos x="406" y="823"/>
                </a:cxn>
                <a:cxn ang="0">
                  <a:pos x="394" y="795"/>
                </a:cxn>
                <a:cxn ang="0">
                  <a:pos x="392" y="829"/>
                </a:cxn>
                <a:cxn ang="0">
                  <a:pos x="358" y="794"/>
                </a:cxn>
                <a:cxn ang="0">
                  <a:pos x="346" y="807"/>
                </a:cxn>
                <a:cxn ang="0">
                  <a:pos x="318" y="754"/>
                </a:cxn>
                <a:cxn ang="0">
                  <a:pos x="277" y="805"/>
                </a:cxn>
                <a:cxn ang="0">
                  <a:pos x="269" y="772"/>
                </a:cxn>
                <a:cxn ang="0">
                  <a:pos x="164" y="840"/>
                </a:cxn>
                <a:cxn ang="0">
                  <a:pos x="8" y="869"/>
                </a:cxn>
                <a:cxn ang="0">
                  <a:pos x="0" y="837"/>
                </a:cxn>
                <a:cxn ang="0">
                  <a:pos x="94" y="830"/>
                </a:cxn>
                <a:cxn ang="0">
                  <a:pos x="79" y="750"/>
                </a:cxn>
                <a:cxn ang="0">
                  <a:pos x="223" y="718"/>
                </a:cxn>
                <a:cxn ang="0">
                  <a:pos x="222" y="584"/>
                </a:cxn>
                <a:cxn ang="0">
                  <a:pos x="201" y="445"/>
                </a:cxn>
                <a:cxn ang="0">
                  <a:pos x="223" y="332"/>
                </a:cxn>
                <a:cxn ang="0">
                  <a:pos x="254" y="281"/>
                </a:cxn>
                <a:cxn ang="0">
                  <a:pos x="264" y="216"/>
                </a:cxn>
                <a:cxn ang="0">
                  <a:pos x="334" y="121"/>
                </a:cxn>
                <a:cxn ang="0">
                  <a:pos x="405" y="46"/>
                </a:cxn>
                <a:cxn ang="0">
                  <a:pos x="371" y="46"/>
                </a:cxn>
                <a:cxn ang="0">
                  <a:pos x="637" y="36"/>
                </a:cxn>
                <a:cxn ang="0">
                  <a:pos x="792" y="214"/>
                </a:cxn>
                <a:cxn ang="0">
                  <a:pos x="820" y="344"/>
                </a:cxn>
                <a:cxn ang="0">
                  <a:pos x="843" y="479"/>
                </a:cxn>
                <a:cxn ang="0">
                  <a:pos x="808" y="760"/>
                </a:cxn>
                <a:cxn ang="0">
                  <a:pos x="966" y="826"/>
                </a:cxn>
                <a:cxn ang="0">
                  <a:pos x="903" y="870"/>
                </a:cxn>
                <a:cxn ang="0">
                  <a:pos x="993" y="854"/>
                </a:cxn>
                <a:cxn ang="0">
                  <a:pos x="721" y="748"/>
                </a:cxn>
                <a:cxn ang="0">
                  <a:pos x="636" y="1034"/>
                </a:cxn>
                <a:cxn ang="0">
                  <a:pos x="592" y="1030"/>
                </a:cxn>
                <a:cxn ang="0">
                  <a:pos x="609" y="1050"/>
                </a:cxn>
                <a:cxn ang="0">
                  <a:pos x="692" y="403"/>
                </a:cxn>
                <a:cxn ang="0">
                  <a:pos x="685" y="421"/>
                </a:cxn>
                <a:cxn ang="0">
                  <a:pos x="643" y="363"/>
                </a:cxn>
                <a:cxn ang="0">
                  <a:pos x="626" y="384"/>
                </a:cxn>
                <a:cxn ang="0">
                  <a:pos x="575" y="384"/>
                </a:cxn>
                <a:cxn ang="0">
                  <a:pos x="458" y="228"/>
                </a:cxn>
                <a:cxn ang="0">
                  <a:pos x="513" y="339"/>
                </a:cxn>
                <a:cxn ang="0">
                  <a:pos x="440" y="233"/>
                </a:cxn>
              </a:cxnLst>
              <a:rect l="0" t="0" r="r" b="b"/>
              <a:pathLst>
                <a:path w="993" h="1050">
                  <a:moveTo>
                    <a:pt x="440" y="222"/>
                  </a:moveTo>
                  <a:cubicBezTo>
                    <a:pt x="185" y="237"/>
                    <a:pt x="447" y="729"/>
                    <a:pt x="433" y="840"/>
                  </a:cubicBezTo>
                  <a:cubicBezTo>
                    <a:pt x="426" y="837"/>
                    <a:pt x="411" y="827"/>
                    <a:pt x="406" y="823"/>
                  </a:cubicBezTo>
                  <a:cubicBezTo>
                    <a:pt x="403" y="812"/>
                    <a:pt x="397" y="803"/>
                    <a:pt x="394" y="795"/>
                  </a:cubicBezTo>
                  <a:cubicBezTo>
                    <a:pt x="395" y="805"/>
                    <a:pt x="392" y="818"/>
                    <a:pt x="392" y="829"/>
                  </a:cubicBezTo>
                  <a:cubicBezTo>
                    <a:pt x="372" y="827"/>
                    <a:pt x="362" y="814"/>
                    <a:pt x="358" y="794"/>
                  </a:cubicBezTo>
                  <a:cubicBezTo>
                    <a:pt x="361" y="788"/>
                    <a:pt x="348" y="805"/>
                    <a:pt x="346" y="807"/>
                  </a:cubicBezTo>
                  <a:cubicBezTo>
                    <a:pt x="333" y="793"/>
                    <a:pt x="328" y="771"/>
                    <a:pt x="318" y="754"/>
                  </a:cubicBezTo>
                  <a:cubicBezTo>
                    <a:pt x="309" y="777"/>
                    <a:pt x="297" y="794"/>
                    <a:pt x="277" y="805"/>
                  </a:cubicBezTo>
                  <a:cubicBezTo>
                    <a:pt x="276" y="792"/>
                    <a:pt x="270" y="785"/>
                    <a:pt x="269" y="772"/>
                  </a:cubicBezTo>
                  <a:cubicBezTo>
                    <a:pt x="234" y="790"/>
                    <a:pt x="198" y="817"/>
                    <a:pt x="164" y="840"/>
                  </a:cubicBezTo>
                  <a:cubicBezTo>
                    <a:pt x="115" y="872"/>
                    <a:pt x="76" y="873"/>
                    <a:pt x="8" y="869"/>
                  </a:cubicBezTo>
                  <a:cubicBezTo>
                    <a:pt x="6" y="864"/>
                    <a:pt x="1" y="842"/>
                    <a:pt x="0" y="837"/>
                  </a:cubicBezTo>
                  <a:cubicBezTo>
                    <a:pt x="30" y="855"/>
                    <a:pt x="82" y="872"/>
                    <a:pt x="94" y="830"/>
                  </a:cubicBezTo>
                  <a:cubicBezTo>
                    <a:pt x="63" y="819"/>
                    <a:pt x="66" y="773"/>
                    <a:pt x="79" y="750"/>
                  </a:cubicBezTo>
                  <a:cubicBezTo>
                    <a:pt x="89" y="853"/>
                    <a:pt x="214" y="801"/>
                    <a:pt x="223" y="718"/>
                  </a:cubicBezTo>
                  <a:cubicBezTo>
                    <a:pt x="228" y="675"/>
                    <a:pt x="224" y="627"/>
                    <a:pt x="222" y="584"/>
                  </a:cubicBezTo>
                  <a:cubicBezTo>
                    <a:pt x="220" y="537"/>
                    <a:pt x="193" y="491"/>
                    <a:pt x="201" y="445"/>
                  </a:cubicBezTo>
                  <a:cubicBezTo>
                    <a:pt x="235" y="418"/>
                    <a:pt x="212" y="372"/>
                    <a:pt x="223" y="332"/>
                  </a:cubicBezTo>
                  <a:cubicBezTo>
                    <a:pt x="227" y="316"/>
                    <a:pt x="248" y="299"/>
                    <a:pt x="254" y="281"/>
                  </a:cubicBezTo>
                  <a:cubicBezTo>
                    <a:pt x="262" y="262"/>
                    <a:pt x="258" y="237"/>
                    <a:pt x="264" y="216"/>
                  </a:cubicBezTo>
                  <a:cubicBezTo>
                    <a:pt x="275" y="176"/>
                    <a:pt x="304" y="148"/>
                    <a:pt x="334" y="121"/>
                  </a:cubicBezTo>
                  <a:cubicBezTo>
                    <a:pt x="358" y="99"/>
                    <a:pt x="389" y="56"/>
                    <a:pt x="405" y="46"/>
                  </a:cubicBezTo>
                  <a:cubicBezTo>
                    <a:pt x="394" y="47"/>
                    <a:pt x="382" y="44"/>
                    <a:pt x="371" y="46"/>
                  </a:cubicBezTo>
                  <a:cubicBezTo>
                    <a:pt x="449" y="27"/>
                    <a:pt x="559" y="0"/>
                    <a:pt x="637" y="36"/>
                  </a:cubicBezTo>
                  <a:cubicBezTo>
                    <a:pt x="697" y="63"/>
                    <a:pt x="760" y="158"/>
                    <a:pt x="792" y="214"/>
                  </a:cubicBezTo>
                  <a:cubicBezTo>
                    <a:pt x="817" y="258"/>
                    <a:pt x="820" y="291"/>
                    <a:pt x="820" y="344"/>
                  </a:cubicBezTo>
                  <a:cubicBezTo>
                    <a:pt x="819" y="396"/>
                    <a:pt x="835" y="430"/>
                    <a:pt x="843" y="479"/>
                  </a:cubicBezTo>
                  <a:cubicBezTo>
                    <a:pt x="858" y="576"/>
                    <a:pt x="787" y="667"/>
                    <a:pt x="808" y="760"/>
                  </a:cubicBezTo>
                  <a:cubicBezTo>
                    <a:pt x="822" y="825"/>
                    <a:pt x="909" y="889"/>
                    <a:pt x="966" y="826"/>
                  </a:cubicBezTo>
                  <a:cubicBezTo>
                    <a:pt x="960" y="855"/>
                    <a:pt x="930" y="864"/>
                    <a:pt x="903" y="870"/>
                  </a:cubicBezTo>
                  <a:cubicBezTo>
                    <a:pt x="935" y="870"/>
                    <a:pt x="970" y="879"/>
                    <a:pt x="993" y="854"/>
                  </a:cubicBezTo>
                  <a:cubicBezTo>
                    <a:pt x="922" y="976"/>
                    <a:pt x="782" y="783"/>
                    <a:pt x="721" y="748"/>
                  </a:cubicBezTo>
                  <a:cubicBezTo>
                    <a:pt x="697" y="823"/>
                    <a:pt x="491" y="954"/>
                    <a:pt x="636" y="1034"/>
                  </a:cubicBezTo>
                  <a:cubicBezTo>
                    <a:pt x="622" y="1031"/>
                    <a:pt x="607" y="1033"/>
                    <a:pt x="592" y="1030"/>
                  </a:cubicBezTo>
                  <a:cubicBezTo>
                    <a:pt x="597" y="1038"/>
                    <a:pt x="600" y="1045"/>
                    <a:pt x="609" y="1050"/>
                  </a:cubicBezTo>
                  <a:cubicBezTo>
                    <a:pt x="375" y="971"/>
                    <a:pt x="854" y="481"/>
                    <a:pt x="692" y="403"/>
                  </a:cubicBezTo>
                  <a:cubicBezTo>
                    <a:pt x="690" y="411"/>
                    <a:pt x="686" y="417"/>
                    <a:pt x="685" y="421"/>
                  </a:cubicBezTo>
                  <a:cubicBezTo>
                    <a:pt x="670" y="405"/>
                    <a:pt x="651" y="383"/>
                    <a:pt x="643" y="363"/>
                  </a:cubicBezTo>
                  <a:cubicBezTo>
                    <a:pt x="639" y="369"/>
                    <a:pt x="630" y="374"/>
                    <a:pt x="626" y="384"/>
                  </a:cubicBezTo>
                  <a:cubicBezTo>
                    <a:pt x="612" y="388"/>
                    <a:pt x="588" y="388"/>
                    <a:pt x="575" y="384"/>
                  </a:cubicBezTo>
                  <a:cubicBezTo>
                    <a:pt x="549" y="344"/>
                    <a:pt x="530" y="218"/>
                    <a:pt x="458" y="228"/>
                  </a:cubicBezTo>
                  <a:cubicBezTo>
                    <a:pt x="447" y="273"/>
                    <a:pt x="482" y="314"/>
                    <a:pt x="513" y="339"/>
                  </a:cubicBezTo>
                  <a:cubicBezTo>
                    <a:pt x="476" y="315"/>
                    <a:pt x="435" y="284"/>
                    <a:pt x="440" y="233"/>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1" name="Freeform 302"/>
            <p:cNvSpPr>
              <a:spLocks/>
            </p:cNvSpPr>
            <p:nvPr/>
          </p:nvSpPr>
          <p:spPr bwMode="gray">
            <a:xfrm>
              <a:off x="9669934" y="4687801"/>
              <a:ext cx="78720" cy="66637"/>
            </a:xfrm>
            <a:custGeom>
              <a:avLst/>
              <a:gdLst/>
              <a:ahLst/>
              <a:cxnLst>
                <a:cxn ang="0">
                  <a:pos x="4" y="47"/>
                </a:cxn>
                <a:cxn ang="0">
                  <a:pos x="16" y="105"/>
                </a:cxn>
                <a:cxn ang="0">
                  <a:pos x="128" y="168"/>
                </a:cxn>
                <a:cxn ang="0">
                  <a:pos x="176" y="188"/>
                </a:cxn>
                <a:cxn ang="0">
                  <a:pos x="171" y="138"/>
                </a:cxn>
                <a:cxn ang="0">
                  <a:pos x="86" y="71"/>
                </a:cxn>
                <a:cxn ang="0">
                  <a:pos x="186" y="58"/>
                </a:cxn>
                <a:cxn ang="0">
                  <a:pos x="97" y="16"/>
                </a:cxn>
                <a:cxn ang="0">
                  <a:pos x="39" y="4"/>
                </a:cxn>
                <a:cxn ang="0">
                  <a:pos x="0" y="43"/>
                </a:cxn>
              </a:cxnLst>
              <a:rect l="0" t="0" r="r" b="b"/>
              <a:pathLst>
                <a:path w="199" h="202">
                  <a:moveTo>
                    <a:pt x="4" y="47"/>
                  </a:moveTo>
                  <a:cubicBezTo>
                    <a:pt x="14" y="65"/>
                    <a:pt x="16" y="85"/>
                    <a:pt x="16" y="105"/>
                  </a:cubicBezTo>
                  <a:cubicBezTo>
                    <a:pt x="64" y="87"/>
                    <a:pt x="95" y="139"/>
                    <a:pt x="128" y="168"/>
                  </a:cubicBezTo>
                  <a:cubicBezTo>
                    <a:pt x="142" y="181"/>
                    <a:pt x="157" y="202"/>
                    <a:pt x="176" y="188"/>
                  </a:cubicBezTo>
                  <a:cubicBezTo>
                    <a:pt x="193" y="176"/>
                    <a:pt x="181" y="151"/>
                    <a:pt x="171" y="138"/>
                  </a:cubicBezTo>
                  <a:cubicBezTo>
                    <a:pt x="154" y="117"/>
                    <a:pt x="88" y="99"/>
                    <a:pt x="86" y="71"/>
                  </a:cubicBezTo>
                  <a:cubicBezTo>
                    <a:pt x="83" y="30"/>
                    <a:pt x="159" y="61"/>
                    <a:pt x="186" y="58"/>
                  </a:cubicBezTo>
                  <a:cubicBezTo>
                    <a:pt x="199" y="12"/>
                    <a:pt x="125" y="20"/>
                    <a:pt x="97" y="16"/>
                  </a:cubicBezTo>
                  <a:cubicBezTo>
                    <a:pt x="82" y="14"/>
                    <a:pt x="53" y="0"/>
                    <a:pt x="39" y="4"/>
                  </a:cubicBezTo>
                  <a:cubicBezTo>
                    <a:pt x="22" y="9"/>
                    <a:pt x="12" y="35"/>
                    <a:pt x="0" y="4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2" name="Freeform 303"/>
            <p:cNvSpPr>
              <a:spLocks/>
            </p:cNvSpPr>
            <p:nvPr/>
          </p:nvSpPr>
          <p:spPr bwMode="gray">
            <a:xfrm>
              <a:off x="9621530" y="4624098"/>
              <a:ext cx="146385" cy="87452"/>
            </a:xfrm>
            <a:custGeom>
              <a:avLst/>
              <a:gdLst/>
              <a:ahLst/>
              <a:cxnLst>
                <a:cxn ang="0">
                  <a:pos x="4" y="216"/>
                </a:cxn>
                <a:cxn ang="0">
                  <a:pos x="1" y="259"/>
                </a:cxn>
                <a:cxn ang="0">
                  <a:pos x="78" y="255"/>
                </a:cxn>
                <a:cxn ang="0">
                  <a:pos x="144" y="224"/>
                </a:cxn>
                <a:cxn ang="0">
                  <a:pos x="185" y="214"/>
                </a:cxn>
                <a:cxn ang="0">
                  <a:pos x="299" y="219"/>
                </a:cxn>
                <a:cxn ang="0">
                  <a:pos x="193" y="179"/>
                </a:cxn>
                <a:cxn ang="0">
                  <a:pos x="180" y="165"/>
                </a:cxn>
                <a:cxn ang="0">
                  <a:pos x="335" y="197"/>
                </a:cxn>
                <a:cxn ang="0">
                  <a:pos x="265" y="146"/>
                </a:cxn>
                <a:cxn ang="0">
                  <a:pos x="184" y="122"/>
                </a:cxn>
                <a:cxn ang="0">
                  <a:pos x="284" y="114"/>
                </a:cxn>
                <a:cxn ang="0">
                  <a:pos x="370" y="142"/>
                </a:cxn>
                <a:cxn ang="0">
                  <a:pos x="285" y="82"/>
                </a:cxn>
                <a:cxn ang="0">
                  <a:pos x="191" y="66"/>
                </a:cxn>
                <a:cxn ang="0">
                  <a:pos x="339" y="34"/>
                </a:cxn>
                <a:cxn ang="0">
                  <a:pos x="241" y="3"/>
                </a:cxn>
                <a:cxn ang="0">
                  <a:pos x="143" y="48"/>
                </a:cxn>
                <a:cxn ang="0">
                  <a:pos x="4" y="216"/>
                </a:cxn>
              </a:cxnLst>
              <a:rect l="0" t="0" r="r" b="b"/>
              <a:pathLst>
                <a:path w="370" h="265">
                  <a:moveTo>
                    <a:pt x="4" y="216"/>
                  </a:moveTo>
                  <a:cubicBezTo>
                    <a:pt x="2" y="231"/>
                    <a:pt x="0" y="243"/>
                    <a:pt x="1" y="259"/>
                  </a:cubicBezTo>
                  <a:cubicBezTo>
                    <a:pt x="28" y="265"/>
                    <a:pt x="53" y="263"/>
                    <a:pt x="78" y="255"/>
                  </a:cubicBezTo>
                  <a:cubicBezTo>
                    <a:pt x="98" y="250"/>
                    <a:pt x="133" y="240"/>
                    <a:pt x="144" y="224"/>
                  </a:cubicBezTo>
                  <a:cubicBezTo>
                    <a:pt x="147" y="219"/>
                    <a:pt x="175" y="214"/>
                    <a:pt x="185" y="214"/>
                  </a:cubicBezTo>
                  <a:cubicBezTo>
                    <a:pt x="229" y="214"/>
                    <a:pt x="302" y="248"/>
                    <a:pt x="299" y="219"/>
                  </a:cubicBezTo>
                  <a:cubicBezTo>
                    <a:pt x="296" y="213"/>
                    <a:pt x="226" y="193"/>
                    <a:pt x="193" y="179"/>
                  </a:cubicBezTo>
                  <a:cubicBezTo>
                    <a:pt x="181" y="173"/>
                    <a:pt x="178" y="167"/>
                    <a:pt x="180" y="165"/>
                  </a:cubicBezTo>
                  <a:cubicBezTo>
                    <a:pt x="200" y="139"/>
                    <a:pt x="329" y="219"/>
                    <a:pt x="335" y="197"/>
                  </a:cubicBezTo>
                  <a:cubicBezTo>
                    <a:pt x="334" y="181"/>
                    <a:pt x="293" y="161"/>
                    <a:pt x="265" y="146"/>
                  </a:cubicBezTo>
                  <a:cubicBezTo>
                    <a:pt x="241" y="133"/>
                    <a:pt x="214" y="125"/>
                    <a:pt x="184" y="122"/>
                  </a:cubicBezTo>
                  <a:cubicBezTo>
                    <a:pt x="186" y="93"/>
                    <a:pt x="237" y="103"/>
                    <a:pt x="284" y="114"/>
                  </a:cubicBezTo>
                  <a:cubicBezTo>
                    <a:pt x="326" y="127"/>
                    <a:pt x="367" y="149"/>
                    <a:pt x="370" y="142"/>
                  </a:cubicBezTo>
                  <a:cubicBezTo>
                    <a:pt x="370" y="119"/>
                    <a:pt x="306" y="92"/>
                    <a:pt x="285" y="82"/>
                  </a:cubicBezTo>
                  <a:cubicBezTo>
                    <a:pt x="262" y="72"/>
                    <a:pt x="204" y="81"/>
                    <a:pt x="191" y="66"/>
                  </a:cubicBezTo>
                  <a:cubicBezTo>
                    <a:pt x="212" y="5"/>
                    <a:pt x="338" y="49"/>
                    <a:pt x="339" y="34"/>
                  </a:cubicBezTo>
                  <a:cubicBezTo>
                    <a:pt x="336" y="15"/>
                    <a:pt x="265" y="4"/>
                    <a:pt x="241" y="3"/>
                  </a:cubicBezTo>
                  <a:cubicBezTo>
                    <a:pt x="191" y="0"/>
                    <a:pt x="179" y="20"/>
                    <a:pt x="143" y="48"/>
                  </a:cubicBezTo>
                  <a:cubicBezTo>
                    <a:pt x="89" y="90"/>
                    <a:pt x="0" y="130"/>
                    <a:pt x="4" y="21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3" name="Oval 304"/>
            <p:cNvSpPr>
              <a:spLocks noChangeArrowheads="1"/>
            </p:cNvSpPr>
            <p:nvPr/>
          </p:nvSpPr>
          <p:spPr bwMode="gray">
            <a:xfrm>
              <a:off x="9833236" y="4813810"/>
              <a:ext cx="70513" cy="59093"/>
            </a:xfrm>
            <a:prstGeom prst="ellipse">
              <a:avLst/>
            </a:pr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4" name="Freeform 305"/>
            <p:cNvSpPr>
              <a:spLocks/>
            </p:cNvSpPr>
            <p:nvPr/>
          </p:nvSpPr>
          <p:spPr bwMode="gray">
            <a:xfrm>
              <a:off x="9821009" y="4839934"/>
              <a:ext cx="247716" cy="163588"/>
            </a:xfrm>
            <a:custGeom>
              <a:avLst/>
              <a:gdLst/>
              <a:ahLst/>
              <a:cxnLst>
                <a:cxn ang="0">
                  <a:pos x="24" y="461"/>
                </a:cxn>
                <a:cxn ang="0">
                  <a:pos x="189" y="375"/>
                </a:cxn>
                <a:cxn ang="0">
                  <a:pos x="347" y="276"/>
                </a:cxn>
                <a:cxn ang="0">
                  <a:pos x="497" y="157"/>
                </a:cxn>
                <a:cxn ang="0">
                  <a:pos x="625" y="12"/>
                </a:cxn>
                <a:cxn ang="0">
                  <a:pos x="452" y="111"/>
                </a:cxn>
                <a:cxn ang="0">
                  <a:pos x="268" y="240"/>
                </a:cxn>
                <a:cxn ang="0">
                  <a:pos x="0" y="496"/>
                </a:cxn>
              </a:cxnLst>
              <a:rect l="0" t="0" r="r" b="b"/>
              <a:pathLst>
                <a:path w="626" h="496">
                  <a:moveTo>
                    <a:pt x="24" y="461"/>
                  </a:moveTo>
                  <a:cubicBezTo>
                    <a:pt x="83" y="466"/>
                    <a:pt x="144" y="404"/>
                    <a:pt x="189" y="375"/>
                  </a:cubicBezTo>
                  <a:cubicBezTo>
                    <a:pt x="240" y="343"/>
                    <a:pt x="297" y="313"/>
                    <a:pt x="347" y="276"/>
                  </a:cubicBezTo>
                  <a:cubicBezTo>
                    <a:pt x="397" y="237"/>
                    <a:pt x="450" y="200"/>
                    <a:pt x="497" y="157"/>
                  </a:cubicBezTo>
                  <a:cubicBezTo>
                    <a:pt x="535" y="123"/>
                    <a:pt x="626" y="64"/>
                    <a:pt x="625" y="12"/>
                  </a:cubicBezTo>
                  <a:cubicBezTo>
                    <a:pt x="557" y="0"/>
                    <a:pt x="498" y="71"/>
                    <a:pt x="452" y="111"/>
                  </a:cubicBezTo>
                  <a:cubicBezTo>
                    <a:pt x="395" y="159"/>
                    <a:pt x="326" y="191"/>
                    <a:pt x="268" y="240"/>
                  </a:cubicBezTo>
                  <a:cubicBezTo>
                    <a:pt x="172" y="320"/>
                    <a:pt x="62" y="387"/>
                    <a:pt x="0" y="49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5" name="Freeform 306"/>
            <p:cNvSpPr>
              <a:spLocks/>
            </p:cNvSpPr>
            <p:nvPr/>
          </p:nvSpPr>
          <p:spPr bwMode="gray">
            <a:xfrm>
              <a:off x="9683668" y="4835324"/>
              <a:ext cx="199479" cy="87033"/>
            </a:xfrm>
            <a:custGeom>
              <a:avLst/>
              <a:gdLst/>
              <a:ahLst/>
              <a:cxnLst>
                <a:cxn ang="0">
                  <a:pos x="103" y="46"/>
                </a:cxn>
                <a:cxn ang="0">
                  <a:pos x="179" y="82"/>
                </a:cxn>
                <a:cxn ang="0">
                  <a:pos x="290" y="87"/>
                </a:cxn>
                <a:cxn ang="0">
                  <a:pos x="500" y="41"/>
                </a:cxn>
                <a:cxn ang="0">
                  <a:pos x="354" y="146"/>
                </a:cxn>
                <a:cxn ang="0">
                  <a:pos x="91" y="90"/>
                </a:cxn>
                <a:cxn ang="0">
                  <a:pos x="202" y="238"/>
                </a:cxn>
                <a:cxn ang="0">
                  <a:pos x="86" y="0"/>
                </a:cxn>
              </a:cxnLst>
              <a:rect l="0" t="0" r="r" b="b"/>
              <a:pathLst>
                <a:path w="504" h="264">
                  <a:moveTo>
                    <a:pt x="103" y="46"/>
                  </a:moveTo>
                  <a:cubicBezTo>
                    <a:pt x="131" y="56"/>
                    <a:pt x="151" y="74"/>
                    <a:pt x="179" y="82"/>
                  </a:cubicBezTo>
                  <a:cubicBezTo>
                    <a:pt x="213" y="90"/>
                    <a:pt x="253" y="88"/>
                    <a:pt x="290" y="87"/>
                  </a:cubicBezTo>
                  <a:cubicBezTo>
                    <a:pt x="369" y="86"/>
                    <a:pt x="426" y="47"/>
                    <a:pt x="500" y="41"/>
                  </a:cubicBezTo>
                  <a:cubicBezTo>
                    <a:pt x="504" y="138"/>
                    <a:pt x="442" y="146"/>
                    <a:pt x="354" y="146"/>
                  </a:cubicBezTo>
                  <a:cubicBezTo>
                    <a:pt x="248" y="146"/>
                    <a:pt x="177" y="138"/>
                    <a:pt x="91" y="90"/>
                  </a:cubicBezTo>
                  <a:cubicBezTo>
                    <a:pt x="93" y="164"/>
                    <a:pt x="164" y="188"/>
                    <a:pt x="202" y="238"/>
                  </a:cubicBezTo>
                  <a:cubicBezTo>
                    <a:pt x="89" y="264"/>
                    <a:pt x="0" y="69"/>
                    <a:pt x="86"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6" name="Freeform 307"/>
            <p:cNvSpPr>
              <a:spLocks/>
            </p:cNvSpPr>
            <p:nvPr/>
          </p:nvSpPr>
          <p:spPr bwMode="gray">
            <a:xfrm>
              <a:off x="9903246" y="5022381"/>
              <a:ext cx="189095" cy="190690"/>
            </a:xfrm>
            <a:custGeom>
              <a:avLst/>
              <a:gdLst/>
              <a:ahLst/>
              <a:cxnLst>
                <a:cxn ang="0">
                  <a:pos x="437" y="187"/>
                </a:cxn>
                <a:cxn ang="0">
                  <a:pos x="383" y="519"/>
                </a:cxn>
                <a:cxn ang="0">
                  <a:pos x="192" y="543"/>
                </a:cxn>
                <a:cxn ang="0">
                  <a:pos x="0" y="577"/>
                </a:cxn>
                <a:cxn ang="0">
                  <a:pos x="197" y="484"/>
                </a:cxn>
                <a:cxn ang="0">
                  <a:pos x="330" y="356"/>
                </a:cxn>
                <a:cxn ang="0">
                  <a:pos x="408" y="175"/>
                </a:cxn>
                <a:cxn ang="0">
                  <a:pos x="443" y="0"/>
                </a:cxn>
              </a:cxnLst>
              <a:rect l="0" t="0" r="r" b="b"/>
              <a:pathLst>
                <a:path w="478" h="578">
                  <a:moveTo>
                    <a:pt x="437" y="187"/>
                  </a:moveTo>
                  <a:cubicBezTo>
                    <a:pt x="478" y="282"/>
                    <a:pt x="415" y="429"/>
                    <a:pt x="383" y="519"/>
                  </a:cubicBezTo>
                  <a:cubicBezTo>
                    <a:pt x="320" y="532"/>
                    <a:pt x="254" y="532"/>
                    <a:pt x="192" y="543"/>
                  </a:cubicBezTo>
                  <a:cubicBezTo>
                    <a:pt x="129" y="555"/>
                    <a:pt x="64" y="578"/>
                    <a:pt x="0" y="577"/>
                  </a:cubicBezTo>
                  <a:cubicBezTo>
                    <a:pt x="46" y="530"/>
                    <a:pt x="137" y="510"/>
                    <a:pt x="197" y="484"/>
                  </a:cubicBezTo>
                  <a:cubicBezTo>
                    <a:pt x="264" y="456"/>
                    <a:pt x="295" y="423"/>
                    <a:pt x="330" y="356"/>
                  </a:cubicBezTo>
                  <a:cubicBezTo>
                    <a:pt x="359" y="301"/>
                    <a:pt x="389" y="237"/>
                    <a:pt x="408" y="175"/>
                  </a:cubicBezTo>
                  <a:cubicBezTo>
                    <a:pt x="425" y="118"/>
                    <a:pt x="419" y="53"/>
                    <a:pt x="443"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7" name="Freeform 308"/>
            <p:cNvSpPr>
              <a:spLocks/>
            </p:cNvSpPr>
            <p:nvPr/>
          </p:nvSpPr>
          <p:spPr bwMode="gray">
            <a:xfrm>
              <a:off x="10021996" y="4370684"/>
              <a:ext cx="38355" cy="307199"/>
            </a:xfrm>
            <a:custGeom>
              <a:avLst/>
              <a:gdLst/>
              <a:ahLst/>
              <a:cxnLst>
                <a:cxn ang="0">
                  <a:pos x="0" y="29"/>
                </a:cxn>
                <a:cxn ang="0">
                  <a:pos x="12" y="235"/>
                </a:cxn>
                <a:cxn ang="0">
                  <a:pos x="30" y="450"/>
                </a:cxn>
                <a:cxn ang="0">
                  <a:pos x="18" y="666"/>
                </a:cxn>
                <a:cxn ang="0">
                  <a:pos x="12" y="771"/>
                </a:cxn>
                <a:cxn ang="0">
                  <a:pos x="94" y="931"/>
                </a:cxn>
                <a:cxn ang="0">
                  <a:pos x="94" y="666"/>
                </a:cxn>
                <a:cxn ang="0">
                  <a:pos x="83" y="399"/>
                </a:cxn>
                <a:cxn ang="0">
                  <a:pos x="29" y="158"/>
                </a:cxn>
                <a:cxn ang="0">
                  <a:pos x="0" y="0"/>
                </a:cxn>
              </a:cxnLst>
              <a:rect l="0" t="0" r="r" b="b"/>
              <a:pathLst>
                <a:path w="97" h="931">
                  <a:moveTo>
                    <a:pt x="0" y="29"/>
                  </a:moveTo>
                  <a:cubicBezTo>
                    <a:pt x="33" y="79"/>
                    <a:pt x="3" y="174"/>
                    <a:pt x="12" y="235"/>
                  </a:cubicBezTo>
                  <a:cubicBezTo>
                    <a:pt x="23" y="307"/>
                    <a:pt x="19" y="379"/>
                    <a:pt x="30" y="450"/>
                  </a:cubicBezTo>
                  <a:cubicBezTo>
                    <a:pt x="41" y="525"/>
                    <a:pt x="24" y="593"/>
                    <a:pt x="18" y="666"/>
                  </a:cubicBezTo>
                  <a:cubicBezTo>
                    <a:pt x="15" y="694"/>
                    <a:pt x="7" y="748"/>
                    <a:pt x="12" y="771"/>
                  </a:cubicBezTo>
                  <a:cubicBezTo>
                    <a:pt x="20" y="804"/>
                    <a:pt x="76" y="906"/>
                    <a:pt x="94" y="931"/>
                  </a:cubicBezTo>
                  <a:cubicBezTo>
                    <a:pt x="97" y="875"/>
                    <a:pt x="93" y="728"/>
                    <a:pt x="94" y="666"/>
                  </a:cubicBezTo>
                  <a:cubicBezTo>
                    <a:pt x="95" y="576"/>
                    <a:pt x="90" y="487"/>
                    <a:pt x="83" y="399"/>
                  </a:cubicBezTo>
                  <a:cubicBezTo>
                    <a:pt x="75" y="317"/>
                    <a:pt x="42" y="239"/>
                    <a:pt x="29" y="158"/>
                  </a:cubicBezTo>
                  <a:cubicBezTo>
                    <a:pt x="20" y="97"/>
                    <a:pt x="25" y="55"/>
                    <a:pt x="0"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8" name="Freeform 309"/>
            <p:cNvSpPr>
              <a:spLocks/>
            </p:cNvSpPr>
            <p:nvPr/>
          </p:nvSpPr>
          <p:spPr bwMode="gray">
            <a:xfrm>
              <a:off x="9927867" y="4660700"/>
              <a:ext cx="156602" cy="131317"/>
            </a:xfrm>
            <a:custGeom>
              <a:avLst/>
              <a:gdLst/>
              <a:ahLst/>
              <a:cxnLst>
                <a:cxn ang="0">
                  <a:pos x="330" y="55"/>
                </a:cxn>
                <a:cxn ang="0">
                  <a:pos x="318" y="109"/>
                </a:cxn>
                <a:cxn ang="0">
                  <a:pos x="108" y="33"/>
                </a:cxn>
                <a:cxn ang="0">
                  <a:pos x="209" y="113"/>
                </a:cxn>
                <a:cxn ang="0">
                  <a:pos x="243" y="164"/>
                </a:cxn>
                <a:cxn ang="0">
                  <a:pos x="287" y="214"/>
                </a:cxn>
                <a:cxn ang="0">
                  <a:pos x="221" y="219"/>
                </a:cxn>
                <a:cxn ang="0">
                  <a:pos x="256" y="289"/>
                </a:cxn>
                <a:cxn ang="0">
                  <a:pos x="170" y="329"/>
                </a:cxn>
                <a:cxn ang="0">
                  <a:pos x="0" y="398"/>
                </a:cxn>
                <a:cxn ang="0">
                  <a:pos x="194" y="344"/>
                </a:cxn>
                <a:cxn ang="0">
                  <a:pos x="314" y="351"/>
                </a:cxn>
                <a:cxn ang="0">
                  <a:pos x="396" y="370"/>
                </a:cxn>
                <a:cxn ang="0">
                  <a:pos x="357" y="238"/>
                </a:cxn>
                <a:cxn ang="0">
                  <a:pos x="330" y="98"/>
                </a:cxn>
              </a:cxnLst>
              <a:rect l="0" t="0" r="r" b="b"/>
              <a:pathLst>
                <a:path w="396" h="398">
                  <a:moveTo>
                    <a:pt x="330" y="55"/>
                  </a:moveTo>
                  <a:cubicBezTo>
                    <a:pt x="319" y="72"/>
                    <a:pt x="324" y="91"/>
                    <a:pt x="318" y="109"/>
                  </a:cubicBezTo>
                  <a:cubicBezTo>
                    <a:pt x="238" y="165"/>
                    <a:pt x="183" y="0"/>
                    <a:pt x="108" y="33"/>
                  </a:cubicBezTo>
                  <a:cubicBezTo>
                    <a:pt x="96" y="79"/>
                    <a:pt x="186" y="88"/>
                    <a:pt x="209" y="113"/>
                  </a:cubicBezTo>
                  <a:cubicBezTo>
                    <a:pt x="222" y="129"/>
                    <a:pt x="223" y="147"/>
                    <a:pt x="243" y="164"/>
                  </a:cubicBezTo>
                  <a:cubicBezTo>
                    <a:pt x="262" y="180"/>
                    <a:pt x="285" y="188"/>
                    <a:pt x="287" y="214"/>
                  </a:cubicBezTo>
                  <a:cubicBezTo>
                    <a:pt x="266" y="222"/>
                    <a:pt x="243" y="218"/>
                    <a:pt x="221" y="219"/>
                  </a:cubicBezTo>
                  <a:cubicBezTo>
                    <a:pt x="210" y="261"/>
                    <a:pt x="255" y="250"/>
                    <a:pt x="256" y="289"/>
                  </a:cubicBezTo>
                  <a:cubicBezTo>
                    <a:pt x="257" y="338"/>
                    <a:pt x="204" y="331"/>
                    <a:pt x="170" y="329"/>
                  </a:cubicBezTo>
                  <a:cubicBezTo>
                    <a:pt x="94" y="325"/>
                    <a:pt x="33" y="326"/>
                    <a:pt x="0" y="398"/>
                  </a:cubicBezTo>
                  <a:cubicBezTo>
                    <a:pt x="21" y="350"/>
                    <a:pt x="148" y="348"/>
                    <a:pt x="194" y="344"/>
                  </a:cubicBezTo>
                  <a:cubicBezTo>
                    <a:pt x="237" y="339"/>
                    <a:pt x="273" y="340"/>
                    <a:pt x="314" y="351"/>
                  </a:cubicBezTo>
                  <a:cubicBezTo>
                    <a:pt x="341" y="357"/>
                    <a:pt x="369" y="383"/>
                    <a:pt x="396" y="370"/>
                  </a:cubicBezTo>
                  <a:cubicBezTo>
                    <a:pt x="384" y="326"/>
                    <a:pt x="364" y="287"/>
                    <a:pt x="357" y="238"/>
                  </a:cubicBezTo>
                  <a:cubicBezTo>
                    <a:pt x="351" y="193"/>
                    <a:pt x="326" y="145"/>
                    <a:pt x="330" y="9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9" name="Freeform 310"/>
            <p:cNvSpPr>
              <a:spLocks/>
            </p:cNvSpPr>
            <p:nvPr/>
          </p:nvSpPr>
          <p:spPr bwMode="gray">
            <a:xfrm>
              <a:off x="9504455" y="4486215"/>
              <a:ext cx="108365" cy="119443"/>
            </a:xfrm>
            <a:custGeom>
              <a:avLst/>
              <a:gdLst/>
              <a:ahLst/>
              <a:cxnLst>
                <a:cxn ang="0">
                  <a:pos x="173" y="43"/>
                </a:cxn>
                <a:cxn ang="0">
                  <a:pos x="47" y="57"/>
                </a:cxn>
                <a:cxn ang="0">
                  <a:pos x="133" y="133"/>
                </a:cxn>
                <a:cxn ang="0">
                  <a:pos x="181" y="236"/>
                </a:cxn>
                <a:cxn ang="0">
                  <a:pos x="122" y="311"/>
                </a:cxn>
                <a:cxn ang="0">
                  <a:pos x="211" y="320"/>
                </a:cxn>
                <a:cxn ang="0">
                  <a:pos x="274" y="362"/>
                </a:cxn>
                <a:cxn ang="0">
                  <a:pos x="197" y="182"/>
                </a:cxn>
                <a:cxn ang="0">
                  <a:pos x="144" y="94"/>
                </a:cxn>
                <a:cxn ang="0">
                  <a:pos x="192" y="0"/>
                </a:cxn>
              </a:cxnLst>
              <a:rect l="0" t="0" r="r" b="b"/>
              <a:pathLst>
                <a:path w="274" h="362">
                  <a:moveTo>
                    <a:pt x="173" y="43"/>
                  </a:moveTo>
                  <a:cubicBezTo>
                    <a:pt x="131" y="91"/>
                    <a:pt x="76" y="24"/>
                    <a:pt x="47" y="57"/>
                  </a:cubicBezTo>
                  <a:cubicBezTo>
                    <a:pt x="0" y="111"/>
                    <a:pt x="107" y="119"/>
                    <a:pt x="133" y="133"/>
                  </a:cubicBezTo>
                  <a:cubicBezTo>
                    <a:pt x="142" y="171"/>
                    <a:pt x="169" y="200"/>
                    <a:pt x="181" y="236"/>
                  </a:cubicBezTo>
                  <a:cubicBezTo>
                    <a:pt x="206" y="307"/>
                    <a:pt x="107" y="248"/>
                    <a:pt x="122" y="311"/>
                  </a:cubicBezTo>
                  <a:cubicBezTo>
                    <a:pt x="156" y="316"/>
                    <a:pt x="179" y="302"/>
                    <a:pt x="211" y="320"/>
                  </a:cubicBezTo>
                  <a:cubicBezTo>
                    <a:pt x="235" y="334"/>
                    <a:pt x="245" y="354"/>
                    <a:pt x="274" y="362"/>
                  </a:cubicBezTo>
                  <a:cubicBezTo>
                    <a:pt x="232" y="335"/>
                    <a:pt x="223" y="229"/>
                    <a:pt x="197" y="182"/>
                  </a:cubicBezTo>
                  <a:cubicBezTo>
                    <a:pt x="181" y="153"/>
                    <a:pt x="150" y="128"/>
                    <a:pt x="144" y="94"/>
                  </a:cubicBezTo>
                  <a:cubicBezTo>
                    <a:pt x="136" y="43"/>
                    <a:pt x="186" y="43"/>
                    <a:pt x="192"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70" name="Freeform 311"/>
            <p:cNvSpPr>
              <a:spLocks/>
            </p:cNvSpPr>
            <p:nvPr/>
          </p:nvSpPr>
          <p:spPr bwMode="gray">
            <a:xfrm>
              <a:off x="9593894" y="4404910"/>
              <a:ext cx="72355" cy="65798"/>
            </a:xfrm>
            <a:custGeom>
              <a:avLst/>
              <a:gdLst/>
              <a:ahLst/>
              <a:cxnLst>
                <a:cxn ang="0">
                  <a:pos x="180" y="199"/>
                </a:cxn>
                <a:cxn ang="0">
                  <a:pos x="162" y="77"/>
                </a:cxn>
                <a:cxn ang="0">
                  <a:pos x="76" y="28"/>
                </a:cxn>
                <a:cxn ang="0">
                  <a:pos x="28" y="94"/>
                </a:cxn>
                <a:cxn ang="0">
                  <a:pos x="2" y="175"/>
                </a:cxn>
                <a:cxn ang="0">
                  <a:pos x="20" y="148"/>
                </a:cxn>
                <a:cxn ang="0">
                  <a:pos x="52" y="125"/>
                </a:cxn>
                <a:cxn ang="0">
                  <a:pos x="114" y="78"/>
                </a:cxn>
                <a:cxn ang="0">
                  <a:pos x="180" y="191"/>
                </a:cxn>
              </a:cxnLst>
              <a:rect l="0" t="0" r="r" b="b"/>
              <a:pathLst>
                <a:path w="183" h="199">
                  <a:moveTo>
                    <a:pt x="180" y="199"/>
                  </a:moveTo>
                  <a:cubicBezTo>
                    <a:pt x="180" y="154"/>
                    <a:pt x="183" y="115"/>
                    <a:pt x="162" y="77"/>
                  </a:cubicBezTo>
                  <a:cubicBezTo>
                    <a:pt x="145" y="47"/>
                    <a:pt x="112" y="0"/>
                    <a:pt x="76" y="28"/>
                  </a:cubicBezTo>
                  <a:cubicBezTo>
                    <a:pt x="72" y="76"/>
                    <a:pt x="57" y="67"/>
                    <a:pt x="28" y="94"/>
                  </a:cubicBezTo>
                  <a:cubicBezTo>
                    <a:pt x="0" y="120"/>
                    <a:pt x="25" y="147"/>
                    <a:pt x="2" y="175"/>
                  </a:cubicBezTo>
                  <a:cubicBezTo>
                    <a:pt x="12" y="169"/>
                    <a:pt x="14" y="155"/>
                    <a:pt x="20" y="148"/>
                  </a:cubicBezTo>
                  <a:cubicBezTo>
                    <a:pt x="34" y="135"/>
                    <a:pt x="36" y="135"/>
                    <a:pt x="52" y="125"/>
                  </a:cubicBezTo>
                  <a:cubicBezTo>
                    <a:pt x="66" y="117"/>
                    <a:pt x="101" y="80"/>
                    <a:pt x="114" y="78"/>
                  </a:cubicBezTo>
                  <a:cubicBezTo>
                    <a:pt x="164" y="70"/>
                    <a:pt x="158" y="165"/>
                    <a:pt x="180" y="191"/>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71" name="Freeform 312"/>
            <p:cNvSpPr>
              <a:spLocks/>
            </p:cNvSpPr>
            <p:nvPr/>
          </p:nvSpPr>
          <p:spPr bwMode="gray">
            <a:xfrm>
              <a:off x="9541303" y="4343302"/>
              <a:ext cx="22109" cy="53086"/>
            </a:xfrm>
            <a:custGeom>
              <a:avLst/>
              <a:gdLst/>
              <a:ahLst/>
              <a:cxnLst>
                <a:cxn ang="0">
                  <a:pos x="56" y="0"/>
                </a:cxn>
                <a:cxn ang="0">
                  <a:pos x="34" y="89"/>
                </a:cxn>
                <a:cxn ang="0">
                  <a:pos x="10" y="155"/>
                </a:cxn>
                <a:cxn ang="0">
                  <a:pos x="21" y="78"/>
                </a:cxn>
              </a:cxnLst>
              <a:rect l="0" t="0" r="r" b="b"/>
              <a:pathLst>
                <a:path w="56" h="161">
                  <a:moveTo>
                    <a:pt x="56" y="0"/>
                  </a:moveTo>
                  <a:cubicBezTo>
                    <a:pt x="49" y="35"/>
                    <a:pt x="30" y="47"/>
                    <a:pt x="34" y="89"/>
                  </a:cubicBezTo>
                  <a:cubicBezTo>
                    <a:pt x="36" y="112"/>
                    <a:pt x="55" y="161"/>
                    <a:pt x="10" y="155"/>
                  </a:cubicBezTo>
                  <a:cubicBezTo>
                    <a:pt x="0" y="123"/>
                    <a:pt x="14" y="107"/>
                    <a:pt x="21" y="7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72" name="Freeform 313"/>
            <p:cNvSpPr>
              <a:spLocks/>
            </p:cNvSpPr>
            <p:nvPr/>
          </p:nvSpPr>
          <p:spPr bwMode="gray">
            <a:xfrm>
              <a:off x="10098706" y="4565704"/>
              <a:ext cx="35675" cy="51409"/>
            </a:xfrm>
            <a:custGeom>
              <a:avLst/>
              <a:gdLst/>
              <a:ahLst/>
              <a:cxnLst>
                <a:cxn ang="0">
                  <a:pos x="77" y="0"/>
                </a:cxn>
                <a:cxn ang="0">
                  <a:pos x="12" y="144"/>
                </a:cxn>
                <a:cxn ang="0">
                  <a:pos x="73" y="20"/>
                </a:cxn>
              </a:cxnLst>
              <a:rect l="0" t="0" r="r" b="b"/>
              <a:pathLst>
                <a:path w="90" h="156">
                  <a:moveTo>
                    <a:pt x="77" y="0"/>
                  </a:moveTo>
                  <a:cubicBezTo>
                    <a:pt x="90" y="55"/>
                    <a:pt x="0" y="75"/>
                    <a:pt x="12" y="144"/>
                  </a:cubicBezTo>
                  <a:cubicBezTo>
                    <a:pt x="69" y="156"/>
                    <a:pt x="57" y="50"/>
                    <a:pt x="73" y="2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73" name="Freeform 314"/>
            <p:cNvSpPr>
              <a:spLocks/>
            </p:cNvSpPr>
            <p:nvPr/>
          </p:nvSpPr>
          <p:spPr bwMode="gray">
            <a:xfrm>
              <a:off x="9665580" y="4504236"/>
              <a:ext cx="72690" cy="116928"/>
            </a:xfrm>
            <a:custGeom>
              <a:avLst/>
              <a:gdLst/>
              <a:ahLst/>
              <a:cxnLst>
                <a:cxn ang="0">
                  <a:pos x="46" y="323"/>
                </a:cxn>
                <a:cxn ang="0">
                  <a:pos x="81" y="249"/>
                </a:cxn>
                <a:cxn ang="0">
                  <a:pos x="166" y="244"/>
                </a:cxn>
                <a:cxn ang="0">
                  <a:pos x="74" y="139"/>
                </a:cxn>
                <a:cxn ang="0">
                  <a:pos x="0" y="0"/>
                </a:cxn>
                <a:cxn ang="0">
                  <a:pos x="30" y="85"/>
                </a:cxn>
                <a:cxn ang="0">
                  <a:pos x="49" y="179"/>
                </a:cxn>
                <a:cxn ang="0">
                  <a:pos x="50" y="272"/>
                </a:cxn>
                <a:cxn ang="0">
                  <a:pos x="50" y="354"/>
                </a:cxn>
              </a:cxnLst>
              <a:rect l="0" t="0" r="r" b="b"/>
              <a:pathLst>
                <a:path w="184" h="354">
                  <a:moveTo>
                    <a:pt x="46" y="323"/>
                  </a:moveTo>
                  <a:cubicBezTo>
                    <a:pt x="53" y="297"/>
                    <a:pt x="55" y="264"/>
                    <a:pt x="81" y="249"/>
                  </a:cubicBezTo>
                  <a:cubicBezTo>
                    <a:pt x="108" y="232"/>
                    <a:pt x="137" y="249"/>
                    <a:pt x="166" y="244"/>
                  </a:cubicBezTo>
                  <a:cubicBezTo>
                    <a:pt x="184" y="213"/>
                    <a:pt x="93" y="159"/>
                    <a:pt x="74" y="139"/>
                  </a:cubicBezTo>
                  <a:cubicBezTo>
                    <a:pt x="48" y="109"/>
                    <a:pt x="33" y="11"/>
                    <a:pt x="0" y="0"/>
                  </a:cubicBezTo>
                  <a:cubicBezTo>
                    <a:pt x="1" y="28"/>
                    <a:pt x="21" y="59"/>
                    <a:pt x="30" y="85"/>
                  </a:cubicBezTo>
                  <a:cubicBezTo>
                    <a:pt x="41" y="115"/>
                    <a:pt x="43" y="150"/>
                    <a:pt x="49" y="179"/>
                  </a:cubicBezTo>
                  <a:cubicBezTo>
                    <a:pt x="56" y="213"/>
                    <a:pt x="59" y="237"/>
                    <a:pt x="50" y="272"/>
                  </a:cubicBezTo>
                  <a:cubicBezTo>
                    <a:pt x="44" y="296"/>
                    <a:pt x="23" y="334"/>
                    <a:pt x="50" y="354"/>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74" name="Freeform 315"/>
            <p:cNvSpPr>
              <a:spLocks/>
            </p:cNvSpPr>
            <p:nvPr/>
          </p:nvSpPr>
          <p:spPr bwMode="gray">
            <a:xfrm>
              <a:off x="10047622" y="4333104"/>
              <a:ext cx="69005" cy="97231"/>
            </a:xfrm>
            <a:custGeom>
              <a:avLst/>
              <a:gdLst/>
              <a:ahLst/>
              <a:cxnLst>
                <a:cxn ang="0">
                  <a:pos x="128" y="0"/>
                </a:cxn>
                <a:cxn ang="0">
                  <a:pos x="79" y="98"/>
                </a:cxn>
                <a:cxn ang="0">
                  <a:pos x="20" y="175"/>
                </a:cxn>
                <a:cxn ang="0">
                  <a:pos x="109" y="179"/>
                </a:cxn>
                <a:cxn ang="0">
                  <a:pos x="74" y="238"/>
                </a:cxn>
                <a:cxn ang="0">
                  <a:pos x="82" y="288"/>
                </a:cxn>
                <a:cxn ang="0">
                  <a:pos x="136" y="8"/>
                </a:cxn>
              </a:cxnLst>
              <a:rect l="0" t="0" r="r" b="b"/>
              <a:pathLst>
                <a:path w="174" h="295">
                  <a:moveTo>
                    <a:pt x="128" y="0"/>
                  </a:moveTo>
                  <a:cubicBezTo>
                    <a:pt x="134" y="41"/>
                    <a:pt x="105" y="72"/>
                    <a:pt x="79" y="98"/>
                  </a:cubicBezTo>
                  <a:cubicBezTo>
                    <a:pt x="60" y="117"/>
                    <a:pt x="0" y="144"/>
                    <a:pt x="20" y="175"/>
                  </a:cubicBezTo>
                  <a:cubicBezTo>
                    <a:pt x="45" y="214"/>
                    <a:pt x="99" y="149"/>
                    <a:pt x="109" y="179"/>
                  </a:cubicBezTo>
                  <a:cubicBezTo>
                    <a:pt x="115" y="197"/>
                    <a:pt x="77" y="221"/>
                    <a:pt x="74" y="238"/>
                  </a:cubicBezTo>
                  <a:cubicBezTo>
                    <a:pt x="72" y="248"/>
                    <a:pt x="83" y="273"/>
                    <a:pt x="82" y="288"/>
                  </a:cubicBezTo>
                  <a:cubicBezTo>
                    <a:pt x="174" y="295"/>
                    <a:pt x="147" y="64"/>
                    <a:pt x="136" y="8"/>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75" name="Freeform 316"/>
            <p:cNvSpPr>
              <a:spLocks/>
            </p:cNvSpPr>
            <p:nvPr/>
          </p:nvSpPr>
          <p:spPr bwMode="gray">
            <a:xfrm>
              <a:off x="9749826" y="4021854"/>
              <a:ext cx="61636" cy="196278"/>
            </a:xfrm>
            <a:custGeom>
              <a:avLst/>
              <a:gdLst/>
              <a:ahLst/>
              <a:cxnLst>
                <a:cxn ang="0">
                  <a:pos x="98" y="68"/>
                </a:cxn>
                <a:cxn ang="0">
                  <a:pos x="66" y="108"/>
                </a:cxn>
                <a:cxn ang="0">
                  <a:pos x="55" y="169"/>
                </a:cxn>
                <a:cxn ang="0">
                  <a:pos x="75" y="304"/>
                </a:cxn>
                <a:cxn ang="0">
                  <a:pos x="107" y="414"/>
                </a:cxn>
                <a:cxn ang="0">
                  <a:pos x="116" y="472"/>
                </a:cxn>
                <a:cxn ang="0">
                  <a:pos x="108" y="530"/>
                </a:cxn>
                <a:cxn ang="0">
                  <a:pos x="119" y="561"/>
                </a:cxn>
                <a:cxn ang="0">
                  <a:pos x="123" y="595"/>
                </a:cxn>
                <a:cxn ang="0">
                  <a:pos x="66" y="384"/>
                </a:cxn>
                <a:cxn ang="0">
                  <a:pos x="47" y="296"/>
                </a:cxn>
                <a:cxn ang="0">
                  <a:pos x="41" y="197"/>
                </a:cxn>
                <a:cxn ang="0">
                  <a:pos x="8" y="267"/>
                </a:cxn>
                <a:cxn ang="0">
                  <a:pos x="18" y="344"/>
                </a:cxn>
                <a:cxn ang="0">
                  <a:pos x="1" y="212"/>
                </a:cxn>
                <a:cxn ang="0">
                  <a:pos x="37" y="108"/>
                </a:cxn>
                <a:cxn ang="0">
                  <a:pos x="40" y="123"/>
                </a:cxn>
                <a:cxn ang="0">
                  <a:pos x="57" y="86"/>
                </a:cxn>
                <a:cxn ang="0">
                  <a:pos x="84" y="50"/>
                </a:cxn>
                <a:cxn ang="0">
                  <a:pos x="118" y="16"/>
                </a:cxn>
                <a:cxn ang="0">
                  <a:pos x="156" y="0"/>
                </a:cxn>
                <a:cxn ang="0">
                  <a:pos x="77" y="107"/>
                </a:cxn>
              </a:cxnLst>
              <a:rect l="0" t="0" r="r" b="b"/>
              <a:pathLst>
                <a:path w="156" h="595">
                  <a:moveTo>
                    <a:pt x="98" y="68"/>
                  </a:moveTo>
                  <a:cubicBezTo>
                    <a:pt x="93" y="84"/>
                    <a:pt x="74" y="93"/>
                    <a:pt x="66" y="108"/>
                  </a:cubicBezTo>
                  <a:cubicBezTo>
                    <a:pt x="54" y="127"/>
                    <a:pt x="54" y="147"/>
                    <a:pt x="55" y="169"/>
                  </a:cubicBezTo>
                  <a:cubicBezTo>
                    <a:pt x="57" y="215"/>
                    <a:pt x="72" y="259"/>
                    <a:pt x="75" y="304"/>
                  </a:cubicBezTo>
                  <a:cubicBezTo>
                    <a:pt x="77" y="343"/>
                    <a:pt x="94" y="379"/>
                    <a:pt x="107" y="414"/>
                  </a:cubicBezTo>
                  <a:cubicBezTo>
                    <a:pt x="113" y="431"/>
                    <a:pt x="118" y="452"/>
                    <a:pt x="116" y="472"/>
                  </a:cubicBezTo>
                  <a:cubicBezTo>
                    <a:pt x="113" y="491"/>
                    <a:pt x="104" y="509"/>
                    <a:pt x="108" y="530"/>
                  </a:cubicBezTo>
                  <a:cubicBezTo>
                    <a:pt x="110" y="540"/>
                    <a:pt x="117" y="550"/>
                    <a:pt x="119" y="561"/>
                  </a:cubicBezTo>
                  <a:cubicBezTo>
                    <a:pt x="122" y="572"/>
                    <a:pt x="120" y="584"/>
                    <a:pt x="123" y="595"/>
                  </a:cubicBezTo>
                  <a:cubicBezTo>
                    <a:pt x="121" y="524"/>
                    <a:pt x="92" y="450"/>
                    <a:pt x="66" y="384"/>
                  </a:cubicBezTo>
                  <a:cubicBezTo>
                    <a:pt x="55" y="353"/>
                    <a:pt x="49" y="330"/>
                    <a:pt x="47" y="296"/>
                  </a:cubicBezTo>
                  <a:cubicBezTo>
                    <a:pt x="46" y="262"/>
                    <a:pt x="46" y="230"/>
                    <a:pt x="41" y="197"/>
                  </a:cubicBezTo>
                  <a:cubicBezTo>
                    <a:pt x="28" y="213"/>
                    <a:pt x="12" y="245"/>
                    <a:pt x="8" y="267"/>
                  </a:cubicBezTo>
                  <a:cubicBezTo>
                    <a:pt x="4" y="295"/>
                    <a:pt x="22" y="318"/>
                    <a:pt x="18" y="344"/>
                  </a:cubicBezTo>
                  <a:cubicBezTo>
                    <a:pt x="2" y="306"/>
                    <a:pt x="1" y="253"/>
                    <a:pt x="1" y="212"/>
                  </a:cubicBezTo>
                  <a:cubicBezTo>
                    <a:pt x="0" y="180"/>
                    <a:pt x="16" y="132"/>
                    <a:pt x="37" y="108"/>
                  </a:cubicBezTo>
                  <a:cubicBezTo>
                    <a:pt x="37" y="113"/>
                    <a:pt x="40" y="117"/>
                    <a:pt x="40" y="123"/>
                  </a:cubicBezTo>
                  <a:cubicBezTo>
                    <a:pt x="46" y="113"/>
                    <a:pt x="50" y="96"/>
                    <a:pt x="57" y="86"/>
                  </a:cubicBezTo>
                  <a:cubicBezTo>
                    <a:pt x="66" y="73"/>
                    <a:pt x="76" y="63"/>
                    <a:pt x="84" y="50"/>
                  </a:cubicBezTo>
                  <a:cubicBezTo>
                    <a:pt x="94" y="34"/>
                    <a:pt x="102" y="25"/>
                    <a:pt x="118" y="16"/>
                  </a:cubicBezTo>
                  <a:cubicBezTo>
                    <a:pt x="129" y="9"/>
                    <a:pt x="144" y="8"/>
                    <a:pt x="156" y="0"/>
                  </a:cubicBezTo>
                  <a:cubicBezTo>
                    <a:pt x="129" y="36"/>
                    <a:pt x="96" y="70"/>
                    <a:pt x="77" y="107"/>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76" name="Freeform 317"/>
            <p:cNvSpPr>
              <a:spLocks/>
            </p:cNvSpPr>
            <p:nvPr/>
          </p:nvSpPr>
          <p:spPr bwMode="gray">
            <a:xfrm>
              <a:off x="9749826" y="4021854"/>
              <a:ext cx="61636" cy="196278"/>
            </a:xfrm>
            <a:custGeom>
              <a:avLst/>
              <a:gdLst/>
              <a:ahLst/>
              <a:cxnLst>
                <a:cxn ang="0">
                  <a:pos x="98" y="68"/>
                </a:cxn>
                <a:cxn ang="0">
                  <a:pos x="66" y="108"/>
                </a:cxn>
                <a:cxn ang="0">
                  <a:pos x="55" y="169"/>
                </a:cxn>
                <a:cxn ang="0">
                  <a:pos x="75" y="304"/>
                </a:cxn>
                <a:cxn ang="0">
                  <a:pos x="107" y="414"/>
                </a:cxn>
                <a:cxn ang="0">
                  <a:pos x="116" y="472"/>
                </a:cxn>
                <a:cxn ang="0">
                  <a:pos x="108" y="530"/>
                </a:cxn>
                <a:cxn ang="0">
                  <a:pos x="119" y="561"/>
                </a:cxn>
                <a:cxn ang="0">
                  <a:pos x="123" y="595"/>
                </a:cxn>
                <a:cxn ang="0">
                  <a:pos x="66" y="384"/>
                </a:cxn>
                <a:cxn ang="0">
                  <a:pos x="47" y="296"/>
                </a:cxn>
                <a:cxn ang="0">
                  <a:pos x="41" y="197"/>
                </a:cxn>
                <a:cxn ang="0">
                  <a:pos x="8" y="267"/>
                </a:cxn>
                <a:cxn ang="0">
                  <a:pos x="18" y="344"/>
                </a:cxn>
                <a:cxn ang="0">
                  <a:pos x="1" y="212"/>
                </a:cxn>
                <a:cxn ang="0">
                  <a:pos x="37" y="108"/>
                </a:cxn>
                <a:cxn ang="0">
                  <a:pos x="40" y="123"/>
                </a:cxn>
                <a:cxn ang="0">
                  <a:pos x="57" y="86"/>
                </a:cxn>
                <a:cxn ang="0">
                  <a:pos x="84" y="50"/>
                </a:cxn>
                <a:cxn ang="0">
                  <a:pos x="118" y="16"/>
                </a:cxn>
                <a:cxn ang="0">
                  <a:pos x="156" y="0"/>
                </a:cxn>
                <a:cxn ang="0">
                  <a:pos x="77" y="107"/>
                </a:cxn>
              </a:cxnLst>
              <a:rect l="0" t="0" r="r" b="b"/>
              <a:pathLst>
                <a:path w="156" h="595">
                  <a:moveTo>
                    <a:pt x="98" y="68"/>
                  </a:moveTo>
                  <a:cubicBezTo>
                    <a:pt x="93" y="84"/>
                    <a:pt x="74" y="93"/>
                    <a:pt x="66" y="108"/>
                  </a:cubicBezTo>
                  <a:cubicBezTo>
                    <a:pt x="54" y="127"/>
                    <a:pt x="54" y="147"/>
                    <a:pt x="55" y="169"/>
                  </a:cubicBezTo>
                  <a:cubicBezTo>
                    <a:pt x="57" y="215"/>
                    <a:pt x="72" y="259"/>
                    <a:pt x="75" y="304"/>
                  </a:cubicBezTo>
                  <a:cubicBezTo>
                    <a:pt x="77" y="343"/>
                    <a:pt x="94" y="379"/>
                    <a:pt x="107" y="414"/>
                  </a:cubicBezTo>
                  <a:cubicBezTo>
                    <a:pt x="113" y="431"/>
                    <a:pt x="118" y="452"/>
                    <a:pt x="116" y="472"/>
                  </a:cubicBezTo>
                  <a:cubicBezTo>
                    <a:pt x="113" y="491"/>
                    <a:pt x="104" y="509"/>
                    <a:pt x="108" y="530"/>
                  </a:cubicBezTo>
                  <a:cubicBezTo>
                    <a:pt x="110" y="540"/>
                    <a:pt x="117" y="550"/>
                    <a:pt x="119" y="561"/>
                  </a:cubicBezTo>
                  <a:cubicBezTo>
                    <a:pt x="122" y="572"/>
                    <a:pt x="120" y="584"/>
                    <a:pt x="123" y="595"/>
                  </a:cubicBezTo>
                  <a:cubicBezTo>
                    <a:pt x="121" y="524"/>
                    <a:pt x="92" y="450"/>
                    <a:pt x="66" y="384"/>
                  </a:cubicBezTo>
                  <a:cubicBezTo>
                    <a:pt x="55" y="353"/>
                    <a:pt x="49" y="330"/>
                    <a:pt x="47" y="296"/>
                  </a:cubicBezTo>
                  <a:cubicBezTo>
                    <a:pt x="46" y="262"/>
                    <a:pt x="46" y="230"/>
                    <a:pt x="41" y="197"/>
                  </a:cubicBezTo>
                  <a:cubicBezTo>
                    <a:pt x="28" y="213"/>
                    <a:pt x="12" y="245"/>
                    <a:pt x="8" y="267"/>
                  </a:cubicBezTo>
                  <a:cubicBezTo>
                    <a:pt x="4" y="295"/>
                    <a:pt x="22" y="318"/>
                    <a:pt x="18" y="344"/>
                  </a:cubicBezTo>
                  <a:cubicBezTo>
                    <a:pt x="2" y="306"/>
                    <a:pt x="1" y="253"/>
                    <a:pt x="1" y="212"/>
                  </a:cubicBezTo>
                  <a:cubicBezTo>
                    <a:pt x="0" y="180"/>
                    <a:pt x="16" y="132"/>
                    <a:pt x="37" y="108"/>
                  </a:cubicBezTo>
                  <a:cubicBezTo>
                    <a:pt x="37" y="113"/>
                    <a:pt x="40" y="117"/>
                    <a:pt x="40" y="123"/>
                  </a:cubicBezTo>
                  <a:cubicBezTo>
                    <a:pt x="46" y="113"/>
                    <a:pt x="50" y="96"/>
                    <a:pt x="57" y="86"/>
                  </a:cubicBezTo>
                  <a:cubicBezTo>
                    <a:pt x="66" y="73"/>
                    <a:pt x="76" y="63"/>
                    <a:pt x="84" y="50"/>
                  </a:cubicBezTo>
                  <a:cubicBezTo>
                    <a:pt x="94" y="34"/>
                    <a:pt x="102" y="25"/>
                    <a:pt x="118" y="16"/>
                  </a:cubicBezTo>
                  <a:cubicBezTo>
                    <a:pt x="129" y="9"/>
                    <a:pt x="144" y="8"/>
                    <a:pt x="156" y="0"/>
                  </a:cubicBezTo>
                  <a:cubicBezTo>
                    <a:pt x="129" y="36"/>
                    <a:pt x="96" y="70"/>
                    <a:pt x="77" y="107"/>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77" name="Freeform 318"/>
            <p:cNvSpPr>
              <a:spLocks/>
            </p:cNvSpPr>
            <p:nvPr/>
          </p:nvSpPr>
          <p:spPr bwMode="gray">
            <a:xfrm>
              <a:off x="9682998" y="4132077"/>
              <a:ext cx="77045" cy="103657"/>
            </a:xfrm>
            <a:custGeom>
              <a:avLst/>
              <a:gdLst/>
              <a:ahLst/>
              <a:cxnLst>
                <a:cxn ang="0">
                  <a:pos x="0" y="229"/>
                </a:cxn>
                <a:cxn ang="0">
                  <a:pos x="8" y="266"/>
                </a:cxn>
                <a:cxn ang="0">
                  <a:pos x="30" y="295"/>
                </a:cxn>
                <a:cxn ang="0">
                  <a:pos x="173" y="221"/>
                </a:cxn>
                <a:cxn ang="0">
                  <a:pos x="189" y="109"/>
                </a:cxn>
                <a:cxn ang="0">
                  <a:pos x="170" y="54"/>
                </a:cxn>
                <a:cxn ang="0">
                  <a:pos x="168" y="0"/>
                </a:cxn>
                <a:cxn ang="0">
                  <a:pos x="170" y="69"/>
                </a:cxn>
                <a:cxn ang="0">
                  <a:pos x="164" y="148"/>
                </a:cxn>
                <a:cxn ang="0">
                  <a:pos x="152" y="60"/>
                </a:cxn>
                <a:cxn ang="0">
                  <a:pos x="142" y="151"/>
                </a:cxn>
                <a:cxn ang="0">
                  <a:pos x="126" y="233"/>
                </a:cxn>
                <a:cxn ang="0">
                  <a:pos x="55" y="282"/>
                </a:cxn>
                <a:cxn ang="0">
                  <a:pos x="6" y="227"/>
                </a:cxn>
              </a:cxnLst>
              <a:rect l="0" t="0" r="r" b="b"/>
              <a:pathLst>
                <a:path w="195" h="314">
                  <a:moveTo>
                    <a:pt x="0" y="229"/>
                  </a:moveTo>
                  <a:cubicBezTo>
                    <a:pt x="2" y="238"/>
                    <a:pt x="4" y="256"/>
                    <a:pt x="8" y="266"/>
                  </a:cubicBezTo>
                  <a:cubicBezTo>
                    <a:pt x="13" y="277"/>
                    <a:pt x="25" y="283"/>
                    <a:pt x="30" y="295"/>
                  </a:cubicBezTo>
                  <a:cubicBezTo>
                    <a:pt x="87" y="314"/>
                    <a:pt x="154" y="274"/>
                    <a:pt x="173" y="221"/>
                  </a:cubicBezTo>
                  <a:cubicBezTo>
                    <a:pt x="184" y="193"/>
                    <a:pt x="195" y="140"/>
                    <a:pt x="189" y="109"/>
                  </a:cubicBezTo>
                  <a:cubicBezTo>
                    <a:pt x="186" y="90"/>
                    <a:pt x="173" y="72"/>
                    <a:pt x="170" y="54"/>
                  </a:cubicBezTo>
                  <a:cubicBezTo>
                    <a:pt x="166" y="36"/>
                    <a:pt x="168" y="18"/>
                    <a:pt x="168" y="0"/>
                  </a:cubicBezTo>
                  <a:cubicBezTo>
                    <a:pt x="168" y="24"/>
                    <a:pt x="171" y="48"/>
                    <a:pt x="170" y="69"/>
                  </a:cubicBezTo>
                  <a:cubicBezTo>
                    <a:pt x="168" y="95"/>
                    <a:pt x="163" y="121"/>
                    <a:pt x="164" y="148"/>
                  </a:cubicBezTo>
                  <a:cubicBezTo>
                    <a:pt x="146" y="127"/>
                    <a:pt x="152" y="86"/>
                    <a:pt x="152" y="60"/>
                  </a:cubicBezTo>
                  <a:cubicBezTo>
                    <a:pt x="145" y="89"/>
                    <a:pt x="142" y="120"/>
                    <a:pt x="142" y="151"/>
                  </a:cubicBezTo>
                  <a:cubicBezTo>
                    <a:pt x="142" y="182"/>
                    <a:pt x="146" y="211"/>
                    <a:pt x="126" y="233"/>
                  </a:cubicBezTo>
                  <a:cubicBezTo>
                    <a:pt x="106" y="255"/>
                    <a:pt x="87" y="277"/>
                    <a:pt x="55" y="282"/>
                  </a:cubicBezTo>
                  <a:cubicBezTo>
                    <a:pt x="23" y="286"/>
                    <a:pt x="9" y="252"/>
                    <a:pt x="6" y="227"/>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78" name="Freeform 319"/>
            <p:cNvSpPr>
              <a:spLocks/>
            </p:cNvSpPr>
            <p:nvPr/>
          </p:nvSpPr>
          <p:spPr bwMode="gray">
            <a:xfrm>
              <a:off x="9682998" y="4132077"/>
              <a:ext cx="77045" cy="103657"/>
            </a:xfrm>
            <a:custGeom>
              <a:avLst/>
              <a:gdLst/>
              <a:ahLst/>
              <a:cxnLst>
                <a:cxn ang="0">
                  <a:pos x="0" y="229"/>
                </a:cxn>
                <a:cxn ang="0">
                  <a:pos x="8" y="266"/>
                </a:cxn>
                <a:cxn ang="0">
                  <a:pos x="30" y="295"/>
                </a:cxn>
                <a:cxn ang="0">
                  <a:pos x="173" y="221"/>
                </a:cxn>
                <a:cxn ang="0">
                  <a:pos x="189" y="109"/>
                </a:cxn>
                <a:cxn ang="0">
                  <a:pos x="170" y="54"/>
                </a:cxn>
                <a:cxn ang="0">
                  <a:pos x="168" y="0"/>
                </a:cxn>
                <a:cxn ang="0">
                  <a:pos x="170" y="69"/>
                </a:cxn>
                <a:cxn ang="0">
                  <a:pos x="164" y="148"/>
                </a:cxn>
                <a:cxn ang="0">
                  <a:pos x="152" y="60"/>
                </a:cxn>
                <a:cxn ang="0">
                  <a:pos x="142" y="151"/>
                </a:cxn>
                <a:cxn ang="0">
                  <a:pos x="126" y="233"/>
                </a:cxn>
                <a:cxn ang="0">
                  <a:pos x="55" y="282"/>
                </a:cxn>
                <a:cxn ang="0">
                  <a:pos x="6" y="227"/>
                </a:cxn>
              </a:cxnLst>
              <a:rect l="0" t="0" r="r" b="b"/>
              <a:pathLst>
                <a:path w="195" h="314">
                  <a:moveTo>
                    <a:pt x="0" y="229"/>
                  </a:moveTo>
                  <a:cubicBezTo>
                    <a:pt x="2" y="238"/>
                    <a:pt x="4" y="256"/>
                    <a:pt x="8" y="266"/>
                  </a:cubicBezTo>
                  <a:cubicBezTo>
                    <a:pt x="13" y="277"/>
                    <a:pt x="25" y="283"/>
                    <a:pt x="30" y="295"/>
                  </a:cubicBezTo>
                  <a:cubicBezTo>
                    <a:pt x="87" y="314"/>
                    <a:pt x="154" y="274"/>
                    <a:pt x="173" y="221"/>
                  </a:cubicBezTo>
                  <a:cubicBezTo>
                    <a:pt x="184" y="193"/>
                    <a:pt x="195" y="140"/>
                    <a:pt x="189" y="109"/>
                  </a:cubicBezTo>
                  <a:cubicBezTo>
                    <a:pt x="186" y="90"/>
                    <a:pt x="173" y="72"/>
                    <a:pt x="170" y="54"/>
                  </a:cubicBezTo>
                  <a:cubicBezTo>
                    <a:pt x="166" y="36"/>
                    <a:pt x="168" y="18"/>
                    <a:pt x="168" y="0"/>
                  </a:cubicBezTo>
                  <a:cubicBezTo>
                    <a:pt x="168" y="24"/>
                    <a:pt x="171" y="48"/>
                    <a:pt x="170" y="69"/>
                  </a:cubicBezTo>
                  <a:cubicBezTo>
                    <a:pt x="168" y="95"/>
                    <a:pt x="163" y="121"/>
                    <a:pt x="164" y="148"/>
                  </a:cubicBezTo>
                  <a:cubicBezTo>
                    <a:pt x="146" y="127"/>
                    <a:pt x="152" y="86"/>
                    <a:pt x="152" y="60"/>
                  </a:cubicBezTo>
                  <a:cubicBezTo>
                    <a:pt x="145" y="89"/>
                    <a:pt x="142" y="120"/>
                    <a:pt x="142" y="151"/>
                  </a:cubicBezTo>
                  <a:cubicBezTo>
                    <a:pt x="142" y="182"/>
                    <a:pt x="146" y="211"/>
                    <a:pt x="126" y="233"/>
                  </a:cubicBezTo>
                  <a:cubicBezTo>
                    <a:pt x="106" y="255"/>
                    <a:pt x="87" y="277"/>
                    <a:pt x="55" y="282"/>
                  </a:cubicBezTo>
                  <a:cubicBezTo>
                    <a:pt x="23" y="286"/>
                    <a:pt x="9" y="252"/>
                    <a:pt x="6" y="227"/>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79" name="Freeform 320"/>
            <p:cNvSpPr>
              <a:spLocks/>
            </p:cNvSpPr>
            <p:nvPr/>
          </p:nvSpPr>
          <p:spPr bwMode="gray">
            <a:xfrm>
              <a:off x="9652850" y="4233359"/>
              <a:ext cx="47064" cy="16205"/>
            </a:xfrm>
            <a:custGeom>
              <a:avLst/>
              <a:gdLst/>
              <a:ahLst/>
              <a:cxnLst>
                <a:cxn ang="0">
                  <a:pos x="0" y="10"/>
                </a:cxn>
                <a:cxn ang="0">
                  <a:pos x="0" y="17"/>
                </a:cxn>
                <a:cxn ang="0">
                  <a:pos x="119" y="2"/>
                </a:cxn>
                <a:cxn ang="0">
                  <a:pos x="59" y="23"/>
                </a:cxn>
                <a:cxn ang="0">
                  <a:pos x="0" y="6"/>
                </a:cxn>
              </a:cxnLst>
              <a:rect l="0" t="0" r="r" b="b"/>
              <a:pathLst>
                <a:path w="119" h="49">
                  <a:moveTo>
                    <a:pt x="0" y="10"/>
                  </a:moveTo>
                  <a:cubicBezTo>
                    <a:pt x="0" y="12"/>
                    <a:pt x="0" y="15"/>
                    <a:pt x="0" y="17"/>
                  </a:cubicBezTo>
                  <a:cubicBezTo>
                    <a:pt x="40" y="33"/>
                    <a:pt x="93" y="49"/>
                    <a:pt x="119" y="2"/>
                  </a:cubicBezTo>
                  <a:cubicBezTo>
                    <a:pt x="91" y="0"/>
                    <a:pt x="82" y="16"/>
                    <a:pt x="59" y="23"/>
                  </a:cubicBezTo>
                  <a:cubicBezTo>
                    <a:pt x="29" y="33"/>
                    <a:pt x="26" y="6"/>
                    <a:pt x="0" y="6"/>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80" name="Freeform 321"/>
            <p:cNvSpPr>
              <a:spLocks/>
            </p:cNvSpPr>
            <p:nvPr/>
          </p:nvSpPr>
          <p:spPr bwMode="gray">
            <a:xfrm>
              <a:off x="9652850" y="4233359"/>
              <a:ext cx="47064" cy="16205"/>
            </a:xfrm>
            <a:custGeom>
              <a:avLst/>
              <a:gdLst/>
              <a:ahLst/>
              <a:cxnLst>
                <a:cxn ang="0">
                  <a:pos x="0" y="10"/>
                </a:cxn>
                <a:cxn ang="0">
                  <a:pos x="0" y="17"/>
                </a:cxn>
                <a:cxn ang="0">
                  <a:pos x="119" y="2"/>
                </a:cxn>
                <a:cxn ang="0">
                  <a:pos x="59" y="23"/>
                </a:cxn>
                <a:cxn ang="0">
                  <a:pos x="0" y="6"/>
                </a:cxn>
              </a:cxnLst>
              <a:rect l="0" t="0" r="r" b="b"/>
              <a:pathLst>
                <a:path w="119" h="49">
                  <a:moveTo>
                    <a:pt x="0" y="10"/>
                  </a:moveTo>
                  <a:cubicBezTo>
                    <a:pt x="0" y="12"/>
                    <a:pt x="0" y="15"/>
                    <a:pt x="0" y="17"/>
                  </a:cubicBezTo>
                  <a:cubicBezTo>
                    <a:pt x="40" y="33"/>
                    <a:pt x="93" y="49"/>
                    <a:pt x="119" y="2"/>
                  </a:cubicBezTo>
                  <a:cubicBezTo>
                    <a:pt x="91" y="0"/>
                    <a:pt x="82" y="16"/>
                    <a:pt x="59" y="23"/>
                  </a:cubicBezTo>
                  <a:cubicBezTo>
                    <a:pt x="29" y="33"/>
                    <a:pt x="26" y="6"/>
                    <a:pt x="0" y="6"/>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81" name="Freeform 322"/>
            <p:cNvSpPr>
              <a:spLocks/>
            </p:cNvSpPr>
            <p:nvPr/>
          </p:nvSpPr>
          <p:spPr bwMode="gray">
            <a:xfrm>
              <a:off x="9760881" y="4175942"/>
              <a:ext cx="18256" cy="49174"/>
            </a:xfrm>
            <a:custGeom>
              <a:avLst/>
              <a:gdLst/>
              <a:ahLst/>
              <a:cxnLst>
                <a:cxn ang="0">
                  <a:pos x="2" y="149"/>
                </a:cxn>
                <a:cxn ang="0">
                  <a:pos x="31" y="0"/>
                </a:cxn>
                <a:cxn ang="0">
                  <a:pos x="43" y="90"/>
                </a:cxn>
                <a:cxn ang="0">
                  <a:pos x="0" y="149"/>
                </a:cxn>
              </a:cxnLst>
              <a:rect l="0" t="0" r="r" b="b"/>
              <a:pathLst>
                <a:path w="46" h="149">
                  <a:moveTo>
                    <a:pt x="2" y="149"/>
                  </a:moveTo>
                  <a:cubicBezTo>
                    <a:pt x="44" y="125"/>
                    <a:pt x="31" y="38"/>
                    <a:pt x="31" y="0"/>
                  </a:cubicBezTo>
                  <a:cubicBezTo>
                    <a:pt x="30" y="32"/>
                    <a:pt x="41" y="59"/>
                    <a:pt x="43" y="90"/>
                  </a:cubicBezTo>
                  <a:cubicBezTo>
                    <a:pt x="46" y="121"/>
                    <a:pt x="26" y="137"/>
                    <a:pt x="0" y="149"/>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82" name="Freeform 323"/>
            <p:cNvSpPr>
              <a:spLocks/>
            </p:cNvSpPr>
            <p:nvPr/>
          </p:nvSpPr>
          <p:spPr bwMode="gray">
            <a:xfrm>
              <a:off x="9760881" y="4175942"/>
              <a:ext cx="18256" cy="49174"/>
            </a:xfrm>
            <a:custGeom>
              <a:avLst/>
              <a:gdLst/>
              <a:ahLst/>
              <a:cxnLst>
                <a:cxn ang="0">
                  <a:pos x="2" y="149"/>
                </a:cxn>
                <a:cxn ang="0">
                  <a:pos x="31" y="0"/>
                </a:cxn>
                <a:cxn ang="0">
                  <a:pos x="43" y="90"/>
                </a:cxn>
                <a:cxn ang="0">
                  <a:pos x="0" y="149"/>
                </a:cxn>
              </a:cxnLst>
              <a:rect l="0" t="0" r="r" b="b"/>
              <a:pathLst>
                <a:path w="46" h="149">
                  <a:moveTo>
                    <a:pt x="2" y="149"/>
                  </a:moveTo>
                  <a:cubicBezTo>
                    <a:pt x="44" y="125"/>
                    <a:pt x="31" y="38"/>
                    <a:pt x="31" y="0"/>
                  </a:cubicBezTo>
                  <a:cubicBezTo>
                    <a:pt x="30" y="32"/>
                    <a:pt x="41" y="59"/>
                    <a:pt x="43" y="90"/>
                  </a:cubicBezTo>
                  <a:cubicBezTo>
                    <a:pt x="46" y="121"/>
                    <a:pt x="26" y="137"/>
                    <a:pt x="0" y="149"/>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83" name="Freeform 324"/>
            <p:cNvSpPr>
              <a:spLocks/>
            </p:cNvSpPr>
            <p:nvPr/>
          </p:nvSpPr>
          <p:spPr bwMode="gray">
            <a:xfrm>
              <a:off x="9787847" y="4202625"/>
              <a:ext cx="5527" cy="23470"/>
            </a:xfrm>
            <a:custGeom>
              <a:avLst/>
              <a:gdLst/>
              <a:ahLst/>
              <a:cxnLst>
                <a:cxn ang="0">
                  <a:pos x="14" y="58"/>
                </a:cxn>
                <a:cxn ang="0">
                  <a:pos x="4" y="0"/>
                </a:cxn>
                <a:cxn ang="0">
                  <a:pos x="2" y="71"/>
                </a:cxn>
                <a:cxn ang="0">
                  <a:pos x="8" y="60"/>
                </a:cxn>
              </a:cxnLst>
              <a:rect l="0" t="0" r="r" b="b"/>
              <a:pathLst>
                <a:path w="14" h="71">
                  <a:moveTo>
                    <a:pt x="14" y="58"/>
                  </a:moveTo>
                  <a:cubicBezTo>
                    <a:pt x="14" y="40"/>
                    <a:pt x="13" y="15"/>
                    <a:pt x="4" y="0"/>
                  </a:cubicBezTo>
                  <a:cubicBezTo>
                    <a:pt x="4" y="24"/>
                    <a:pt x="0" y="48"/>
                    <a:pt x="2" y="71"/>
                  </a:cubicBezTo>
                  <a:cubicBezTo>
                    <a:pt x="3" y="65"/>
                    <a:pt x="5" y="65"/>
                    <a:pt x="8" y="60"/>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84" name="Freeform 325"/>
            <p:cNvSpPr>
              <a:spLocks/>
            </p:cNvSpPr>
            <p:nvPr/>
          </p:nvSpPr>
          <p:spPr bwMode="gray">
            <a:xfrm>
              <a:off x="9787847" y="4202625"/>
              <a:ext cx="5527" cy="23470"/>
            </a:xfrm>
            <a:custGeom>
              <a:avLst/>
              <a:gdLst/>
              <a:ahLst/>
              <a:cxnLst>
                <a:cxn ang="0">
                  <a:pos x="14" y="58"/>
                </a:cxn>
                <a:cxn ang="0">
                  <a:pos x="4" y="0"/>
                </a:cxn>
                <a:cxn ang="0">
                  <a:pos x="2" y="71"/>
                </a:cxn>
                <a:cxn ang="0">
                  <a:pos x="8" y="60"/>
                </a:cxn>
              </a:cxnLst>
              <a:rect l="0" t="0" r="r" b="b"/>
              <a:pathLst>
                <a:path w="14" h="71">
                  <a:moveTo>
                    <a:pt x="14" y="58"/>
                  </a:moveTo>
                  <a:cubicBezTo>
                    <a:pt x="14" y="40"/>
                    <a:pt x="13" y="15"/>
                    <a:pt x="4" y="0"/>
                  </a:cubicBezTo>
                  <a:cubicBezTo>
                    <a:pt x="4" y="24"/>
                    <a:pt x="0" y="48"/>
                    <a:pt x="2" y="71"/>
                  </a:cubicBezTo>
                  <a:cubicBezTo>
                    <a:pt x="3" y="65"/>
                    <a:pt x="5" y="65"/>
                    <a:pt x="8" y="60"/>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85" name="Freeform 326"/>
            <p:cNvSpPr>
              <a:spLocks/>
            </p:cNvSpPr>
            <p:nvPr/>
          </p:nvSpPr>
          <p:spPr bwMode="gray">
            <a:xfrm>
              <a:off x="9938084" y="4137665"/>
              <a:ext cx="37183" cy="93040"/>
            </a:xfrm>
            <a:custGeom>
              <a:avLst/>
              <a:gdLst/>
              <a:ahLst/>
              <a:cxnLst>
                <a:cxn ang="0">
                  <a:pos x="2" y="206"/>
                </a:cxn>
                <a:cxn ang="0">
                  <a:pos x="45" y="119"/>
                </a:cxn>
                <a:cxn ang="0">
                  <a:pos x="68" y="62"/>
                </a:cxn>
                <a:cxn ang="0">
                  <a:pos x="92" y="0"/>
                </a:cxn>
                <a:cxn ang="0">
                  <a:pos x="64" y="91"/>
                </a:cxn>
                <a:cxn ang="0">
                  <a:pos x="45" y="173"/>
                </a:cxn>
                <a:cxn ang="0">
                  <a:pos x="51" y="239"/>
                </a:cxn>
                <a:cxn ang="0">
                  <a:pos x="83" y="282"/>
                </a:cxn>
                <a:cxn ang="0">
                  <a:pos x="45" y="247"/>
                </a:cxn>
                <a:cxn ang="0">
                  <a:pos x="0" y="212"/>
                </a:cxn>
              </a:cxnLst>
              <a:rect l="0" t="0" r="r" b="b"/>
              <a:pathLst>
                <a:path w="94" h="282">
                  <a:moveTo>
                    <a:pt x="2" y="206"/>
                  </a:moveTo>
                  <a:cubicBezTo>
                    <a:pt x="16" y="177"/>
                    <a:pt x="32" y="149"/>
                    <a:pt x="45" y="119"/>
                  </a:cubicBezTo>
                  <a:cubicBezTo>
                    <a:pt x="53" y="101"/>
                    <a:pt x="60" y="81"/>
                    <a:pt x="68" y="62"/>
                  </a:cubicBezTo>
                  <a:cubicBezTo>
                    <a:pt x="76" y="43"/>
                    <a:pt x="90" y="21"/>
                    <a:pt x="92" y="0"/>
                  </a:cubicBezTo>
                  <a:cubicBezTo>
                    <a:pt x="94" y="35"/>
                    <a:pt x="76" y="61"/>
                    <a:pt x="64" y="91"/>
                  </a:cubicBezTo>
                  <a:cubicBezTo>
                    <a:pt x="54" y="118"/>
                    <a:pt x="48" y="146"/>
                    <a:pt x="45" y="173"/>
                  </a:cubicBezTo>
                  <a:cubicBezTo>
                    <a:pt x="43" y="195"/>
                    <a:pt x="38" y="221"/>
                    <a:pt x="51" y="239"/>
                  </a:cubicBezTo>
                  <a:cubicBezTo>
                    <a:pt x="61" y="253"/>
                    <a:pt x="79" y="265"/>
                    <a:pt x="83" y="282"/>
                  </a:cubicBezTo>
                  <a:cubicBezTo>
                    <a:pt x="70" y="271"/>
                    <a:pt x="59" y="258"/>
                    <a:pt x="45" y="247"/>
                  </a:cubicBezTo>
                  <a:cubicBezTo>
                    <a:pt x="32" y="237"/>
                    <a:pt x="10" y="225"/>
                    <a:pt x="0" y="212"/>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86" name="Freeform 327"/>
            <p:cNvSpPr>
              <a:spLocks/>
            </p:cNvSpPr>
            <p:nvPr/>
          </p:nvSpPr>
          <p:spPr bwMode="gray">
            <a:xfrm>
              <a:off x="9938084" y="4137665"/>
              <a:ext cx="37183" cy="93040"/>
            </a:xfrm>
            <a:custGeom>
              <a:avLst/>
              <a:gdLst/>
              <a:ahLst/>
              <a:cxnLst>
                <a:cxn ang="0">
                  <a:pos x="2" y="206"/>
                </a:cxn>
                <a:cxn ang="0">
                  <a:pos x="45" y="119"/>
                </a:cxn>
                <a:cxn ang="0">
                  <a:pos x="68" y="62"/>
                </a:cxn>
                <a:cxn ang="0">
                  <a:pos x="92" y="0"/>
                </a:cxn>
                <a:cxn ang="0">
                  <a:pos x="64" y="91"/>
                </a:cxn>
                <a:cxn ang="0">
                  <a:pos x="45" y="173"/>
                </a:cxn>
                <a:cxn ang="0">
                  <a:pos x="51" y="239"/>
                </a:cxn>
                <a:cxn ang="0">
                  <a:pos x="83" y="282"/>
                </a:cxn>
                <a:cxn ang="0">
                  <a:pos x="45" y="247"/>
                </a:cxn>
                <a:cxn ang="0">
                  <a:pos x="0" y="212"/>
                </a:cxn>
              </a:cxnLst>
              <a:rect l="0" t="0" r="r" b="b"/>
              <a:pathLst>
                <a:path w="94" h="282">
                  <a:moveTo>
                    <a:pt x="2" y="206"/>
                  </a:moveTo>
                  <a:cubicBezTo>
                    <a:pt x="16" y="177"/>
                    <a:pt x="32" y="149"/>
                    <a:pt x="45" y="119"/>
                  </a:cubicBezTo>
                  <a:cubicBezTo>
                    <a:pt x="53" y="101"/>
                    <a:pt x="60" y="81"/>
                    <a:pt x="68" y="62"/>
                  </a:cubicBezTo>
                  <a:cubicBezTo>
                    <a:pt x="76" y="43"/>
                    <a:pt x="90" y="21"/>
                    <a:pt x="92" y="0"/>
                  </a:cubicBezTo>
                  <a:cubicBezTo>
                    <a:pt x="94" y="35"/>
                    <a:pt x="76" y="61"/>
                    <a:pt x="64" y="91"/>
                  </a:cubicBezTo>
                  <a:cubicBezTo>
                    <a:pt x="54" y="118"/>
                    <a:pt x="48" y="146"/>
                    <a:pt x="45" y="173"/>
                  </a:cubicBezTo>
                  <a:cubicBezTo>
                    <a:pt x="43" y="195"/>
                    <a:pt x="38" y="221"/>
                    <a:pt x="51" y="239"/>
                  </a:cubicBezTo>
                  <a:cubicBezTo>
                    <a:pt x="61" y="253"/>
                    <a:pt x="79" y="265"/>
                    <a:pt x="83" y="282"/>
                  </a:cubicBezTo>
                  <a:cubicBezTo>
                    <a:pt x="70" y="271"/>
                    <a:pt x="59" y="258"/>
                    <a:pt x="45" y="247"/>
                  </a:cubicBezTo>
                  <a:cubicBezTo>
                    <a:pt x="32" y="237"/>
                    <a:pt x="10" y="225"/>
                    <a:pt x="0" y="212"/>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87" name="Freeform 328"/>
            <p:cNvSpPr>
              <a:spLocks/>
            </p:cNvSpPr>
            <p:nvPr/>
          </p:nvSpPr>
          <p:spPr bwMode="gray">
            <a:xfrm>
              <a:off x="9992351" y="4235315"/>
              <a:ext cx="40700" cy="11595"/>
            </a:xfrm>
            <a:custGeom>
              <a:avLst/>
              <a:gdLst/>
              <a:ahLst/>
              <a:cxnLst>
                <a:cxn ang="0">
                  <a:pos x="58" y="31"/>
                </a:cxn>
                <a:cxn ang="0">
                  <a:pos x="0" y="0"/>
                </a:cxn>
                <a:cxn ang="0">
                  <a:pos x="103" y="1"/>
                </a:cxn>
                <a:cxn ang="0">
                  <a:pos x="54" y="35"/>
                </a:cxn>
              </a:cxnLst>
              <a:rect l="0" t="0" r="r" b="b"/>
              <a:pathLst>
                <a:path w="103" h="35">
                  <a:moveTo>
                    <a:pt x="58" y="31"/>
                  </a:moveTo>
                  <a:cubicBezTo>
                    <a:pt x="43" y="30"/>
                    <a:pt x="9" y="15"/>
                    <a:pt x="0" y="0"/>
                  </a:cubicBezTo>
                  <a:cubicBezTo>
                    <a:pt x="33" y="15"/>
                    <a:pt x="71" y="24"/>
                    <a:pt x="103" y="1"/>
                  </a:cubicBezTo>
                  <a:cubicBezTo>
                    <a:pt x="100" y="13"/>
                    <a:pt x="67" y="35"/>
                    <a:pt x="54" y="35"/>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88" name="Freeform 329"/>
            <p:cNvSpPr>
              <a:spLocks/>
            </p:cNvSpPr>
            <p:nvPr/>
          </p:nvSpPr>
          <p:spPr bwMode="gray">
            <a:xfrm>
              <a:off x="9992351" y="4235315"/>
              <a:ext cx="40700" cy="11595"/>
            </a:xfrm>
            <a:custGeom>
              <a:avLst/>
              <a:gdLst/>
              <a:ahLst/>
              <a:cxnLst>
                <a:cxn ang="0">
                  <a:pos x="58" y="31"/>
                </a:cxn>
                <a:cxn ang="0">
                  <a:pos x="0" y="0"/>
                </a:cxn>
                <a:cxn ang="0">
                  <a:pos x="103" y="1"/>
                </a:cxn>
                <a:cxn ang="0">
                  <a:pos x="54" y="35"/>
                </a:cxn>
              </a:cxnLst>
              <a:rect l="0" t="0" r="r" b="b"/>
              <a:pathLst>
                <a:path w="103" h="35">
                  <a:moveTo>
                    <a:pt x="58" y="31"/>
                  </a:moveTo>
                  <a:cubicBezTo>
                    <a:pt x="43" y="30"/>
                    <a:pt x="9" y="15"/>
                    <a:pt x="0" y="0"/>
                  </a:cubicBezTo>
                  <a:cubicBezTo>
                    <a:pt x="33" y="15"/>
                    <a:pt x="71" y="24"/>
                    <a:pt x="103" y="1"/>
                  </a:cubicBezTo>
                  <a:cubicBezTo>
                    <a:pt x="100" y="13"/>
                    <a:pt x="67" y="35"/>
                    <a:pt x="54" y="35"/>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89" name="Freeform 330"/>
            <p:cNvSpPr>
              <a:spLocks/>
            </p:cNvSpPr>
            <p:nvPr/>
          </p:nvSpPr>
          <p:spPr bwMode="gray">
            <a:xfrm>
              <a:off x="9831729" y="4032052"/>
              <a:ext cx="67666" cy="56159"/>
            </a:xfrm>
            <a:custGeom>
              <a:avLst/>
              <a:gdLst/>
              <a:ahLst/>
              <a:cxnLst>
                <a:cxn ang="0">
                  <a:pos x="2" y="2"/>
                </a:cxn>
                <a:cxn ang="0">
                  <a:pos x="45" y="1"/>
                </a:cxn>
                <a:cxn ang="0">
                  <a:pos x="96" y="95"/>
                </a:cxn>
                <a:cxn ang="0">
                  <a:pos x="171" y="160"/>
                </a:cxn>
                <a:cxn ang="0">
                  <a:pos x="105" y="152"/>
                </a:cxn>
                <a:cxn ang="0">
                  <a:pos x="78" y="94"/>
                </a:cxn>
                <a:cxn ang="0">
                  <a:pos x="0" y="4"/>
                </a:cxn>
              </a:cxnLst>
              <a:rect l="0" t="0" r="r" b="b"/>
              <a:pathLst>
                <a:path w="171" h="170">
                  <a:moveTo>
                    <a:pt x="2" y="2"/>
                  </a:moveTo>
                  <a:cubicBezTo>
                    <a:pt x="16" y="2"/>
                    <a:pt x="30" y="0"/>
                    <a:pt x="45" y="1"/>
                  </a:cubicBezTo>
                  <a:cubicBezTo>
                    <a:pt x="65" y="33"/>
                    <a:pt x="86" y="58"/>
                    <a:pt x="96" y="95"/>
                  </a:cubicBezTo>
                  <a:cubicBezTo>
                    <a:pt x="108" y="139"/>
                    <a:pt x="121" y="160"/>
                    <a:pt x="171" y="160"/>
                  </a:cubicBezTo>
                  <a:cubicBezTo>
                    <a:pt x="146" y="163"/>
                    <a:pt x="122" y="170"/>
                    <a:pt x="105" y="152"/>
                  </a:cubicBezTo>
                  <a:cubicBezTo>
                    <a:pt x="90" y="136"/>
                    <a:pt x="86" y="114"/>
                    <a:pt x="78" y="94"/>
                  </a:cubicBezTo>
                  <a:cubicBezTo>
                    <a:pt x="65" y="60"/>
                    <a:pt x="48" y="2"/>
                    <a:pt x="0" y="4"/>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90" name="Freeform 331"/>
            <p:cNvSpPr>
              <a:spLocks/>
            </p:cNvSpPr>
            <p:nvPr/>
          </p:nvSpPr>
          <p:spPr bwMode="gray">
            <a:xfrm>
              <a:off x="9831729" y="4032052"/>
              <a:ext cx="67666" cy="56159"/>
            </a:xfrm>
            <a:custGeom>
              <a:avLst/>
              <a:gdLst/>
              <a:ahLst/>
              <a:cxnLst>
                <a:cxn ang="0">
                  <a:pos x="2" y="2"/>
                </a:cxn>
                <a:cxn ang="0">
                  <a:pos x="45" y="1"/>
                </a:cxn>
                <a:cxn ang="0">
                  <a:pos x="96" y="95"/>
                </a:cxn>
                <a:cxn ang="0">
                  <a:pos x="171" y="160"/>
                </a:cxn>
                <a:cxn ang="0">
                  <a:pos x="105" y="152"/>
                </a:cxn>
                <a:cxn ang="0">
                  <a:pos x="78" y="94"/>
                </a:cxn>
                <a:cxn ang="0">
                  <a:pos x="0" y="4"/>
                </a:cxn>
              </a:cxnLst>
              <a:rect l="0" t="0" r="r" b="b"/>
              <a:pathLst>
                <a:path w="171" h="170">
                  <a:moveTo>
                    <a:pt x="2" y="2"/>
                  </a:moveTo>
                  <a:cubicBezTo>
                    <a:pt x="16" y="2"/>
                    <a:pt x="30" y="0"/>
                    <a:pt x="45" y="1"/>
                  </a:cubicBezTo>
                  <a:cubicBezTo>
                    <a:pt x="65" y="33"/>
                    <a:pt x="86" y="58"/>
                    <a:pt x="96" y="95"/>
                  </a:cubicBezTo>
                  <a:cubicBezTo>
                    <a:pt x="108" y="139"/>
                    <a:pt x="121" y="160"/>
                    <a:pt x="171" y="160"/>
                  </a:cubicBezTo>
                  <a:cubicBezTo>
                    <a:pt x="146" y="163"/>
                    <a:pt x="122" y="170"/>
                    <a:pt x="105" y="152"/>
                  </a:cubicBezTo>
                  <a:cubicBezTo>
                    <a:pt x="90" y="136"/>
                    <a:pt x="86" y="114"/>
                    <a:pt x="78" y="94"/>
                  </a:cubicBezTo>
                  <a:cubicBezTo>
                    <a:pt x="65" y="60"/>
                    <a:pt x="48" y="2"/>
                    <a:pt x="0" y="4"/>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91" name="Freeform 332"/>
            <p:cNvSpPr>
              <a:spLocks/>
            </p:cNvSpPr>
            <p:nvPr/>
          </p:nvSpPr>
          <p:spPr bwMode="gray">
            <a:xfrm>
              <a:off x="9920665" y="4084579"/>
              <a:ext cx="30148" cy="83121"/>
            </a:xfrm>
            <a:custGeom>
              <a:avLst/>
              <a:gdLst/>
              <a:ahLst/>
              <a:cxnLst>
                <a:cxn ang="0">
                  <a:pos x="18" y="22"/>
                </a:cxn>
                <a:cxn ang="0">
                  <a:pos x="38" y="8"/>
                </a:cxn>
                <a:cxn ang="0">
                  <a:pos x="56" y="33"/>
                </a:cxn>
                <a:cxn ang="0">
                  <a:pos x="71" y="121"/>
                </a:cxn>
                <a:cxn ang="0">
                  <a:pos x="1" y="252"/>
                </a:cxn>
                <a:cxn ang="0">
                  <a:pos x="23" y="193"/>
                </a:cxn>
                <a:cxn ang="0">
                  <a:pos x="44" y="134"/>
                </a:cxn>
                <a:cxn ang="0">
                  <a:pos x="47" y="67"/>
                </a:cxn>
                <a:cxn ang="0">
                  <a:pos x="20" y="24"/>
                </a:cxn>
              </a:cxnLst>
              <a:rect l="0" t="0" r="r" b="b"/>
              <a:pathLst>
                <a:path w="76" h="252">
                  <a:moveTo>
                    <a:pt x="18" y="22"/>
                  </a:moveTo>
                  <a:cubicBezTo>
                    <a:pt x="24" y="10"/>
                    <a:pt x="23" y="0"/>
                    <a:pt x="38" y="8"/>
                  </a:cubicBezTo>
                  <a:cubicBezTo>
                    <a:pt x="46" y="11"/>
                    <a:pt x="52" y="26"/>
                    <a:pt x="56" y="33"/>
                  </a:cubicBezTo>
                  <a:cubicBezTo>
                    <a:pt x="68" y="57"/>
                    <a:pt x="76" y="94"/>
                    <a:pt x="71" y="121"/>
                  </a:cubicBezTo>
                  <a:cubicBezTo>
                    <a:pt x="63" y="165"/>
                    <a:pt x="27" y="216"/>
                    <a:pt x="1" y="252"/>
                  </a:cubicBezTo>
                  <a:cubicBezTo>
                    <a:pt x="0" y="233"/>
                    <a:pt x="17" y="209"/>
                    <a:pt x="23" y="193"/>
                  </a:cubicBezTo>
                  <a:cubicBezTo>
                    <a:pt x="30" y="174"/>
                    <a:pt x="39" y="154"/>
                    <a:pt x="44" y="134"/>
                  </a:cubicBezTo>
                  <a:cubicBezTo>
                    <a:pt x="50" y="112"/>
                    <a:pt x="49" y="90"/>
                    <a:pt x="47" y="67"/>
                  </a:cubicBezTo>
                  <a:cubicBezTo>
                    <a:pt x="45" y="44"/>
                    <a:pt x="36" y="37"/>
                    <a:pt x="20" y="24"/>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92" name="Freeform 333"/>
            <p:cNvSpPr>
              <a:spLocks/>
            </p:cNvSpPr>
            <p:nvPr/>
          </p:nvSpPr>
          <p:spPr bwMode="gray">
            <a:xfrm>
              <a:off x="9920665" y="4084579"/>
              <a:ext cx="30148" cy="83121"/>
            </a:xfrm>
            <a:custGeom>
              <a:avLst/>
              <a:gdLst/>
              <a:ahLst/>
              <a:cxnLst>
                <a:cxn ang="0">
                  <a:pos x="18" y="22"/>
                </a:cxn>
                <a:cxn ang="0">
                  <a:pos x="38" y="8"/>
                </a:cxn>
                <a:cxn ang="0">
                  <a:pos x="56" y="33"/>
                </a:cxn>
                <a:cxn ang="0">
                  <a:pos x="71" y="121"/>
                </a:cxn>
                <a:cxn ang="0">
                  <a:pos x="1" y="252"/>
                </a:cxn>
                <a:cxn ang="0">
                  <a:pos x="23" y="193"/>
                </a:cxn>
                <a:cxn ang="0">
                  <a:pos x="44" y="134"/>
                </a:cxn>
                <a:cxn ang="0">
                  <a:pos x="47" y="67"/>
                </a:cxn>
                <a:cxn ang="0">
                  <a:pos x="20" y="24"/>
                </a:cxn>
              </a:cxnLst>
              <a:rect l="0" t="0" r="r" b="b"/>
              <a:pathLst>
                <a:path w="76" h="252">
                  <a:moveTo>
                    <a:pt x="18" y="22"/>
                  </a:moveTo>
                  <a:cubicBezTo>
                    <a:pt x="24" y="10"/>
                    <a:pt x="23" y="0"/>
                    <a:pt x="38" y="8"/>
                  </a:cubicBezTo>
                  <a:cubicBezTo>
                    <a:pt x="46" y="11"/>
                    <a:pt x="52" y="26"/>
                    <a:pt x="56" y="33"/>
                  </a:cubicBezTo>
                  <a:cubicBezTo>
                    <a:pt x="68" y="57"/>
                    <a:pt x="76" y="94"/>
                    <a:pt x="71" y="121"/>
                  </a:cubicBezTo>
                  <a:cubicBezTo>
                    <a:pt x="63" y="165"/>
                    <a:pt x="27" y="216"/>
                    <a:pt x="1" y="252"/>
                  </a:cubicBezTo>
                  <a:cubicBezTo>
                    <a:pt x="0" y="233"/>
                    <a:pt x="17" y="209"/>
                    <a:pt x="23" y="193"/>
                  </a:cubicBezTo>
                  <a:cubicBezTo>
                    <a:pt x="30" y="174"/>
                    <a:pt x="39" y="154"/>
                    <a:pt x="44" y="134"/>
                  </a:cubicBezTo>
                  <a:cubicBezTo>
                    <a:pt x="50" y="112"/>
                    <a:pt x="49" y="90"/>
                    <a:pt x="47" y="67"/>
                  </a:cubicBezTo>
                  <a:cubicBezTo>
                    <a:pt x="45" y="44"/>
                    <a:pt x="36" y="37"/>
                    <a:pt x="20" y="24"/>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93" name="Freeform 334"/>
            <p:cNvSpPr>
              <a:spLocks/>
            </p:cNvSpPr>
            <p:nvPr/>
          </p:nvSpPr>
          <p:spPr bwMode="gray">
            <a:xfrm>
              <a:off x="9790191" y="3967371"/>
              <a:ext cx="168829" cy="60769"/>
            </a:xfrm>
            <a:custGeom>
              <a:avLst/>
              <a:gdLst/>
              <a:ahLst/>
              <a:cxnLst>
                <a:cxn ang="0">
                  <a:pos x="23" y="85"/>
                </a:cxn>
                <a:cxn ang="0">
                  <a:pos x="77" y="64"/>
                </a:cxn>
                <a:cxn ang="0">
                  <a:pos x="156" y="58"/>
                </a:cxn>
                <a:cxn ang="0">
                  <a:pos x="269" y="119"/>
                </a:cxn>
                <a:cxn ang="0">
                  <a:pos x="172" y="54"/>
                </a:cxn>
                <a:cxn ang="0">
                  <a:pos x="208" y="50"/>
                </a:cxn>
                <a:cxn ang="0">
                  <a:pos x="179" y="40"/>
                </a:cxn>
                <a:cxn ang="0">
                  <a:pos x="241" y="27"/>
                </a:cxn>
                <a:cxn ang="0">
                  <a:pos x="309" y="70"/>
                </a:cxn>
                <a:cxn ang="0">
                  <a:pos x="349" y="126"/>
                </a:cxn>
                <a:cxn ang="0">
                  <a:pos x="427" y="184"/>
                </a:cxn>
                <a:cxn ang="0">
                  <a:pos x="366" y="112"/>
                </a:cxn>
                <a:cxn ang="0">
                  <a:pos x="304" y="45"/>
                </a:cxn>
                <a:cxn ang="0">
                  <a:pos x="215" y="11"/>
                </a:cxn>
                <a:cxn ang="0">
                  <a:pos x="140" y="21"/>
                </a:cxn>
                <a:cxn ang="0">
                  <a:pos x="142" y="40"/>
                </a:cxn>
                <a:cxn ang="0">
                  <a:pos x="77" y="53"/>
                </a:cxn>
                <a:cxn ang="0">
                  <a:pos x="4" y="104"/>
                </a:cxn>
                <a:cxn ang="0">
                  <a:pos x="31" y="83"/>
                </a:cxn>
              </a:cxnLst>
              <a:rect l="0" t="0" r="r" b="b"/>
              <a:pathLst>
                <a:path w="427" h="184">
                  <a:moveTo>
                    <a:pt x="23" y="85"/>
                  </a:moveTo>
                  <a:cubicBezTo>
                    <a:pt x="37" y="68"/>
                    <a:pt x="57" y="66"/>
                    <a:pt x="77" y="64"/>
                  </a:cubicBezTo>
                  <a:cubicBezTo>
                    <a:pt x="103" y="61"/>
                    <a:pt x="130" y="55"/>
                    <a:pt x="156" y="58"/>
                  </a:cubicBezTo>
                  <a:cubicBezTo>
                    <a:pt x="198" y="62"/>
                    <a:pt x="239" y="91"/>
                    <a:pt x="269" y="119"/>
                  </a:cubicBezTo>
                  <a:cubicBezTo>
                    <a:pt x="273" y="77"/>
                    <a:pt x="194" y="71"/>
                    <a:pt x="172" y="54"/>
                  </a:cubicBezTo>
                  <a:cubicBezTo>
                    <a:pt x="185" y="53"/>
                    <a:pt x="195" y="49"/>
                    <a:pt x="208" y="50"/>
                  </a:cubicBezTo>
                  <a:cubicBezTo>
                    <a:pt x="200" y="44"/>
                    <a:pt x="191" y="39"/>
                    <a:pt x="179" y="40"/>
                  </a:cubicBezTo>
                  <a:cubicBezTo>
                    <a:pt x="188" y="23"/>
                    <a:pt x="224" y="24"/>
                    <a:pt x="241" y="27"/>
                  </a:cubicBezTo>
                  <a:cubicBezTo>
                    <a:pt x="272" y="31"/>
                    <a:pt x="292" y="46"/>
                    <a:pt x="309" y="70"/>
                  </a:cubicBezTo>
                  <a:cubicBezTo>
                    <a:pt x="323" y="87"/>
                    <a:pt x="334" y="110"/>
                    <a:pt x="349" y="126"/>
                  </a:cubicBezTo>
                  <a:cubicBezTo>
                    <a:pt x="371" y="148"/>
                    <a:pt x="404" y="162"/>
                    <a:pt x="427" y="184"/>
                  </a:cubicBezTo>
                  <a:cubicBezTo>
                    <a:pt x="418" y="150"/>
                    <a:pt x="386" y="138"/>
                    <a:pt x="366" y="112"/>
                  </a:cubicBezTo>
                  <a:cubicBezTo>
                    <a:pt x="347" y="87"/>
                    <a:pt x="331" y="64"/>
                    <a:pt x="304" y="45"/>
                  </a:cubicBezTo>
                  <a:cubicBezTo>
                    <a:pt x="277" y="26"/>
                    <a:pt x="245" y="15"/>
                    <a:pt x="215" y="11"/>
                  </a:cubicBezTo>
                  <a:cubicBezTo>
                    <a:pt x="195" y="9"/>
                    <a:pt x="152" y="0"/>
                    <a:pt x="140" y="21"/>
                  </a:cubicBezTo>
                  <a:cubicBezTo>
                    <a:pt x="155" y="31"/>
                    <a:pt x="175" y="38"/>
                    <a:pt x="142" y="40"/>
                  </a:cubicBezTo>
                  <a:cubicBezTo>
                    <a:pt x="116" y="42"/>
                    <a:pt x="101" y="45"/>
                    <a:pt x="77" y="53"/>
                  </a:cubicBezTo>
                  <a:cubicBezTo>
                    <a:pt x="57" y="59"/>
                    <a:pt x="0" y="74"/>
                    <a:pt x="4" y="104"/>
                  </a:cubicBezTo>
                  <a:cubicBezTo>
                    <a:pt x="11" y="95"/>
                    <a:pt x="20" y="87"/>
                    <a:pt x="31" y="83"/>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94" name="Freeform 335"/>
            <p:cNvSpPr>
              <a:spLocks/>
            </p:cNvSpPr>
            <p:nvPr/>
          </p:nvSpPr>
          <p:spPr bwMode="gray">
            <a:xfrm>
              <a:off x="9790191" y="3967371"/>
              <a:ext cx="168829" cy="60769"/>
            </a:xfrm>
            <a:custGeom>
              <a:avLst/>
              <a:gdLst/>
              <a:ahLst/>
              <a:cxnLst>
                <a:cxn ang="0">
                  <a:pos x="23" y="85"/>
                </a:cxn>
                <a:cxn ang="0">
                  <a:pos x="77" y="64"/>
                </a:cxn>
                <a:cxn ang="0">
                  <a:pos x="156" y="58"/>
                </a:cxn>
                <a:cxn ang="0">
                  <a:pos x="269" y="119"/>
                </a:cxn>
                <a:cxn ang="0">
                  <a:pos x="172" y="54"/>
                </a:cxn>
                <a:cxn ang="0">
                  <a:pos x="208" y="50"/>
                </a:cxn>
                <a:cxn ang="0">
                  <a:pos x="179" y="40"/>
                </a:cxn>
                <a:cxn ang="0">
                  <a:pos x="241" y="27"/>
                </a:cxn>
                <a:cxn ang="0">
                  <a:pos x="309" y="70"/>
                </a:cxn>
                <a:cxn ang="0">
                  <a:pos x="349" y="126"/>
                </a:cxn>
                <a:cxn ang="0">
                  <a:pos x="427" y="184"/>
                </a:cxn>
                <a:cxn ang="0">
                  <a:pos x="366" y="112"/>
                </a:cxn>
                <a:cxn ang="0">
                  <a:pos x="304" y="45"/>
                </a:cxn>
                <a:cxn ang="0">
                  <a:pos x="215" y="11"/>
                </a:cxn>
                <a:cxn ang="0">
                  <a:pos x="140" y="21"/>
                </a:cxn>
                <a:cxn ang="0">
                  <a:pos x="142" y="40"/>
                </a:cxn>
                <a:cxn ang="0">
                  <a:pos x="77" y="53"/>
                </a:cxn>
                <a:cxn ang="0">
                  <a:pos x="4" y="104"/>
                </a:cxn>
                <a:cxn ang="0">
                  <a:pos x="31" y="83"/>
                </a:cxn>
              </a:cxnLst>
              <a:rect l="0" t="0" r="r" b="b"/>
              <a:pathLst>
                <a:path w="427" h="184">
                  <a:moveTo>
                    <a:pt x="23" y="85"/>
                  </a:moveTo>
                  <a:cubicBezTo>
                    <a:pt x="37" y="68"/>
                    <a:pt x="57" y="66"/>
                    <a:pt x="77" y="64"/>
                  </a:cubicBezTo>
                  <a:cubicBezTo>
                    <a:pt x="103" y="61"/>
                    <a:pt x="130" y="55"/>
                    <a:pt x="156" y="58"/>
                  </a:cubicBezTo>
                  <a:cubicBezTo>
                    <a:pt x="198" y="62"/>
                    <a:pt x="239" y="91"/>
                    <a:pt x="269" y="119"/>
                  </a:cubicBezTo>
                  <a:cubicBezTo>
                    <a:pt x="273" y="77"/>
                    <a:pt x="194" y="71"/>
                    <a:pt x="172" y="54"/>
                  </a:cubicBezTo>
                  <a:cubicBezTo>
                    <a:pt x="185" y="53"/>
                    <a:pt x="195" y="49"/>
                    <a:pt x="208" y="50"/>
                  </a:cubicBezTo>
                  <a:cubicBezTo>
                    <a:pt x="200" y="44"/>
                    <a:pt x="191" y="39"/>
                    <a:pt x="179" y="40"/>
                  </a:cubicBezTo>
                  <a:cubicBezTo>
                    <a:pt x="188" y="23"/>
                    <a:pt x="224" y="24"/>
                    <a:pt x="241" y="27"/>
                  </a:cubicBezTo>
                  <a:cubicBezTo>
                    <a:pt x="272" y="31"/>
                    <a:pt x="292" y="46"/>
                    <a:pt x="309" y="70"/>
                  </a:cubicBezTo>
                  <a:cubicBezTo>
                    <a:pt x="323" y="87"/>
                    <a:pt x="334" y="110"/>
                    <a:pt x="349" y="126"/>
                  </a:cubicBezTo>
                  <a:cubicBezTo>
                    <a:pt x="371" y="148"/>
                    <a:pt x="404" y="162"/>
                    <a:pt x="427" y="184"/>
                  </a:cubicBezTo>
                  <a:cubicBezTo>
                    <a:pt x="418" y="150"/>
                    <a:pt x="386" y="138"/>
                    <a:pt x="366" y="112"/>
                  </a:cubicBezTo>
                  <a:cubicBezTo>
                    <a:pt x="347" y="87"/>
                    <a:pt x="331" y="64"/>
                    <a:pt x="304" y="45"/>
                  </a:cubicBezTo>
                  <a:cubicBezTo>
                    <a:pt x="277" y="26"/>
                    <a:pt x="245" y="15"/>
                    <a:pt x="215" y="11"/>
                  </a:cubicBezTo>
                  <a:cubicBezTo>
                    <a:pt x="195" y="9"/>
                    <a:pt x="152" y="0"/>
                    <a:pt x="140" y="21"/>
                  </a:cubicBezTo>
                  <a:cubicBezTo>
                    <a:pt x="155" y="31"/>
                    <a:pt x="175" y="38"/>
                    <a:pt x="142" y="40"/>
                  </a:cubicBezTo>
                  <a:cubicBezTo>
                    <a:pt x="116" y="42"/>
                    <a:pt x="101" y="45"/>
                    <a:pt x="77" y="53"/>
                  </a:cubicBezTo>
                  <a:cubicBezTo>
                    <a:pt x="57" y="59"/>
                    <a:pt x="0" y="74"/>
                    <a:pt x="4" y="104"/>
                  </a:cubicBezTo>
                  <a:cubicBezTo>
                    <a:pt x="11" y="95"/>
                    <a:pt x="20" y="87"/>
                    <a:pt x="31" y="83"/>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95" name="Freeform 336"/>
            <p:cNvSpPr>
              <a:spLocks/>
            </p:cNvSpPr>
            <p:nvPr/>
          </p:nvSpPr>
          <p:spPr bwMode="gray">
            <a:xfrm>
              <a:off x="9911956" y="4027721"/>
              <a:ext cx="63311" cy="102679"/>
            </a:xfrm>
            <a:custGeom>
              <a:avLst/>
              <a:gdLst/>
              <a:ahLst/>
              <a:cxnLst>
                <a:cxn ang="0">
                  <a:pos x="54" y="48"/>
                </a:cxn>
                <a:cxn ang="0">
                  <a:pos x="97" y="108"/>
                </a:cxn>
                <a:cxn ang="0">
                  <a:pos x="119" y="190"/>
                </a:cxn>
                <a:cxn ang="0">
                  <a:pos x="123" y="161"/>
                </a:cxn>
                <a:cxn ang="0">
                  <a:pos x="150" y="311"/>
                </a:cxn>
                <a:cxn ang="0">
                  <a:pos x="151" y="261"/>
                </a:cxn>
                <a:cxn ang="0">
                  <a:pos x="146" y="206"/>
                </a:cxn>
                <a:cxn ang="0">
                  <a:pos x="121" y="103"/>
                </a:cxn>
                <a:cxn ang="0">
                  <a:pos x="142" y="128"/>
                </a:cxn>
                <a:cxn ang="0">
                  <a:pos x="111" y="31"/>
                </a:cxn>
                <a:cxn ang="0">
                  <a:pos x="101" y="81"/>
                </a:cxn>
                <a:cxn ang="0">
                  <a:pos x="60" y="31"/>
                </a:cxn>
                <a:cxn ang="0">
                  <a:pos x="0" y="1"/>
                </a:cxn>
              </a:cxnLst>
              <a:rect l="0" t="0" r="r" b="b"/>
              <a:pathLst>
                <a:path w="160" h="311">
                  <a:moveTo>
                    <a:pt x="54" y="48"/>
                  </a:moveTo>
                  <a:cubicBezTo>
                    <a:pt x="78" y="45"/>
                    <a:pt x="88" y="91"/>
                    <a:pt x="97" y="108"/>
                  </a:cubicBezTo>
                  <a:cubicBezTo>
                    <a:pt x="109" y="133"/>
                    <a:pt x="120" y="159"/>
                    <a:pt x="119" y="190"/>
                  </a:cubicBezTo>
                  <a:cubicBezTo>
                    <a:pt x="119" y="180"/>
                    <a:pt x="124" y="171"/>
                    <a:pt x="123" y="161"/>
                  </a:cubicBezTo>
                  <a:cubicBezTo>
                    <a:pt x="148" y="198"/>
                    <a:pt x="150" y="265"/>
                    <a:pt x="150" y="311"/>
                  </a:cubicBezTo>
                  <a:cubicBezTo>
                    <a:pt x="160" y="296"/>
                    <a:pt x="155" y="276"/>
                    <a:pt x="151" y="261"/>
                  </a:cubicBezTo>
                  <a:cubicBezTo>
                    <a:pt x="147" y="243"/>
                    <a:pt x="146" y="226"/>
                    <a:pt x="146" y="206"/>
                  </a:cubicBezTo>
                  <a:cubicBezTo>
                    <a:pt x="146" y="169"/>
                    <a:pt x="140" y="133"/>
                    <a:pt x="121" y="103"/>
                  </a:cubicBezTo>
                  <a:cubicBezTo>
                    <a:pt x="132" y="110"/>
                    <a:pt x="137" y="115"/>
                    <a:pt x="142" y="128"/>
                  </a:cubicBezTo>
                  <a:cubicBezTo>
                    <a:pt x="144" y="100"/>
                    <a:pt x="126" y="55"/>
                    <a:pt x="111" y="31"/>
                  </a:cubicBezTo>
                  <a:cubicBezTo>
                    <a:pt x="111" y="52"/>
                    <a:pt x="105" y="63"/>
                    <a:pt x="101" y="81"/>
                  </a:cubicBezTo>
                  <a:cubicBezTo>
                    <a:pt x="78" y="76"/>
                    <a:pt x="73" y="47"/>
                    <a:pt x="60" y="31"/>
                  </a:cubicBezTo>
                  <a:cubicBezTo>
                    <a:pt x="47" y="15"/>
                    <a:pt x="20" y="0"/>
                    <a:pt x="0" y="1"/>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96" name="Freeform 337"/>
            <p:cNvSpPr>
              <a:spLocks/>
            </p:cNvSpPr>
            <p:nvPr/>
          </p:nvSpPr>
          <p:spPr bwMode="gray">
            <a:xfrm>
              <a:off x="9911956" y="4027721"/>
              <a:ext cx="63311" cy="102679"/>
            </a:xfrm>
            <a:custGeom>
              <a:avLst/>
              <a:gdLst/>
              <a:ahLst/>
              <a:cxnLst>
                <a:cxn ang="0">
                  <a:pos x="54" y="48"/>
                </a:cxn>
                <a:cxn ang="0">
                  <a:pos x="97" y="108"/>
                </a:cxn>
                <a:cxn ang="0">
                  <a:pos x="119" y="190"/>
                </a:cxn>
                <a:cxn ang="0">
                  <a:pos x="123" y="161"/>
                </a:cxn>
                <a:cxn ang="0">
                  <a:pos x="150" y="311"/>
                </a:cxn>
                <a:cxn ang="0">
                  <a:pos x="151" y="261"/>
                </a:cxn>
                <a:cxn ang="0">
                  <a:pos x="146" y="206"/>
                </a:cxn>
                <a:cxn ang="0">
                  <a:pos x="121" y="103"/>
                </a:cxn>
                <a:cxn ang="0">
                  <a:pos x="142" y="128"/>
                </a:cxn>
                <a:cxn ang="0">
                  <a:pos x="111" y="31"/>
                </a:cxn>
                <a:cxn ang="0">
                  <a:pos x="101" y="81"/>
                </a:cxn>
                <a:cxn ang="0">
                  <a:pos x="60" y="31"/>
                </a:cxn>
                <a:cxn ang="0">
                  <a:pos x="0" y="1"/>
                </a:cxn>
              </a:cxnLst>
              <a:rect l="0" t="0" r="r" b="b"/>
              <a:pathLst>
                <a:path w="160" h="311">
                  <a:moveTo>
                    <a:pt x="54" y="48"/>
                  </a:moveTo>
                  <a:cubicBezTo>
                    <a:pt x="78" y="45"/>
                    <a:pt x="88" y="91"/>
                    <a:pt x="97" y="108"/>
                  </a:cubicBezTo>
                  <a:cubicBezTo>
                    <a:pt x="109" y="133"/>
                    <a:pt x="120" y="159"/>
                    <a:pt x="119" y="190"/>
                  </a:cubicBezTo>
                  <a:cubicBezTo>
                    <a:pt x="119" y="180"/>
                    <a:pt x="124" y="171"/>
                    <a:pt x="123" y="161"/>
                  </a:cubicBezTo>
                  <a:cubicBezTo>
                    <a:pt x="148" y="198"/>
                    <a:pt x="150" y="265"/>
                    <a:pt x="150" y="311"/>
                  </a:cubicBezTo>
                  <a:cubicBezTo>
                    <a:pt x="160" y="296"/>
                    <a:pt x="155" y="276"/>
                    <a:pt x="151" y="261"/>
                  </a:cubicBezTo>
                  <a:cubicBezTo>
                    <a:pt x="147" y="243"/>
                    <a:pt x="146" y="226"/>
                    <a:pt x="146" y="206"/>
                  </a:cubicBezTo>
                  <a:cubicBezTo>
                    <a:pt x="146" y="169"/>
                    <a:pt x="140" y="133"/>
                    <a:pt x="121" y="103"/>
                  </a:cubicBezTo>
                  <a:cubicBezTo>
                    <a:pt x="132" y="110"/>
                    <a:pt x="137" y="115"/>
                    <a:pt x="142" y="128"/>
                  </a:cubicBezTo>
                  <a:cubicBezTo>
                    <a:pt x="144" y="100"/>
                    <a:pt x="126" y="55"/>
                    <a:pt x="111" y="31"/>
                  </a:cubicBezTo>
                  <a:cubicBezTo>
                    <a:pt x="111" y="52"/>
                    <a:pt x="105" y="63"/>
                    <a:pt x="101" y="81"/>
                  </a:cubicBezTo>
                  <a:cubicBezTo>
                    <a:pt x="78" y="76"/>
                    <a:pt x="73" y="47"/>
                    <a:pt x="60" y="31"/>
                  </a:cubicBezTo>
                  <a:cubicBezTo>
                    <a:pt x="47" y="15"/>
                    <a:pt x="20" y="0"/>
                    <a:pt x="0" y="1"/>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97" name="Freeform 338"/>
            <p:cNvSpPr>
              <a:spLocks/>
            </p:cNvSpPr>
            <p:nvPr/>
          </p:nvSpPr>
          <p:spPr bwMode="gray">
            <a:xfrm>
              <a:off x="9906429" y="4155127"/>
              <a:ext cx="58956" cy="85775"/>
            </a:xfrm>
            <a:custGeom>
              <a:avLst/>
              <a:gdLst/>
              <a:ahLst/>
              <a:cxnLst>
                <a:cxn ang="0">
                  <a:pos x="137" y="23"/>
                </a:cxn>
                <a:cxn ang="0">
                  <a:pos x="149" y="0"/>
                </a:cxn>
                <a:cxn ang="0">
                  <a:pos x="70" y="149"/>
                </a:cxn>
                <a:cxn ang="0">
                  <a:pos x="32" y="208"/>
                </a:cxn>
                <a:cxn ang="0">
                  <a:pos x="0" y="260"/>
                </a:cxn>
                <a:cxn ang="0">
                  <a:pos x="23" y="208"/>
                </a:cxn>
                <a:cxn ang="0">
                  <a:pos x="65" y="145"/>
                </a:cxn>
                <a:cxn ang="0">
                  <a:pos x="86" y="93"/>
                </a:cxn>
                <a:cxn ang="0">
                  <a:pos x="110" y="46"/>
                </a:cxn>
              </a:cxnLst>
              <a:rect l="0" t="0" r="r" b="b"/>
              <a:pathLst>
                <a:path w="149" h="260">
                  <a:moveTo>
                    <a:pt x="137" y="23"/>
                  </a:moveTo>
                  <a:cubicBezTo>
                    <a:pt x="144" y="17"/>
                    <a:pt x="146" y="9"/>
                    <a:pt x="149" y="0"/>
                  </a:cubicBezTo>
                  <a:cubicBezTo>
                    <a:pt x="120" y="47"/>
                    <a:pt x="103" y="105"/>
                    <a:pt x="70" y="149"/>
                  </a:cubicBezTo>
                  <a:cubicBezTo>
                    <a:pt x="56" y="169"/>
                    <a:pt x="42" y="185"/>
                    <a:pt x="32" y="208"/>
                  </a:cubicBezTo>
                  <a:cubicBezTo>
                    <a:pt x="24" y="229"/>
                    <a:pt x="12" y="241"/>
                    <a:pt x="0" y="260"/>
                  </a:cubicBezTo>
                  <a:cubicBezTo>
                    <a:pt x="9" y="244"/>
                    <a:pt x="13" y="224"/>
                    <a:pt x="23" y="208"/>
                  </a:cubicBezTo>
                  <a:cubicBezTo>
                    <a:pt x="36" y="187"/>
                    <a:pt x="55" y="168"/>
                    <a:pt x="65" y="145"/>
                  </a:cubicBezTo>
                  <a:cubicBezTo>
                    <a:pt x="72" y="128"/>
                    <a:pt x="77" y="108"/>
                    <a:pt x="86" y="93"/>
                  </a:cubicBezTo>
                  <a:cubicBezTo>
                    <a:pt x="96" y="78"/>
                    <a:pt x="113" y="66"/>
                    <a:pt x="110" y="46"/>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98" name="Freeform 339"/>
            <p:cNvSpPr>
              <a:spLocks/>
            </p:cNvSpPr>
            <p:nvPr/>
          </p:nvSpPr>
          <p:spPr bwMode="gray">
            <a:xfrm>
              <a:off x="9906429" y="4155127"/>
              <a:ext cx="58956" cy="85775"/>
            </a:xfrm>
            <a:custGeom>
              <a:avLst/>
              <a:gdLst/>
              <a:ahLst/>
              <a:cxnLst>
                <a:cxn ang="0">
                  <a:pos x="137" y="23"/>
                </a:cxn>
                <a:cxn ang="0">
                  <a:pos x="149" y="0"/>
                </a:cxn>
                <a:cxn ang="0">
                  <a:pos x="70" y="149"/>
                </a:cxn>
                <a:cxn ang="0">
                  <a:pos x="32" y="208"/>
                </a:cxn>
                <a:cxn ang="0">
                  <a:pos x="0" y="260"/>
                </a:cxn>
                <a:cxn ang="0">
                  <a:pos x="23" y="208"/>
                </a:cxn>
                <a:cxn ang="0">
                  <a:pos x="65" y="145"/>
                </a:cxn>
                <a:cxn ang="0">
                  <a:pos x="86" y="93"/>
                </a:cxn>
                <a:cxn ang="0">
                  <a:pos x="110" y="46"/>
                </a:cxn>
              </a:cxnLst>
              <a:rect l="0" t="0" r="r" b="b"/>
              <a:pathLst>
                <a:path w="149" h="260">
                  <a:moveTo>
                    <a:pt x="137" y="23"/>
                  </a:moveTo>
                  <a:cubicBezTo>
                    <a:pt x="144" y="17"/>
                    <a:pt x="146" y="9"/>
                    <a:pt x="149" y="0"/>
                  </a:cubicBezTo>
                  <a:cubicBezTo>
                    <a:pt x="120" y="47"/>
                    <a:pt x="103" y="105"/>
                    <a:pt x="70" y="149"/>
                  </a:cubicBezTo>
                  <a:cubicBezTo>
                    <a:pt x="56" y="169"/>
                    <a:pt x="42" y="185"/>
                    <a:pt x="32" y="208"/>
                  </a:cubicBezTo>
                  <a:cubicBezTo>
                    <a:pt x="24" y="229"/>
                    <a:pt x="12" y="241"/>
                    <a:pt x="0" y="260"/>
                  </a:cubicBezTo>
                  <a:cubicBezTo>
                    <a:pt x="9" y="244"/>
                    <a:pt x="13" y="224"/>
                    <a:pt x="23" y="208"/>
                  </a:cubicBezTo>
                  <a:cubicBezTo>
                    <a:pt x="36" y="187"/>
                    <a:pt x="55" y="168"/>
                    <a:pt x="65" y="145"/>
                  </a:cubicBezTo>
                  <a:cubicBezTo>
                    <a:pt x="72" y="128"/>
                    <a:pt x="77" y="108"/>
                    <a:pt x="86" y="93"/>
                  </a:cubicBezTo>
                  <a:cubicBezTo>
                    <a:pt x="96" y="78"/>
                    <a:pt x="113" y="66"/>
                    <a:pt x="110" y="46"/>
                  </a:cubicBezTo>
                </a:path>
              </a:pathLst>
            </a:custGeom>
            <a:grpFill/>
            <a:ln w="5" cap="flat">
              <a:solidFill>
                <a:schemeClr val="accent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99" name="Freeform 340"/>
            <p:cNvSpPr>
              <a:spLocks/>
            </p:cNvSpPr>
            <p:nvPr/>
          </p:nvSpPr>
          <p:spPr bwMode="gray">
            <a:xfrm>
              <a:off x="9701925" y="5573496"/>
              <a:ext cx="33665" cy="78511"/>
            </a:xfrm>
            <a:custGeom>
              <a:avLst/>
              <a:gdLst/>
              <a:ahLst/>
              <a:cxnLst>
                <a:cxn ang="0">
                  <a:pos x="72" y="9"/>
                </a:cxn>
                <a:cxn ang="0">
                  <a:pos x="65" y="71"/>
                </a:cxn>
                <a:cxn ang="0">
                  <a:pos x="66" y="137"/>
                </a:cxn>
                <a:cxn ang="0">
                  <a:pos x="33" y="187"/>
                </a:cxn>
                <a:cxn ang="0">
                  <a:pos x="0" y="238"/>
                </a:cxn>
                <a:cxn ang="0">
                  <a:pos x="82" y="134"/>
                </a:cxn>
                <a:cxn ang="0">
                  <a:pos x="84" y="61"/>
                </a:cxn>
                <a:cxn ang="0">
                  <a:pos x="78" y="31"/>
                </a:cxn>
                <a:cxn ang="0">
                  <a:pos x="69" y="0"/>
                </a:cxn>
              </a:cxnLst>
              <a:rect l="0" t="0" r="r" b="b"/>
              <a:pathLst>
                <a:path w="85" h="238">
                  <a:moveTo>
                    <a:pt x="72" y="9"/>
                  </a:moveTo>
                  <a:cubicBezTo>
                    <a:pt x="72" y="31"/>
                    <a:pt x="66" y="50"/>
                    <a:pt x="65" y="71"/>
                  </a:cubicBezTo>
                  <a:cubicBezTo>
                    <a:pt x="64" y="93"/>
                    <a:pt x="73" y="117"/>
                    <a:pt x="66" y="137"/>
                  </a:cubicBezTo>
                  <a:cubicBezTo>
                    <a:pt x="60" y="157"/>
                    <a:pt x="42" y="170"/>
                    <a:pt x="33" y="187"/>
                  </a:cubicBezTo>
                  <a:cubicBezTo>
                    <a:pt x="23" y="206"/>
                    <a:pt x="13" y="224"/>
                    <a:pt x="0" y="238"/>
                  </a:cubicBezTo>
                  <a:cubicBezTo>
                    <a:pt x="38" y="219"/>
                    <a:pt x="77" y="177"/>
                    <a:pt x="82" y="134"/>
                  </a:cubicBezTo>
                  <a:cubicBezTo>
                    <a:pt x="85" y="111"/>
                    <a:pt x="84" y="86"/>
                    <a:pt x="84" y="61"/>
                  </a:cubicBezTo>
                  <a:cubicBezTo>
                    <a:pt x="84" y="49"/>
                    <a:pt x="83" y="41"/>
                    <a:pt x="78" y="31"/>
                  </a:cubicBezTo>
                  <a:cubicBezTo>
                    <a:pt x="73" y="21"/>
                    <a:pt x="68" y="13"/>
                    <a:pt x="69"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00" name="Freeform 341"/>
            <p:cNvSpPr>
              <a:spLocks/>
            </p:cNvSpPr>
            <p:nvPr/>
          </p:nvSpPr>
          <p:spPr bwMode="gray">
            <a:xfrm>
              <a:off x="9588032" y="5675756"/>
              <a:ext cx="96139" cy="26403"/>
            </a:xfrm>
            <a:custGeom>
              <a:avLst/>
              <a:gdLst/>
              <a:ahLst/>
              <a:cxnLst>
                <a:cxn ang="0">
                  <a:pos x="0" y="4"/>
                </a:cxn>
                <a:cxn ang="0">
                  <a:pos x="66" y="26"/>
                </a:cxn>
                <a:cxn ang="0">
                  <a:pos x="129" y="42"/>
                </a:cxn>
                <a:cxn ang="0">
                  <a:pos x="243" y="0"/>
                </a:cxn>
                <a:cxn ang="0">
                  <a:pos x="208" y="61"/>
                </a:cxn>
                <a:cxn ang="0">
                  <a:pos x="180" y="75"/>
                </a:cxn>
                <a:cxn ang="0">
                  <a:pos x="145" y="66"/>
                </a:cxn>
                <a:cxn ang="0">
                  <a:pos x="82" y="50"/>
                </a:cxn>
                <a:cxn ang="0">
                  <a:pos x="19" y="27"/>
                </a:cxn>
                <a:cxn ang="0">
                  <a:pos x="0" y="7"/>
                </a:cxn>
              </a:cxnLst>
              <a:rect l="0" t="0" r="r" b="b"/>
              <a:pathLst>
                <a:path w="243" h="80">
                  <a:moveTo>
                    <a:pt x="0" y="4"/>
                  </a:moveTo>
                  <a:cubicBezTo>
                    <a:pt x="17" y="19"/>
                    <a:pt x="44" y="21"/>
                    <a:pt x="66" y="26"/>
                  </a:cubicBezTo>
                  <a:cubicBezTo>
                    <a:pt x="87" y="31"/>
                    <a:pt x="108" y="40"/>
                    <a:pt x="129" y="42"/>
                  </a:cubicBezTo>
                  <a:cubicBezTo>
                    <a:pt x="173" y="46"/>
                    <a:pt x="214" y="35"/>
                    <a:pt x="243" y="0"/>
                  </a:cubicBezTo>
                  <a:cubicBezTo>
                    <a:pt x="235" y="23"/>
                    <a:pt x="222" y="41"/>
                    <a:pt x="208" y="61"/>
                  </a:cubicBezTo>
                  <a:cubicBezTo>
                    <a:pt x="198" y="75"/>
                    <a:pt x="198" y="80"/>
                    <a:pt x="180" y="75"/>
                  </a:cubicBezTo>
                  <a:cubicBezTo>
                    <a:pt x="168" y="71"/>
                    <a:pt x="157" y="69"/>
                    <a:pt x="145" y="66"/>
                  </a:cubicBezTo>
                  <a:cubicBezTo>
                    <a:pt x="125" y="61"/>
                    <a:pt x="102" y="57"/>
                    <a:pt x="82" y="50"/>
                  </a:cubicBezTo>
                  <a:cubicBezTo>
                    <a:pt x="62" y="43"/>
                    <a:pt x="38" y="38"/>
                    <a:pt x="19" y="27"/>
                  </a:cubicBezTo>
                  <a:cubicBezTo>
                    <a:pt x="12" y="23"/>
                    <a:pt x="4" y="16"/>
                    <a:pt x="0" y="7"/>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01" name="Freeform 342"/>
            <p:cNvSpPr>
              <a:spLocks/>
            </p:cNvSpPr>
            <p:nvPr/>
          </p:nvSpPr>
          <p:spPr bwMode="gray">
            <a:xfrm>
              <a:off x="9866901" y="5574474"/>
              <a:ext cx="21439" cy="82842"/>
            </a:xfrm>
            <a:custGeom>
              <a:avLst/>
              <a:gdLst/>
              <a:ahLst/>
              <a:cxnLst>
                <a:cxn ang="0">
                  <a:pos x="28" y="0"/>
                </a:cxn>
                <a:cxn ang="0">
                  <a:pos x="12" y="60"/>
                </a:cxn>
                <a:cxn ang="0">
                  <a:pos x="1" y="127"/>
                </a:cxn>
                <a:cxn ang="0">
                  <a:pos x="13" y="158"/>
                </a:cxn>
                <a:cxn ang="0">
                  <a:pos x="26" y="194"/>
                </a:cxn>
                <a:cxn ang="0">
                  <a:pos x="43" y="218"/>
                </a:cxn>
                <a:cxn ang="0">
                  <a:pos x="54" y="251"/>
                </a:cxn>
                <a:cxn ang="0">
                  <a:pos x="21" y="125"/>
                </a:cxn>
                <a:cxn ang="0">
                  <a:pos x="27" y="61"/>
                </a:cxn>
                <a:cxn ang="0">
                  <a:pos x="26" y="6"/>
                </a:cxn>
                <a:cxn ang="0">
                  <a:pos x="20" y="33"/>
                </a:cxn>
              </a:cxnLst>
              <a:rect l="0" t="0" r="r" b="b"/>
              <a:pathLst>
                <a:path w="54" h="251">
                  <a:moveTo>
                    <a:pt x="28" y="0"/>
                  </a:moveTo>
                  <a:cubicBezTo>
                    <a:pt x="28" y="26"/>
                    <a:pt x="24" y="39"/>
                    <a:pt x="12" y="60"/>
                  </a:cubicBezTo>
                  <a:cubicBezTo>
                    <a:pt x="0" y="81"/>
                    <a:pt x="0" y="102"/>
                    <a:pt x="1" y="127"/>
                  </a:cubicBezTo>
                  <a:cubicBezTo>
                    <a:pt x="2" y="141"/>
                    <a:pt x="6" y="146"/>
                    <a:pt x="13" y="158"/>
                  </a:cubicBezTo>
                  <a:cubicBezTo>
                    <a:pt x="19" y="169"/>
                    <a:pt x="19" y="183"/>
                    <a:pt x="26" y="194"/>
                  </a:cubicBezTo>
                  <a:cubicBezTo>
                    <a:pt x="31" y="203"/>
                    <a:pt x="39" y="209"/>
                    <a:pt x="43" y="218"/>
                  </a:cubicBezTo>
                  <a:cubicBezTo>
                    <a:pt x="49" y="228"/>
                    <a:pt x="51" y="240"/>
                    <a:pt x="54" y="251"/>
                  </a:cubicBezTo>
                  <a:cubicBezTo>
                    <a:pt x="53" y="206"/>
                    <a:pt x="29" y="167"/>
                    <a:pt x="21" y="125"/>
                  </a:cubicBezTo>
                  <a:cubicBezTo>
                    <a:pt x="16" y="102"/>
                    <a:pt x="19" y="82"/>
                    <a:pt x="27" y="61"/>
                  </a:cubicBezTo>
                  <a:cubicBezTo>
                    <a:pt x="34" y="43"/>
                    <a:pt x="37" y="24"/>
                    <a:pt x="26" y="6"/>
                  </a:cubicBezTo>
                  <a:cubicBezTo>
                    <a:pt x="22" y="15"/>
                    <a:pt x="22" y="24"/>
                    <a:pt x="20" y="33"/>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02" name="Freeform 343"/>
            <p:cNvSpPr>
              <a:spLocks/>
            </p:cNvSpPr>
            <p:nvPr/>
          </p:nvSpPr>
          <p:spPr bwMode="gray">
            <a:xfrm>
              <a:off x="9901739" y="5688608"/>
              <a:ext cx="69173" cy="17183"/>
            </a:xfrm>
            <a:custGeom>
              <a:avLst/>
              <a:gdLst/>
              <a:ahLst/>
              <a:cxnLst>
                <a:cxn ang="0">
                  <a:pos x="159" y="0"/>
                </a:cxn>
                <a:cxn ang="0">
                  <a:pos x="145" y="35"/>
                </a:cxn>
                <a:cxn ang="0">
                  <a:pos x="93" y="45"/>
                </a:cxn>
                <a:cxn ang="0">
                  <a:pos x="0" y="25"/>
                </a:cxn>
                <a:cxn ang="0">
                  <a:pos x="35" y="45"/>
                </a:cxn>
                <a:cxn ang="0">
                  <a:pos x="87" y="51"/>
                </a:cxn>
                <a:cxn ang="0">
                  <a:pos x="134" y="50"/>
                </a:cxn>
                <a:cxn ang="0">
                  <a:pos x="175" y="38"/>
                </a:cxn>
                <a:cxn ang="0">
                  <a:pos x="168" y="26"/>
                </a:cxn>
              </a:cxnLst>
              <a:rect l="0" t="0" r="r" b="b"/>
              <a:pathLst>
                <a:path w="175" h="52">
                  <a:moveTo>
                    <a:pt x="159" y="0"/>
                  </a:moveTo>
                  <a:cubicBezTo>
                    <a:pt x="161" y="18"/>
                    <a:pt x="162" y="27"/>
                    <a:pt x="145" y="35"/>
                  </a:cubicBezTo>
                  <a:cubicBezTo>
                    <a:pt x="130" y="43"/>
                    <a:pt x="111" y="45"/>
                    <a:pt x="93" y="45"/>
                  </a:cubicBezTo>
                  <a:cubicBezTo>
                    <a:pt x="60" y="47"/>
                    <a:pt x="28" y="37"/>
                    <a:pt x="0" y="25"/>
                  </a:cubicBezTo>
                  <a:cubicBezTo>
                    <a:pt x="13" y="32"/>
                    <a:pt x="20" y="42"/>
                    <a:pt x="35" y="45"/>
                  </a:cubicBezTo>
                  <a:cubicBezTo>
                    <a:pt x="51" y="49"/>
                    <a:pt x="70" y="50"/>
                    <a:pt x="87" y="51"/>
                  </a:cubicBezTo>
                  <a:cubicBezTo>
                    <a:pt x="102" y="52"/>
                    <a:pt x="120" y="52"/>
                    <a:pt x="134" y="50"/>
                  </a:cubicBezTo>
                  <a:cubicBezTo>
                    <a:pt x="148" y="48"/>
                    <a:pt x="161" y="41"/>
                    <a:pt x="175" y="38"/>
                  </a:cubicBezTo>
                  <a:cubicBezTo>
                    <a:pt x="174" y="33"/>
                    <a:pt x="171" y="29"/>
                    <a:pt x="168" y="26"/>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03" name="Freeform 344"/>
            <p:cNvSpPr>
              <a:spLocks/>
            </p:cNvSpPr>
            <p:nvPr/>
          </p:nvSpPr>
          <p:spPr bwMode="gray">
            <a:xfrm>
              <a:off x="9888340" y="5714732"/>
              <a:ext cx="45390" cy="35903"/>
            </a:xfrm>
            <a:custGeom>
              <a:avLst/>
              <a:gdLst/>
              <a:ahLst/>
              <a:cxnLst>
                <a:cxn ang="0">
                  <a:pos x="15" y="15"/>
                </a:cxn>
                <a:cxn ang="0">
                  <a:pos x="53" y="38"/>
                </a:cxn>
                <a:cxn ang="0">
                  <a:pos x="114" y="60"/>
                </a:cxn>
                <a:cxn ang="0">
                  <a:pos x="114" y="64"/>
                </a:cxn>
                <a:cxn ang="0">
                  <a:pos x="67" y="69"/>
                </a:cxn>
                <a:cxn ang="0">
                  <a:pos x="115" y="92"/>
                </a:cxn>
                <a:cxn ang="0">
                  <a:pos x="35" y="65"/>
                </a:cxn>
                <a:cxn ang="0">
                  <a:pos x="0" y="0"/>
                </a:cxn>
              </a:cxnLst>
              <a:rect l="0" t="0" r="r" b="b"/>
              <a:pathLst>
                <a:path w="115" h="109">
                  <a:moveTo>
                    <a:pt x="15" y="15"/>
                  </a:moveTo>
                  <a:cubicBezTo>
                    <a:pt x="28" y="21"/>
                    <a:pt x="40" y="30"/>
                    <a:pt x="53" y="38"/>
                  </a:cubicBezTo>
                  <a:cubicBezTo>
                    <a:pt x="73" y="51"/>
                    <a:pt x="91" y="53"/>
                    <a:pt x="114" y="60"/>
                  </a:cubicBezTo>
                  <a:cubicBezTo>
                    <a:pt x="114" y="61"/>
                    <a:pt x="114" y="63"/>
                    <a:pt x="114" y="64"/>
                  </a:cubicBezTo>
                  <a:cubicBezTo>
                    <a:pt x="99" y="67"/>
                    <a:pt x="82" y="69"/>
                    <a:pt x="67" y="69"/>
                  </a:cubicBezTo>
                  <a:cubicBezTo>
                    <a:pt x="78" y="79"/>
                    <a:pt x="103" y="81"/>
                    <a:pt x="115" y="92"/>
                  </a:cubicBezTo>
                  <a:cubicBezTo>
                    <a:pt x="88" y="109"/>
                    <a:pt x="56" y="78"/>
                    <a:pt x="35" y="65"/>
                  </a:cubicBezTo>
                  <a:cubicBezTo>
                    <a:pt x="9" y="50"/>
                    <a:pt x="16" y="20"/>
                    <a:pt x="0" y="0"/>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04" name="Freeform 345"/>
            <p:cNvSpPr>
              <a:spLocks/>
            </p:cNvSpPr>
            <p:nvPr/>
          </p:nvSpPr>
          <p:spPr bwMode="gray">
            <a:xfrm>
              <a:off x="9551184" y="5686652"/>
              <a:ext cx="49409" cy="52806"/>
            </a:xfrm>
            <a:custGeom>
              <a:avLst/>
              <a:gdLst/>
              <a:ahLst/>
              <a:cxnLst>
                <a:cxn ang="0">
                  <a:pos x="85" y="0"/>
                </a:cxn>
                <a:cxn ang="0">
                  <a:pos x="42" y="76"/>
                </a:cxn>
                <a:cxn ang="0">
                  <a:pos x="0" y="160"/>
                </a:cxn>
                <a:cxn ang="0">
                  <a:pos x="62" y="88"/>
                </a:cxn>
                <a:cxn ang="0">
                  <a:pos x="85" y="73"/>
                </a:cxn>
                <a:cxn ang="0">
                  <a:pos x="87" y="47"/>
                </a:cxn>
                <a:cxn ang="0">
                  <a:pos x="125" y="29"/>
                </a:cxn>
                <a:cxn ang="0">
                  <a:pos x="125" y="21"/>
                </a:cxn>
                <a:cxn ang="0">
                  <a:pos x="91" y="12"/>
                </a:cxn>
              </a:cxnLst>
              <a:rect l="0" t="0" r="r" b="b"/>
              <a:pathLst>
                <a:path w="125" h="160">
                  <a:moveTo>
                    <a:pt x="85" y="0"/>
                  </a:moveTo>
                  <a:cubicBezTo>
                    <a:pt x="55" y="15"/>
                    <a:pt x="56" y="50"/>
                    <a:pt x="42" y="76"/>
                  </a:cubicBezTo>
                  <a:cubicBezTo>
                    <a:pt x="28" y="101"/>
                    <a:pt x="1" y="133"/>
                    <a:pt x="0" y="160"/>
                  </a:cubicBezTo>
                  <a:cubicBezTo>
                    <a:pt x="17" y="132"/>
                    <a:pt x="36" y="108"/>
                    <a:pt x="62" y="88"/>
                  </a:cubicBezTo>
                  <a:cubicBezTo>
                    <a:pt x="70" y="81"/>
                    <a:pt x="79" y="83"/>
                    <a:pt x="85" y="73"/>
                  </a:cubicBezTo>
                  <a:cubicBezTo>
                    <a:pt x="90" y="66"/>
                    <a:pt x="83" y="54"/>
                    <a:pt x="87" y="47"/>
                  </a:cubicBezTo>
                  <a:cubicBezTo>
                    <a:pt x="96" y="33"/>
                    <a:pt x="108" y="27"/>
                    <a:pt x="125" y="29"/>
                  </a:cubicBezTo>
                  <a:cubicBezTo>
                    <a:pt x="125" y="28"/>
                    <a:pt x="125" y="22"/>
                    <a:pt x="125" y="21"/>
                  </a:cubicBezTo>
                  <a:cubicBezTo>
                    <a:pt x="114" y="16"/>
                    <a:pt x="103" y="11"/>
                    <a:pt x="91" y="12"/>
                  </a:cubicBezTo>
                </a:path>
              </a:pathLst>
            </a:custGeom>
            <a:grpFill/>
            <a:ln w="9525">
              <a:solidFill>
                <a:schemeClr val="accent1">
                  <a:lumMod val="40000"/>
                  <a:lumOff val="60000"/>
                </a:schemeClr>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054" name="DataDriven_Label"/>
          <p:cNvGrpSpPr/>
          <p:nvPr/>
        </p:nvGrpSpPr>
        <p:grpSpPr>
          <a:xfrm>
            <a:off x="12203111" y="547824"/>
            <a:ext cx="323850" cy="1018902"/>
            <a:chOff x="9144000" y="543198"/>
            <a:chExt cx="323850" cy="1018902"/>
          </a:xfrm>
          <a:effectLst>
            <a:outerShdw blurRad="50800" dist="38100" dir="2700000" algn="tl" rotWithShape="0">
              <a:prstClr val="black">
                <a:alpha val="40000"/>
              </a:prstClr>
            </a:outerShdw>
          </a:effectLst>
        </p:grpSpPr>
        <p:sp>
          <p:nvSpPr>
            <p:cNvPr id="1055" name="Rechteck 1054"/>
            <p:cNvSpPr/>
            <p:nvPr/>
          </p:nvSpPr>
          <p:spPr bwMode="auto">
            <a:xfrm>
              <a:off x="9144000" y="543198"/>
              <a:ext cx="323850" cy="101890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w="12700">
              <a:noFill/>
              <a:round/>
              <a:headEnd/>
              <a:tailEnd/>
            </a:ln>
          </p:spPr>
          <p:txBody>
            <a:bodyPr vert="vert270"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rgbClr val="FFFFFF"/>
                  </a:solidFill>
                </a:rPr>
                <a:t>VERSION  2</a:t>
              </a:r>
              <a:endParaRPr lang="en-US" sz="1200" dirty="0">
                <a:solidFill>
                  <a:srgbClr val="FFFFFF"/>
                </a:solidFill>
              </a:endParaRPr>
            </a:p>
          </p:txBody>
        </p:sp>
        <p:grpSp>
          <p:nvGrpSpPr>
            <p:cNvPr id="1056" name="Gruppieren 1055"/>
            <p:cNvGrpSpPr/>
            <p:nvPr/>
          </p:nvGrpSpPr>
          <p:grpSpPr>
            <a:xfrm>
              <a:off x="9144000" y="569121"/>
              <a:ext cx="297657" cy="962022"/>
              <a:chOff x="9144000" y="569121"/>
              <a:chExt cx="297657" cy="962022"/>
            </a:xfrm>
          </p:grpSpPr>
          <p:cxnSp>
            <p:nvCxnSpPr>
              <p:cNvPr id="1057" name="Gerade Verbindung 1056"/>
              <p:cNvCxnSpPr/>
              <p:nvPr/>
            </p:nvCxnSpPr>
            <p:spPr>
              <a:xfrm>
                <a:off x="9144000" y="569121"/>
                <a:ext cx="297656" cy="0"/>
              </a:xfrm>
              <a:prstGeom prst="line">
                <a:avLst/>
              </a:prstGeom>
              <a:ln w="3175">
                <a:solidFill>
                  <a:srgbClr val="AFAFAF"/>
                </a:solidFill>
                <a:prstDash val="dash"/>
              </a:ln>
            </p:spPr>
            <p:style>
              <a:lnRef idx="1">
                <a:schemeClr val="accent1"/>
              </a:lnRef>
              <a:fillRef idx="0">
                <a:schemeClr val="accent1"/>
              </a:fillRef>
              <a:effectRef idx="0">
                <a:schemeClr val="accent1"/>
              </a:effectRef>
              <a:fontRef idx="minor">
                <a:schemeClr val="tx1"/>
              </a:fontRef>
            </p:style>
          </p:cxnSp>
          <p:cxnSp>
            <p:nvCxnSpPr>
              <p:cNvPr id="1058" name="Gerade Verbindung 1057"/>
              <p:cNvCxnSpPr/>
              <p:nvPr/>
            </p:nvCxnSpPr>
            <p:spPr>
              <a:xfrm rot="5400000" flipH="1" flipV="1">
                <a:off x="8960646" y="1050133"/>
                <a:ext cx="962021" cy="0"/>
              </a:xfrm>
              <a:prstGeom prst="line">
                <a:avLst/>
              </a:prstGeom>
              <a:ln w="3175">
                <a:solidFill>
                  <a:srgbClr val="AFAFAF"/>
                </a:solidFill>
                <a:prstDash val="dash"/>
              </a:ln>
            </p:spPr>
            <p:style>
              <a:lnRef idx="1">
                <a:schemeClr val="accent1"/>
              </a:lnRef>
              <a:fillRef idx="0">
                <a:schemeClr val="accent1"/>
              </a:fillRef>
              <a:effectRef idx="0">
                <a:schemeClr val="accent1"/>
              </a:effectRef>
              <a:fontRef idx="minor">
                <a:schemeClr val="tx1"/>
              </a:fontRef>
            </p:style>
          </p:cxnSp>
          <p:cxnSp>
            <p:nvCxnSpPr>
              <p:cNvPr id="1059" name="Gerade Verbindung 1058"/>
              <p:cNvCxnSpPr/>
              <p:nvPr/>
            </p:nvCxnSpPr>
            <p:spPr>
              <a:xfrm>
                <a:off x="9144000" y="1531143"/>
                <a:ext cx="297656" cy="0"/>
              </a:xfrm>
              <a:prstGeom prst="line">
                <a:avLst/>
              </a:prstGeom>
              <a:ln w="3175">
                <a:solidFill>
                  <a:srgbClr val="AFAFAF"/>
                </a:solidFill>
                <a:prstDash val="dash"/>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03947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esultado de imagen de pmi"/>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4" descr="Resultado de imagen de pmi"/>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525" y="4774170"/>
            <a:ext cx="2952750" cy="1552575"/>
          </a:xfrm>
          <a:prstGeom prst="rect">
            <a:avLst/>
          </a:prstGeom>
        </p:spPr>
      </p:pic>
      <p:sp>
        <p:nvSpPr>
          <p:cNvPr id="8" name="Titel 1"/>
          <p:cNvSpPr txBox="1">
            <a:spLocks/>
          </p:cNvSpPr>
          <p:nvPr/>
        </p:nvSpPr>
        <p:spPr>
          <a:xfrm>
            <a:off x="431744" y="238540"/>
            <a:ext cx="11327981" cy="616455"/>
          </a:xfrm>
          <a:prstGeom prst="rect">
            <a:avLst/>
          </a:prstGeom>
          <a:noFill/>
          <a:ln w="25400"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0" tIns="0" rIns="0" bIns="0" rtlCol="0" anchor="t" anchorCtr="0">
            <a:normAutofit/>
          </a:bodyPr>
          <a:lstStyle>
            <a:lvl1pPr algn="l" defTabSz="914400" rtl="0" eaLnBrk="1" latinLnBrk="0" hangingPunct="1">
              <a:spcBef>
                <a:spcPct val="0"/>
              </a:spcBef>
              <a:buNone/>
              <a:defRPr sz="3600" b="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b="1" dirty="0">
                <a:solidFill>
                  <a:schemeClr val="accent1">
                    <a:lumMod val="75000"/>
                  </a:schemeClr>
                </a:solidFill>
              </a:rPr>
              <a:t>2. RETOS</a:t>
            </a:r>
            <a:endParaRPr lang="de-DE" dirty="0">
              <a:solidFill>
                <a:schemeClr val="accent1">
                  <a:lumMod val="75000"/>
                </a:schemeClr>
              </a:solidFill>
            </a:endParaRPr>
          </a:p>
        </p:txBody>
      </p:sp>
      <p:sp>
        <p:nvSpPr>
          <p:cNvPr id="10" name="1 Título"/>
          <p:cNvSpPr txBox="1">
            <a:spLocks/>
          </p:cNvSpPr>
          <p:nvPr/>
        </p:nvSpPr>
        <p:spPr>
          <a:xfrm>
            <a:off x="377658" y="152170"/>
            <a:ext cx="11133349" cy="1073122"/>
          </a:xfrm>
          <a:prstGeom prst="rect">
            <a:avLst/>
          </a:prstGeom>
        </p:spPr>
        <p:txBody>
          <a:bodyPr vert="horz" lIns="0" tIns="0" rIns="0" bIns="0" rtlCol="0" anchor="b" anchorCtr="0">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s-ES" sz="3600" b="0" dirty="0">
                <a:solidFill>
                  <a:schemeClr val="tx2"/>
                </a:solidFill>
              </a:rPr>
              <a:t>Gobernanza: Estrategia</a:t>
            </a:r>
          </a:p>
        </p:txBody>
      </p:sp>
      <p:grpSp>
        <p:nvGrpSpPr>
          <p:cNvPr id="70" name="69 Grupo"/>
          <p:cNvGrpSpPr/>
          <p:nvPr/>
        </p:nvGrpSpPr>
        <p:grpSpPr>
          <a:xfrm>
            <a:off x="6029022" y="1815152"/>
            <a:ext cx="5048162" cy="4563948"/>
            <a:chOff x="6863777" y="2391360"/>
            <a:chExt cx="5061673" cy="4221319"/>
          </a:xfrm>
        </p:grpSpPr>
        <p:grpSp>
          <p:nvGrpSpPr>
            <p:cNvPr id="11" name="Gruppieren 60"/>
            <p:cNvGrpSpPr/>
            <p:nvPr/>
          </p:nvGrpSpPr>
          <p:grpSpPr bwMode="gray">
            <a:xfrm>
              <a:off x="7056003" y="2391360"/>
              <a:ext cx="4277719" cy="3504548"/>
              <a:chOff x="5455683" y="2271401"/>
              <a:chExt cx="3208707" cy="3504548"/>
            </a:xfrm>
          </p:grpSpPr>
          <p:pic>
            <p:nvPicPr>
              <p:cNvPr id="12" name="_effect" descr="C:\Users\marc.h\Desktop\Schatten-TEST.png"/>
              <p:cNvPicPr>
                <a:picLocks noChangeAspect="1" noChangeArrowheads="1"/>
              </p:cNvPicPr>
              <p:nvPr/>
            </p:nvPicPr>
            <p:blipFill>
              <a:blip r:embed="rId4" cstate="print"/>
              <a:srcRect/>
              <a:stretch>
                <a:fillRect/>
              </a:stretch>
            </p:blipFill>
            <p:spPr bwMode="gray">
              <a:xfrm>
                <a:off x="5455683" y="4644531"/>
                <a:ext cx="3208707" cy="946898"/>
              </a:xfrm>
              <a:prstGeom prst="rect">
                <a:avLst/>
              </a:prstGeom>
              <a:noFill/>
            </p:spPr>
          </p:pic>
          <p:grpSp>
            <p:nvGrpSpPr>
              <p:cNvPr id="13" name="Gruppieren 55"/>
              <p:cNvGrpSpPr/>
              <p:nvPr/>
            </p:nvGrpSpPr>
            <p:grpSpPr bwMode="gray">
              <a:xfrm>
                <a:off x="6198681" y="3383616"/>
                <a:ext cx="1986899" cy="953328"/>
                <a:chOff x="6198681" y="3383616"/>
                <a:chExt cx="1986899" cy="953328"/>
              </a:xfrm>
            </p:grpSpPr>
            <p:sp>
              <p:nvSpPr>
                <p:cNvPr id="42" name="Freeform 42"/>
                <p:cNvSpPr>
                  <a:spLocks/>
                </p:cNvSpPr>
                <p:nvPr/>
              </p:nvSpPr>
              <p:spPr bwMode="gray">
                <a:xfrm>
                  <a:off x="6198681" y="4220833"/>
                  <a:ext cx="270791" cy="116111"/>
                </a:xfrm>
                <a:custGeom>
                  <a:avLst/>
                  <a:gdLst/>
                  <a:ahLst/>
                  <a:cxnLst/>
                  <a:rect l="l" t="t" r="r" b="b"/>
                  <a:pathLst>
                    <a:path w="364733" h="140853">
                      <a:moveTo>
                        <a:pt x="0" y="0"/>
                      </a:moveTo>
                      <a:lnTo>
                        <a:pt x="364733" y="0"/>
                      </a:lnTo>
                      <a:lnTo>
                        <a:pt x="321736" y="91925"/>
                      </a:lnTo>
                      <a:lnTo>
                        <a:pt x="321737" y="91925"/>
                      </a:lnTo>
                      <a:lnTo>
                        <a:pt x="299497" y="140853"/>
                      </a:lnTo>
                      <a:lnTo>
                        <a:pt x="195711" y="91925"/>
                      </a:lnTo>
                      <a:lnTo>
                        <a:pt x="195710" y="91925"/>
                      </a:lnTo>
                      <a:close/>
                    </a:path>
                  </a:pathLst>
                </a:custGeom>
                <a:gradFill flip="none" rotWithShape="1">
                  <a:gsLst>
                    <a:gs pos="0">
                      <a:srgbClr val="D9D9D9"/>
                    </a:gs>
                    <a:gs pos="100000">
                      <a:srgbClr val="A6A6A6"/>
                    </a:gs>
                  </a:gsLst>
                  <a:lin ang="10800000" scaled="1"/>
                  <a:tileRect/>
                </a:gradFill>
                <a:ln>
                  <a:noFill/>
                </a:ln>
              </p:spPr>
              <p:txBody>
                <a:bodyPr vert="horz" wrap="square" lIns="91440" tIns="45720" rIns="91440" bIns="45720" numCol="1" anchor="t" anchorCtr="0" compatLnSpc="1">
                  <a:prstTxWarp prst="textNoShape">
                    <a:avLst/>
                  </a:prstTxWarp>
                </a:bodyPr>
                <a:lstStyle/>
                <a:p>
                  <a:pPr>
                    <a:lnSpc>
                      <a:spcPct val="80000"/>
                    </a:lnSpc>
                  </a:pPr>
                  <a:endParaRPr lang="de-DE" dirty="0"/>
                </a:p>
              </p:txBody>
            </p:sp>
            <p:sp>
              <p:nvSpPr>
                <p:cNvPr id="43" name="Freeform 44"/>
                <p:cNvSpPr>
                  <a:spLocks/>
                </p:cNvSpPr>
                <p:nvPr/>
              </p:nvSpPr>
              <p:spPr bwMode="gray">
                <a:xfrm>
                  <a:off x="6631285" y="3383616"/>
                  <a:ext cx="195938" cy="69667"/>
                </a:xfrm>
                <a:custGeom>
                  <a:avLst/>
                  <a:gdLst>
                    <a:gd name="T0" fmla="*/ 178 w 178"/>
                    <a:gd name="T1" fmla="*/ 0 h 57"/>
                    <a:gd name="T2" fmla="*/ 0 w 178"/>
                    <a:gd name="T3" fmla="*/ 57 h 57"/>
                    <a:gd name="T4" fmla="*/ 150 w 178"/>
                    <a:gd name="T5" fmla="*/ 57 h 57"/>
                    <a:gd name="T6" fmla="*/ 178 w 178"/>
                    <a:gd name="T7" fmla="*/ 0 h 57"/>
                  </a:gdLst>
                  <a:ahLst/>
                  <a:cxnLst>
                    <a:cxn ang="0">
                      <a:pos x="T0" y="T1"/>
                    </a:cxn>
                    <a:cxn ang="0">
                      <a:pos x="T2" y="T3"/>
                    </a:cxn>
                    <a:cxn ang="0">
                      <a:pos x="T4" y="T5"/>
                    </a:cxn>
                    <a:cxn ang="0">
                      <a:pos x="T6" y="T7"/>
                    </a:cxn>
                  </a:cxnLst>
                  <a:rect l="0" t="0" r="r" b="b"/>
                  <a:pathLst>
                    <a:path w="178" h="57">
                      <a:moveTo>
                        <a:pt x="178" y="0"/>
                      </a:moveTo>
                      <a:lnTo>
                        <a:pt x="0" y="57"/>
                      </a:lnTo>
                      <a:lnTo>
                        <a:pt x="150" y="57"/>
                      </a:lnTo>
                      <a:lnTo>
                        <a:pt x="178" y="0"/>
                      </a:lnTo>
                      <a:close/>
                    </a:path>
                  </a:pathLst>
                </a:custGeom>
                <a:gradFill flip="none" rotWithShape="1">
                  <a:gsLst>
                    <a:gs pos="0">
                      <a:srgbClr val="D9D9D9"/>
                    </a:gs>
                    <a:gs pos="100000">
                      <a:srgbClr val="F2F2F2"/>
                    </a:gs>
                  </a:gsLst>
                  <a:lin ang="16200000" scaled="1"/>
                  <a:tileRect/>
                </a:gradFill>
                <a:ln>
                  <a:noFill/>
                </a:ln>
              </p:spPr>
              <p:txBody>
                <a:bodyPr vert="horz" wrap="square" lIns="91440" tIns="45720" rIns="91440" bIns="45720" numCol="1" anchor="t" anchorCtr="0" compatLnSpc="1">
                  <a:prstTxWarp prst="textNoShape">
                    <a:avLst/>
                  </a:prstTxWarp>
                </a:bodyPr>
                <a:lstStyle/>
                <a:p>
                  <a:pPr>
                    <a:lnSpc>
                      <a:spcPct val="80000"/>
                    </a:lnSpc>
                  </a:pPr>
                  <a:endParaRPr lang="de-DE" dirty="0"/>
                </a:p>
              </p:txBody>
            </p:sp>
            <p:sp>
              <p:nvSpPr>
                <p:cNvPr id="44" name="Freeform 45"/>
                <p:cNvSpPr>
                  <a:spLocks/>
                </p:cNvSpPr>
                <p:nvPr/>
              </p:nvSpPr>
              <p:spPr bwMode="gray">
                <a:xfrm>
                  <a:off x="6198681" y="3453283"/>
                  <a:ext cx="597721" cy="767550"/>
                </a:xfrm>
                <a:custGeom>
                  <a:avLst/>
                  <a:gdLst>
                    <a:gd name="T0" fmla="*/ 543 w 543"/>
                    <a:gd name="T1" fmla="*/ 0 h 628"/>
                    <a:gd name="T2" fmla="*/ 393 w 543"/>
                    <a:gd name="T3" fmla="*/ 0 h 628"/>
                    <a:gd name="T4" fmla="*/ 0 w 543"/>
                    <a:gd name="T5" fmla="*/ 628 h 628"/>
                    <a:gd name="T6" fmla="*/ 246 w 543"/>
                    <a:gd name="T7" fmla="*/ 628 h 628"/>
                    <a:gd name="T8" fmla="*/ 543 w 543"/>
                    <a:gd name="T9" fmla="*/ 0 h 628"/>
                  </a:gdLst>
                  <a:ahLst/>
                  <a:cxnLst>
                    <a:cxn ang="0">
                      <a:pos x="T0" y="T1"/>
                    </a:cxn>
                    <a:cxn ang="0">
                      <a:pos x="T2" y="T3"/>
                    </a:cxn>
                    <a:cxn ang="0">
                      <a:pos x="T4" y="T5"/>
                    </a:cxn>
                    <a:cxn ang="0">
                      <a:pos x="T6" y="T7"/>
                    </a:cxn>
                    <a:cxn ang="0">
                      <a:pos x="T8" y="T9"/>
                    </a:cxn>
                  </a:cxnLst>
                  <a:rect l="0" t="0" r="r" b="b"/>
                  <a:pathLst>
                    <a:path w="543" h="628">
                      <a:moveTo>
                        <a:pt x="543" y="0"/>
                      </a:moveTo>
                      <a:lnTo>
                        <a:pt x="393" y="0"/>
                      </a:lnTo>
                      <a:lnTo>
                        <a:pt x="0" y="628"/>
                      </a:lnTo>
                      <a:lnTo>
                        <a:pt x="246" y="628"/>
                      </a:lnTo>
                      <a:lnTo>
                        <a:pt x="543" y="0"/>
                      </a:lnTo>
                      <a:close/>
                    </a:path>
                  </a:pathLst>
                </a:custGeom>
                <a:gradFill flip="none" rotWithShape="1">
                  <a:gsLst>
                    <a:gs pos="0">
                      <a:srgbClr val="D9D9D9"/>
                    </a:gs>
                    <a:gs pos="100000">
                      <a:srgbClr val="F2F2F2"/>
                    </a:gs>
                  </a:gsLst>
                  <a:lin ang="16200000" scaled="1"/>
                  <a:tileRect/>
                </a:gradFill>
                <a:ln>
                  <a:noFill/>
                </a:ln>
              </p:spPr>
              <p:txBody>
                <a:bodyPr vert="horz" wrap="square" lIns="91440" tIns="45720" rIns="91440" bIns="45720" numCol="1" anchor="t" anchorCtr="0" compatLnSpc="1">
                  <a:prstTxWarp prst="textNoShape">
                    <a:avLst/>
                  </a:prstTxWarp>
                </a:bodyPr>
                <a:lstStyle/>
                <a:p>
                  <a:pPr>
                    <a:lnSpc>
                      <a:spcPct val="80000"/>
                    </a:lnSpc>
                  </a:pPr>
                  <a:endParaRPr lang="de-DE" dirty="0"/>
                </a:p>
              </p:txBody>
            </p:sp>
            <p:sp>
              <p:nvSpPr>
                <p:cNvPr id="45" name="Freeform 48"/>
                <p:cNvSpPr>
                  <a:spLocks/>
                </p:cNvSpPr>
                <p:nvPr/>
              </p:nvSpPr>
              <p:spPr bwMode="gray">
                <a:xfrm>
                  <a:off x="6421038" y="4220833"/>
                  <a:ext cx="1764542" cy="116111"/>
                </a:xfrm>
                <a:custGeom>
                  <a:avLst/>
                  <a:gdLst/>
                  <a:ahLst/>
                  <a:cxnLst/>
                  <a:rect l="l" t="t" r="r" b="b"/>
                  <a:pathLst>
                    <a:path w="2376694" h="140853">
                      <a:moveTo>
                        <a:pt x="65237" y="0"/>
                      </a:moveTo>
                      <a:lnTo>
                        <a:pt x="1495998" y="0"/>
                      </a:lnTo>
                      <a:lnTo>
                        <a:pt x="2376694" y="140853"/>
                      </a:lnTo>
                      <a:lnTo>
                        <a:pt x="1764358" y="140853"/>
                      </a:lnTo>
                      <a:lnTo>
                        <a:pt x="1516756" y="140853"/>
                      </a:lnTo>
                      <a:lnTo>
                        <a:pt x="1509342" y="91925"/>
                      </a:lnTo>
                      <a:lnTo>
                        <a:pt x="1516755" y="140853"/>
                      </a:lnTo>
                      <a:lnTo>
                        <a:pt x="0" y="140853"/>
                      </a:lnTo>
                      <a:lnTo>
                        <a:pt x="22240" y="91925"/>
                      </a:lnTo>
                      <a:close/>
                    </a:path>
                  </a:pathLst>
                </a:custGeom>
                <a:gradFill flip="none" rotWithShape="1">
                  <a:gsLst>
                    <a:gs pos="0">
                      <a:srgbClr val="7F7F7F"/>
                    </a:gs>
                    <a:gs pos="100000">
                      <a:srgbClr val="A6A6A6"/>
                    </a:gs>
                  </a:gsLst>
                  <a:lin ang="0" scaled="1"/>
                  <a:tileRect/>
                </a:gradFill>
                <a:ln>
                  <a:noFill/>
                </a:ln>
              </p:spPr>
              <p:txBody>
                <a:bodyPr vert="horz" wrap="square" lIns="91440" tIns="45720" rIns="91440" bIns="45720" numCol="1" anchor="t" anchorCtr="0" compatLnSpc="1">
                  <a:prstTxWarp prst="textNoShape">
                    <a:avLst/>
                  </a:prstTxWarp>
                </a:bodyPr>
                <a:lstStyle/>
                <a:p>
                  <a:pPr>
                    <a:lnSpc>
                      <a:spcPct val="80000"/>
                    </a:lnSpc>
                  </a:pPr>
                  <a:endParaRPr lang="de-DE" dirty="0"/>
                </a:p>
              </p:txBody>
            </p:sp>
            <p:sp>
              <p:nvSpPr>
                <p:cNvPr id="46" name="Freeform 50"/>
                <p:cNvSpPr>
                  <a:spLocks/>
                </p:cNvSpPr>
                <p:nvPr/>
              </p:nvSpPr>
              <p:spPr bwMode="gray">
                <a:xfrm>
                  <a:off x="7442557" y="3383616"/>
                  <a:ext cx="743023" cy="953327"/>
                </a:xfrm>
                <a:custGeom>
                  <a:avLst/>
                  <a:gdLst>
                    <a:gd name="T0" fmla="*/ 81 w 675"/>
                    <a:gd name="T1" fmla="*/ 685 h 780"/>
                    <a:gd name="T2" fmla="*/ 675 w 675"/>
                    <a:gd name="T3" fmla="*/ 780 h 780"/>
                    <a:gd name="T4" fmla="*/ 306 w 675"/>
                    <a:gd name="T5" fmla="*/ 0 h 780"/>
                    <a:gd name="T6" fmla="*/ 0 w 675"/>
                    <a:gd name="T7" fmla="*/ 57 h 780"/>
                    <a:gd name="T8" fmla="*/ 81 w 675"/>
                    <a:gd name="T9" fmla="*/ 685 h 780"/>
                  </a:gdLst>
                  <a:ahLst/>
                  <a:cxnLst>
                    <a:cxn ang="0">
                      <a:pos x="T0" y="T1"/>
                    </a:cxn>
                    <a:cxn ang="0">
                      <a:pos x="T2" y="T3"/>
                    </a:cxn>
                    <a:cxn ang="0">
                      <a:pos x="T4" y="T5"/>
                    </a:cxn>
                    <a:cxn ang="0">
                      <a:pos x="T6" y="T7"/>
                    </a:cxn>
                    <a:cxn ang="0">
                      <a:pos x="T8" y="T9"/>
                    </a:cxn>
                  </a:cxnLst>
                  <a:rect l="0" t="0" r="r" b="b"/>
                  <a:pathLst>
                    <a:path w="675" h="780">
                      <a:moveTo>
                        <a:pt x="81" y="685"/>
                      </a:moveTo>
                      <a:lnTo>
                        <a:pt x="675" y="780"/>
                      </a:lnTo>
                      <a:lnTo>
                        <a:pt x="306" y="0"/>
                      </a:lnTo>
                      <a:lnTo>
                        <a:pt x="0" y="57"/>
                      </a:lnTo>
                      <a:lnTo>
                        <a:pt x="81" y="685"/>
                      </a:lnTo>
                      <a:close/>
                    </a:path>
                  </a:pathLst>
                </a:custGeom>
                <a:gradFill flip="none" rotWithShape="1">
                  <a:gsLst>
                    <a:gs pos="0">
                      <a:srgbClr val="7F7F7F"/>
                    </a:gs>
                    <a:gs pos="100000">
                      <a:srgbClr val="A6A6A6"/>
                    </a:gs>
                  </a:gsLst>
                  <a:lin ang="5400000" scaled="1"/>
                  <a:tileRect/>
                </a:gradFill>
                <a:ln>
                  <a:noFill/>
                </a:ln>
              </p:spPr>
              <p:txBody>
                <a:bodyPr vert="horz" wrap="square" lIns="91440" tIns="45720" rIns="91440" bIns="45720" numCol="1" anchor="t" anchorCtr="0" compatLnSpc="1">
                  <a:prstTxWarp prst="textNoShape">
                    <a:avLst/>
                  </a:prstTxWarp>
                </a:bodyPr>
                <a:lstStyle/>
                <a:p>
                  <a:pPr>
                    <a:lnSpc>
                      <a:spcPct val="80000"/>
                    </a:lnSpc>
                  </a:pPr>
                  <a:endParaRPr lang="de-DE" dirty="0"/>
                </a:p>
              </p:txBody>
            </p:sp>
            <p:sp>
              <p:nvSpPr>
                <p:cNvPr id="47" name="Freeform 51"/>
                <p:cNvSpPr>
                  <a:spLocks/>
                </p:cNvSpPr>
                <p:nvPr/>
              </p:nvSpPr>
              <p:spPr bwMode="gray">
                <a:xfrm>
                  <a:off x="6469472" y="3453283"/>
                  <a:ext cx="1062249" cy="767550"/>
                </a:xfrm>
                <a:custGeom>
                  <a:avLst/>
                  <a:gdLst>
                    <a:gd name="T0" fmla="*/ 884 w 965"/>
                    <a:gd name="T1" fmla="*/ 0 h 628"/>
                    <a:gd name="T2" fmla="*/ 297 w 965"/>
                    <a:gd name="T3" fmla="*/ 0 h 628"/>
                    <a:gd name="T4" fmla="*/ 0 w 965"/>
                    <a:gd name="T5" fmla="*/ 628 h 628"/>
                    <a:gd name="T6" fmla="*/ 965 w 965"/>
                    <a:gd name="T7" fmla="*/ 628 h 628"/>
                    <a:gd name="T8" fmla="*/ 884 w 965"/>
                    <a:gd name="T9" fmla="*/ 0 h 628"/>
                  </a:gdLst>
                  <a:ahLst/>
                  <a:cxnLst>
                    <a:cxn ang="0">
                      <a:pos x="T0" y="T1"/>
                    </a:cxn>
                    <a:cxn ang="0">
                      <a:pos x="T2" y="T3"/>
                    </a:cxn>
                    <a:cxn ang="0">
                      <a:pos x="T4" y="T5"/>
                    </a:cxn>
                    <a:cxn ang="0">
                      <a:pos x="T6" y="T7"/>
                    </a:cxn>
                    <a:cxn ang="0">
                      <a:pos x="T8" y="T9"/>
                    </a:cxn>
                  </a:cxnLst>
                  <a:rect l="0" t="0" r="r" b="b"/>
                  <a:pathLst>
                    <a:path w="965" h="628">
                      <a:moveTo>
                        <a:pt x="884" y="0"/>
                      </a:moveTo>
                      <a:lnTo>
                        <a:pt x="297" y="0"/>
                      </a:lnTo>
                      <a:lnTo>
                        <a:pt x="0" y="628"/>
                      </a:lnTo>
                      <a:lnTo>
                        <a:pt x="965" y="628"/>
                      </a:lnTo>
                      <a:lnTo>
                        <a:pt x="884" y="0"/>
                      </a:lnTo>
                      <a:close/>
                    </a:path>
                  </a:pathLst>
                </a:custGeom>
                <a:gradFill flip="none" rotWithShape="1">
                  <a:gsLst>
                    <a:gs pos="0">
                      <a:srgbClr val="A6A6A6"/>
                    </a:gs>
                    <a:gs pos="100000">
                      <a:srgbClr val="7F7F7F"/>
                    </a:gs>
                  </a:gsLst>
                  <a:lin ang="16200000" scaled="1"/>
                  <a:tileRect/>
                </a:gradFill>
                <a:ln>
                  <a:noFill/>
                </a:ln>
              </p:spPr>
              <p:txBody>
                <a:bodyPr vert="horz" wrap="square" lIns="91440" tIns="45720" rIns="91440" bIns="45720" numCol="1" anchor="t" anchorCtr="0" compatLnSpc="1">
                  <a:prstTxWarp prst="textNoShape">
                    <a:avLst/>
                  </a:prstTxWarp>
                </a:bodyPr>
                <a:lstStyle/>
                <a:p>
                  <a:pPr>
                    <a:lnSpc>
                      <a:spcPct val="80000"/>
                    </a:lnSpc>
                  </a:pPr>
                  <a:endParaRPr lang="de-DE" dirty="0"/>
                </a:p>
              </p:txBody>
            </p:sp>
            <p:sp>
              <p:nvSpPr>
                <p:cNvPr id="48" name="Freeform 52"/>
                <p:cNvSpPr>
                  <a:spLocks/>
                </p:cNvSpPr>
                <p:nvPr/>
              </p:nvSpPr>
              <p:spPr bwMode="gray">
                <a:xfrm>
                  <a:off x="6796402" y="3383616"/>
                  <a:ext cx="982992" cy="69667"/>
                </a:xfrm>
                <a:custGeom>
                  <a:avLst/>
                  <a:gdLst>
                    <a:gd name="T0" fmla="*/ 587 w 893"/>
                    <a:gd name="T1" fmla="*/ 57 h 57"/>
                    <a:gd name="T2" fmla="*/ 893 w 893"/>
                    <a:gd name="T3" fmla="*/ 0 h 57"/>
                    <a:gd name="T4" fmla="*/ 28 w 893"/>
                    <a:gd name="T5" fmla="*/ 0 h 57"/>
                    <a:gd name="T6" fmla="*/ 0 w 893"/>
                    <a:gd name="T7" fmla="*/ 57 h 57"/>
                    <a:gd name="T8" fmla="*/ 587 w 893"/>
                    <a:gd name="T9" fmla="*/ 57 h 57"/>
                  </a:gdLst>
                  <a:ahLst/>
                  <a:cxnLst>
                    <a:cxn ang="0">
                      <a:pos x="T0" y="T1"/>
                    </a:cxn>
                    <a:cxn ang="0">
                      <a:pos x="T2" y="T3"/>
                    </a:cxn>
                    <a:cxn ang="0">
                      <a:pos x="T4" y="T5"/>
                    </a:cxn>
                    <a:cxn ang="0">
                      <a:pos x="T6" y="T7"/>
                    </a:cxn>
                    <a:cxn ang="0">
                      <a:pos x="T8" y="T9"/>
                    </a:cxn>
                  </a:cxnLst>
                  <a:rect l="0" t="0" r="r" b="b"/>
                  <a:pathLst>
                    <a:path w="893" h="57">
                      <a:moveTo>
                        <a:pt x="587" y="57"/>
                      </a:moveTo>
                      <a:lnTo>
                        <a:pt x="893" y="0"/>
                      </a:lnTo>
                      <a:lnTo>
                        <a:pt x="28" y="0"/>
                      </a:lnTo>
                      <a:lnTo>
                        <a:pt x="0" y="57"/>
                      </a:lnTo>
                      <a:lnTo>
                        <a:pt x="587" y="57"/>
                      </a:lnTo>
                      <a:close/>
                    </a:path>
                  </a:pathLst>
                </a:custGeom>
                <a:gradFill>
                  <a:gsLst>
                    <a:gs pos="0">
                      <a:srgbClr val="7F7F7F"/>
                    </a:gs>
                    <a:gs pos="100000">
                      <a:srgbClr val="A6A6A6"/>
                    </a:gs>
                  </a:gsLst>
                  <a:lin ang="10800000" scaled="1"/>
                </a:gradFill>
                <a:ln>
                  <a:noFill/>
                </a:ln>
              </p:spPr>
              <p:txBody>
                <a:bodyPr vert="horz" wrap="square" lIns="91440" tIns="45720" rIns="91440" bIns="45720" numCol="1" anchor="t" anchorCtr="0" compatLnSpc="1">
                  <a:prstTxWarp prst="textNoShape">
                    <a:avLst/>
                  </a:prstTxWarp>
                </a:bodyPr>
                <a:lstStyle/>
                <a:p>
                  <a:pPr>
                    <a:lnSpc>
                      <a:spcPct val="80000"/>
                    </a:lnSpc>
                  </a:pPr>
                  <a:endParaRPr lang="de-DE" dirty="0"/>
                </a:p>
              </p:txBody>
            </p:sp>
          </p:grpSp>
          <p:grpSp>
            <p:nvGrpSpPr>
              <p:cNvPr id="14" name="Gruppieren 54"/>
              <p:cNvGrpSpPr/>
              <p:nvPr/>
            </p:nvGrpSpPr>
            <p:grpSpPr bwMode="gray">
              <a:xfrm>
                <a:off x="6687425" y="2271401"/>
                <a:ext cx="1091968" cy="1112215"/>
                <a:chOff x="6687425" y="2271401"/>
                <a:chExt cx="1091968" cy="1112215"/>
              </a:xfrm>
            </p:grpSpPr>
            <p:sp>
              <p:nvSpPr>
                <p:cNvPr id="29" name="Line 6"/>
                <p:cNvSpPr>
                  <a:spLocks noChangeShapeType="1"/>
                </p:cNvSpPr>
                <p:nvPr/>
              </p:nvSpPr>
              <p:spPr bwMode="gray">
                <a:xfrm>
                  <a:off x="6827223" y="3383616"/>
                  <a:ext cx="0" cy="0"/>
                </a:xfrm>
                <a:prstGeom prst="line">
                  <a:avLst/>
                </a:prstGeom>
                <a:noFill/>
                <a:ln w="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nSpc>
                      <a:spcPct val="80000"/>
                    </a:lnSpc>
                  </a:pPr>
                  <a:endParaRPr lang="de-DE" dirty="0"/>
                </a:p>
              </p:txBody>
            </p:sp>
            <p:sp>
              <p:nvSpPr>
                <p:cNvPr id="30" name="Line 7"/>
                <p:cNvSpPr>
                  <a:spLocks noChangeShapeType="1"/>
                </p:cNvSpPr>
                <p:nvPr/>
              </p:nvSpPr>
              <p:spPr bwMode="gray">
                <a:xfrm>
                  <a:off x="6873455" y="3276061"/>
                  <a:ext cx="0" cy="0"/>
                </a:xfrm>
                <a:prstGeom prst="line">
                  <a:avLst/>
                </a:prstGeom>
                <a:noFill/>
                <a:ln w="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nSpc>
                      <a:spcPct val="80000"/>
                    </a:lnSpc>
                  </a:pPr>
                  <a:endParaRPr lang="de-DE" dirty="0"/>
                </a:p>
              </p:txBody>
            </p:sp>
            <p:sp>
              <p:nvSpPr>
                <p:cNvPr id="31" name="Line 8"/>
                <p:cNvSpPr>
                  <a:spLocks noChangeShapeType="1"/>
                </p:cNvSpPr>
                <p:nvPr/>
              </p:nvSpPr>
              <p:spPr bwMode="gray">
                <a:xfrm>
                  <a:off x="7733161" y="3276061"/>
                  <a:ext cx="0" cy="0"/>
                </a:xfrm>
                <a:prstGeom prst="line">
                  <a:avLst/>
                </a:prstGeom>
                <a:noFill/>
                <a:ln w="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nSpc>
                      <a:spcPct val="80000"/>
                    </a:lnSpc>
                  </a:pPr>
                  <a:endParaRPr lang="de-DE" dirty="0"/>
                </a:p>
              </p:txBody>
            </p:sp>
            <p:sp>
              <p:nvSpPr>
                <p:cNvPr id="32" name="Line 9"/>
                <p:cNvSpPr>
                  <a:spLocks noChangeShapeType="1"/>
                </p:cNvSpPr>
                <p:nvPr/>
              </p:nvSpPr>
              <p:spPr bwMode="gray">
                <a:xfrm>
                  <a:off x="7779393" y="3383616"/>
                  <a:ext cx="0" cy="0"/>
                </a:xfrm>
                <a:prstGeom prst="line">
                  <a:avLst/>
                </a:prstGeom>
                <a:noFill/>
                <a:ln w="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nSpc>
                      <a:spcPct val="80000"/>
                    </a:lnSpc>
                  </a:pPr>
                  <a:endParaRPr lang="de-DE" dirty="0"/>
                </a:p>
              </p:txBody>
            </p:sp>
            <p:sp>
              <p:nvSpPr>
                <p:cNvPr id="33" name="Line 10"/>
                <p:cNvSpPr>
                  <a:spLocks noChangeShapeType="1"/>
                </p:cNvSpPr>
                <p:nvPr/>
              </p:nvSpPr>
              <p:spPr bwMode="gray">
                <a:xfrm>
                  <a:off x="6827223" y="3383616"/>
                  <a:ext cx="0" cy="0"/>
                </a:xfrm>
                <a:prstGeom prst="line">
                  <a:avLst/>
                </a:prstGeom>
                <a:noFill/>
                <a:ln w="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nSpc>
                      <a:spcPct val="80000"/>
                    </a:lnSpc>
                  </a:pPr>
                  <a:endParaRPr lang="de-DE" dirty="0"/>
                </a:p>
              </p:txBody>
            </p:sp>
            <p:sp>
              <p:nvSpPr>
                <p:cNvPr id="34" name="Line 11"/>
                <p:cNvSpPr>
                  <a:spLocks noChangeShapeType="1"/>
                </p:cNvSpPr>
                <p:nvPr/>
              </p:nvSpPr>
              <p:spPr bwMode="gray">
                <a:xfrm>
                  <a:off x="6873455" y="3276061"/>
                  <a:ext cx="0" cy="0"/>
                </a:xfrm>
                <a:prstGeom prst="line">
                  <a:avLst/>
                </a:prstGeom>
                <a:noFill/>
                <a:ln w="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nSpc>
                      <a:spcPct val="80000"/>
                    </a:lnSpc>
                  </a:pPr>
                  <a:endParaRPr lang="de-DE" dirty="0"/>
                </a:p>
              </p:txBody>
            </p:sp>
            <p:sp>
              <p:nvSpPr>
                <p:cNvPr id="35" name="Line 12"/>
                <p:cNvSpPr>
                  <a:spLocks noChangeShapeType="1"/>
                </p:cNvSpPr>
                <p:nvPr/>
              </p:nvSpPr>
              <p:spPr bwMode="gray">
                <a:xfrm>
                  <a:off x="7733161" y="3276061"/>
                  <a:ext cx="0" cy="0"/>
                </a:xfrm>
                <a:prstGeom prst="line">
                  <a:avLst/>
                </a:prstGeom>
                <a:noFill/>
                <a:ln w="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nSpc>
                      <a:spcPct val="80000"/>
                    </a:lnSpc>
                  </a:pPr>
                  <a:endParaRPr lang="de-DE" dirty="0"/>
                </a:p>
              </p:txBody>
            </p:sp>
            <p:sp>
              <p:nvSpPr>
                <p:cNvPr id="36" name="Line 13"/>
                <p:cNvSpPr>
                  <a:spLocks noChangeShapeType="1"/>
                </p:cNvSpPr>
                <p:nvPr/>
              </p:nvSpPr>
              <p:spPr bwMode="gray">
                <a:xfrm>
                  <a:off x="7779393" y="3383616"/>
                  <a:ext cx="0" cy="0"/>
                </a:xfrm>
                <a:prstGeom prst="line">
                  <a:avLst/>
                </a:prstGeom>
                <a:noFill/>
                <a:ln w="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nSpc>
                      <a:spcPct val="80000"/>
                    </a:lnSpc>
                  </a:pPr>
                  <a:endParaRPr lang="de-DE" dirty="0"/>
                </a:p>
              </p:txBody>
            </p:sp>
            <p:sp>
              <p:nvSpPr>
                <p:cNvPr id="37" name="Freeform 36"/>
                <p:cNvSpPr>
                  <a:spLocks/>
                </p:cNvSpPr>
                <p:nvPr/>
              </p:nvSpPr>
              <p:spPr bwMode="gray">
                <a:xfrm>
                  <a:off x="6687425" y="3276061"/>
                  <a:ext cx="745225" cy="80666"/>
                </a:xfrm>
                <a:custGeom>
                  <a:avLst/>
                  <a:gdLst>
                    <a:gd name="T0" fmla="*/ 668 w 677"/>
                    <a:gd name="T1" fmla="*/ 0 h 66"/>
                    <a:gd name="T2" fmla="*/ 169 w 677"/>
                    <a:gd name="T3" fmla="*/ 0 h 66"/>
                    <a:gd name="T4" fmla="*/ 0 w 677"/>
                    <a:gd name="T5" fmla="*/ 66 h 66"/>
                    <a:gd name="T6" fmla="*/ 677 w 677"/>
                    <a:gd name="T7" fmla="*/ 66 h 66"/>
                    <a:gd name="T8" fmla="*/ 668 w 677"/>
                    <a:gd name="T9" fmla="*/ 0 h 66"/>
                  </a:gdLst>
                  <a:ahLst/>
                  <a:cxnLst>
                    <a:cxn ang="0">
                      <a:pos x="T0" y="T1"/>
                    </a:cxn>
                    <a:cxn ang="0">
                      <a:pos x="T2" y="T3"/>
                    </a:cxn>
                    <a:cxn ang="0">
                      <a:pos x="T4" y="T5"/>
                    </a:cxn>
                    <a:cxn ang="0">
                      <a:pos x="T6" y="T7"/>
                    </a:cxn>
                    <a:cxn ang="0">
                      <a:pos x="T8" y="T9"/>
                    </a:cxn>
                  </a:cxnLst>
                  <a:rect l="0" t="0" r="r" b="b"/>
                  <a:pathLst>
                    <a:path w="677" h="66">
                      <a:moveTo>
                        <a:pt x="668" y="0"/>
                      </a:moveTo>
                      <a:lnTo>
                        <a:pt x="169" y="0"/>
                      </a:lnTo>
                      <a:lnTo>
                        <a:pt x="0" y="66"/>
                      </a:lnTo>
                      <a:lnTo>
                        <a:pt x="677" y="66"/>
                      </a:lnTo>
                      <a:lnTo>
                        <a:pt x="668" y="0"/>
                      </a:lnTo>
                      <a:close/>
                    </a:path>
                  </a:pathLst>
                </a:custGeom>
                <a:gradFill flip="none" rotWithShape="1">
                  <a:gsLst>
                    <a:gs pos="0">
                      <a:schemeClr val="accent1">
                        <a:lumMod val="75000"/>
                      </a:schemeClr>
                    </a:gs>
                    <a:gs pos="100000">
                      <a:schemeClr val="accent1">
                        <a:lumMod val="50000"/>
                      </a:schemeClr>
                    </a:gs>
                  </a:gsLst>
                  <a:lin ang="0" scaled="1"/>
                  <a:tileRect/>
                </a:gradFill>
                <a:ln>
                  <a:noFill/>
                </a:ln>
              </p:spPr>
              <p:txBody>
                <a:bodyPr vert="horz" wrap="square" lIns="91440" tIns="45720" rIns="91440" bIns="45720" numCol="1" anchor="t" anchorCtr="0" compatLnSpc="1">
                  <a:prstTxWarp prst="textNoShape">
                    <a:avLst/>
                  </a:prstTxWarp>
                </a:bodyPr>
                <a:lstStyle/>
                <a:p>
                  <a:pPr>
                    <a:lnSpc>
                      <a:spcPct val="80000"/>
                    </a:lnSpc>
                  </a:pPr>
                  <a:endParaRPr lang="de-DE" dirty="0"/>
                </a:p>
              </p:txBody>
            </p:sp>
            <p:sp>
              <p:nvSpPr>
                <p:cNvPr id="38" name="Freeform 39"/>
                <p:cNvSpPr>
                  <a:spLocks/>
                </p:cNvSpPr>
                <p:nvPr/>
              </p:nvSpPr>
              <p:spPr bwMode="gray">
                <a:xfrm>
                  <a:off x="6687425" y="2271401"/>
                  <a:ext cx="615333" cy="1085326"/>
                </a:xfrm>
                <a:custGeom>
                  <a:avLst/>
                  <a:gdLst>
                    <a:gd name="T0" fmla="*/ 559 w 559"/>
                    <a:gd name="T1" fmla="*/ 0 h 888"/>
                    <a:gd name="T2" fmla="*/ 0 w 559"/>
                    <a:gd name="T3" fmla="*/ 888 h 888"/>
                    <a:gd name="T4" fmla="*/ 169 w 559"/>
                    <a:gd name="T5" fmla="*/ 822 h 888"/>
                    <a:gd name="T6" fmla="*/ 559 w 559"/>
                    <a:gd name="T7" fmla="*/ 0 h 888"/>
                  </a:gdLst>
                  <a:ahLst/>
                  <a:cxnLst>
                    <a:cxn ang="0">
                      <a:pos x="T0" y="T1"/>
                    </a:cxn>
                    <a:cxn ang="0">
                      <a:pos x="T2" y="T3"/>
                    </a:cxn>
                    <a:cxn ang="0">
                      <a:pos x="T4" y="T5"/>
                    </a:cxn>
                    <a:cxn ang="0">
                      <a:pos x="T6" y="T7"/>
                    </a:cxn>
                  </a:cxnLst>
                  <a:rect l="0" t="0" r="r" b="b"/>
                  <a:pathLst>
                    <a:path w="559" h="888">
                      <a:moveTo>
                        <a:pt x="559" y="0"/>
                      </a:moveTo>
                      <a:lnTo>
                        <a:pt x="0" y="888"/>
                      </a:lnTo>
                      <a:lnTo>
                        <a:pt x="169" y="822"/>
                      </a:lnTo>
                      <a:lnTo>
                        <a:pt x="559" y="0"/>
                      </a:lnTo>
                      <a:close/>
                    </a:path>
                  </a:pathLst>
                </a:custGeom>
                <a:gradFill flip="none" rotWithShape="1">
                  <a:gsLst>
                    <a:gs pos="0">
                      <a:schemeClr val="accent1">
                        <a:lumMod val="60000"/>
                        <a:lumOff val="40000"/>
                      </a:schemeClr>
                    </a:gs>
                    <a:gs pos="50000">
                      <a:schemeClr val="accent1">
                        <a:lumMod val="20000"/>
                        <a:lumOff val="80000"/>
                      </a:schemeClr>
                    </a:gs>
                    <a:gs pos="100000">
                      <a:schemeClr val="accent1">
                        <a:tint val="23500"/>
                        <a:satMod val="160000"/>
                      </a:schemeClr>
                    </a:gs>
                  </a:gsLst>
                  <a:lin ang="5400000" scaled="1"/>
                  <a:tileRect/>
                </a:gradFill>
                <a:ln>
                  <a:noFill/>
                </a:ln>
              </p:spPr>
              <p:txBody>
                <a:bodyPr vert="horz" wrap="square" lIns="91440" tIns="45720" rIns="91440" bIns="45720" numCol="1" anchor="t" anchorCtr="0" compatLnSpc="1">
                  <a:prstTxWarp prst="textNoShape">
                    <a:avLst/>
                  </a:prstTxWarp>
                </a:bodyPr>
                <a:lstStyle/>
                <a:p>
                  <a:pPr>
                    <a:lnSpc>
                      <a:spcPct val="80000"/>
                    </a:lnSpc>
                  </a:pPr>
                  <a:endParaRPr lang="de-DE" dirty="0"/>
                </a:p>
              </p:txBody>
            </p:sp>
            <p:sp>
              <p:nvSpPr>
                <p:cNvPr id="39" name="Freeform 40"/>
                <p:cNvSpPr>
                  <a:spLocks/>
                </p:cNvSpPr>
                <p:nvPr/>
              </p:nvSpPr>
              <p:spPr bwMode="gray">
                <a:xfrm>
                  <a:off x="7422742" y="3276061"/>
                  <a:ext cx="310419" cy="80666"/>
                </a:xfrm>
                <a:custGeom>
                  <a:avLst/>
                  <a:gdLst>
                    <a:gd name="T0" fmla="*/ 9 w 282"/>
                    <a:gd name="T1" fmla="*/ 66 h 66"/>
                    <a:gd name="T2" fmla="*/ 282 w 282"/>
                    <a:gd name="T3" fmla="*/ 0 h 66"/>
                    <a:gd name="T4" fmla="*/ 0 w 282"/>
                    <a:gd name="T5" fmla="*/ 0 h 66"/>
                    <a:gd name="T6" fmla="*/ 9 w 282"/>
                    <a:gd name="T7" fmla="*/ 66 h 66"/>
                  </a:gdLst>
                  <a:ahLst/>
                  <a:cxnLst>
                    <a:cxn ang="0">
                      <a:pos x="T0" y="T1"/>
                    </a:cxn>
                    <a:cxn ang="0">
                      <a:pos x="T2" y="T3"/>
                    </a:cxn>
                    <a:cxn ang="0">
                      <a:pos x="T4" y="T5"/>
                    </a:cxn>
                    <a:cxn ang="0">
                      <a:pos x="T6" y="T7"/>
                    </a:cxn>
                  </a:cxnLst>
                  <a:rect l="0" t="0" r="r" b="b"/>
                  <a:pathLst>
                    <a:path w="282" h="66">
                      <a:moveTo>
                        <a:pt x="9" y="66"/>
                      </a:moveTo>
                      <a:lnTo>
                        <a:pt x="282" y="0"/>
                      </a:lnTo>
                      <a:lnTo>
                        <a:pt x="0" y="0"/>
                      </a:lnTo>
                      <a:lnTo>
                        <a:pt x="9" y="66"/>
                      </a:lnTo>
                      <a:close/>
                    </a:path>
                  </a:pathLst>
                </a:custGeom>
                <a:gradFill flip="none" rotWithShape="1">
                  <a:gsLst>
                    <a:gs pos="0">
                      <a:schemeClr val="accent1">
                        <a:lumMod val="75000"/>
                      </a:schemeClr>
                    </a:gs>
                    <a:gs pos="100000">
                      <a:schemeClr val="accent1">
                        <a:lumMod val="50000"/>
                      </a:schemeClr>
                    </a:gs>
                  </a:gsLst>
                  <a:lin ang="16200000" scaled="1"/>
                  <a:tileRect/>
                </a:gradFill>
                <a:ln>
                  <a:noFill/>
                </a:ln>
              </p:spPr>
              <p:txBody>
                <a:bodyPr vert="horz" wrap="square" lIns="91440" tIns="45720" rIns="91440" bIns="45720" numCol="1" anchor="t" anchorCtr="0" compatLnSpc="1">
                  <a:prstTxWarp prst="textNoShape">
                    <a:avLst/>
                  </a:prstTxWarp>
                </a:bodyPr>
                <a:lstStyle/>
                <a:p>
                  <a:pPr>
                    <a:lnSpc>
                      <a:spcPct val="80000"/>
                    </a:lnSpc>
                  </a:pPr>
                  <a:endParaRPr lang="de-DE" dirty="0"/>
                </a:p>
              </p:txBody>
            </p:sp>
            <p:sp>
              <p:nvSpPr>
                <p:cNvPr id="40" name="Freeform 56"/>
                <p:cNvSpPr>
                  <a:spLocks/>
                </p:cNvSpPr>
                <p:nvPr/>
              </p:nvSpPr>
              <p:spPr bwMode="gray">
                <a:xfrm>
                  <a:off x="7302757" y="2271401"/>
                  <a:ext cx="430404" cy="1004660"/>
                </a:xfrm>
                <a:custGeom>
                  <a:avLst/>
                  <a:gdLst>
                    <a:gd name="T0" fmla="*/ 391 w 391"/>
                    <a:gd name="T1" fmla="*/ 822 h 822"/>
                    <a:gd name="T2" fmla="*/ 0 w 391"/>
                    <a:gd name="T3" fmla="*/ 0 h 822"/>
                    <a:gd name="T4" fmla="*/ 109 w 391"/>
                    <a:gd name="T5" fmla="*/ 822 h 822"/>
                    <a:gd name="T6" fmla="*/ 391 w 391"/>
                    <a:gd name="T7" fmla="*/ 822 h 822"/>
                  </a:gdLst>
                  <a:ahLst/>
                  <a:cxnLst>
                    <a:cxn ang="0">
                      <a:pos x="T0" y="T1"/>
                    </a:cxn>
                    <a:cxn ang="0">
                      <a:pos x="T2" y="T3"/>
                    </a:cxn>
                    <a:cxn ang="0">
                      <a:pos x="T4" y="T5"/>
                    </a:cxn>
                    <a:cxn ang="0">
                      <a:pos x="T6" y="T7"/>
                    </a:cxn>
                  </a:cxnLst>
                  <a:rect l="0" t="0" r="r" b="b"/>
                  <a:pathLst>
                    <a:path w="391" h="822">
                      <a:moveTo>
                        <a:pt x="391" y="822"/>
                      </a:moveTo>
                      <a:lnTo>
                        <a:pt x="0" y="0"/>
                      </a:lnTo>
                      <a:lnTo>
                        <a:pt x="109" y="822"/>
                      </a:lnTo>
                      <a:lnTo>
                        <a:pt x="391" y="822"/>
                      </a:lnTo>
                      <a:close/>
                    </a:path>
                  </a:pathLst>
                </a:custGeom>
                <a:gradFill flip="none" rotWithShape="1">
                  <a:gsLst>
                    <a:gs pos="0">
                      <a:schemeClr val="accent1">
                        <a:lumMod val="50000"/>
                      </a:schemeClr>
                    </a:gs>
                    <a:gs pos="100000">
                      <a:schemeClr val="accent1">
                        <a:lumMod val="75000"/>
                      </a:schemeClr>
                    </a:gs>
                  </a:gsLst>
                  <a:lin ang="5400000" scaled="1"/>
                  <a:tileRect/>
                </a:gradFill>
                <a:ln>
                  <a:noFill/>
                </a:ln>
              </p:spPr>
              <p:txBody>
                <a:bodyPr vert="horz" wrap="square" lIns="91440" tIns="45720" rIns="91440" bIns="45720" numCol="1" anchor="t" anchorCtr="0" compatLnSpc="1">
                  <a:prstTxWarp prst="textNoShape">
                    <a:avLst/>
                  </a:prstTxWarp>
                </a:bodyPr>
                <a:lstStyle/>
                <a:p>
                  <a:pPr>
                    <a:lnSpc>
                      <a:spcPct val="80000"/>
                    </a:lnSpc>
                  </a:pPr>
                  <a:endParaRPr lang="de-DE" dirty="0"/>
                </a:p>
              </p:txBody>
            </p:sp>
            <p:sp>
              <p:nvSpPr>
                <p:cNvPr id="41" name="Freeform 57"/>
                <p:cNvSpPr>
                  <a:spLocks/>
                </p:cNvSpPr>
                <p:nvPr/>
              </p:nvSpPr>
              <p:spPr bwMode="gray">
                <a:xfrm>
                  <a:off x="6873455" y="2271401"/>
                  <a:ext cx="549287" cy="1004660"/>
                </a:xfrm>
                <a:custGeom>
                  <a:avLst/>
                  <a:gdLst>
                    <a:gd name="T0" fmla="*/ 499 w 499"/>
                    <a:gd name="T1" fmla="*/ 822 h 822"/>
                    <a:gd name="T2" fmla="*/ 390 w 499"/>
                    <a:gd name="T3" fmla="*/ 0 h 822"/>
                    <a:gd name="T4" fmla="*/ 0 w 499"/>
                    <a:gd name="T5" fmla="*/ 822 h 822"/>
                    <a:gd name="T6" fmla="*/ 499 w 499"/>
                    <a:gd name="T7" fmla="*/ 822 h 822"/>
                  </a:gdLst>
                  <a:ahLst/>
                  <a:cxnLst>
                    <a:cxn ang="0">
                      <a:pos x="T0" y="T1"/>
                    </a:cxn>
                    <a:cxn ang="0">
                      <a:pos x="T2" y="T3"/>
                    </a:cxn>
                    <a:cxn ang="0">
                      <a:pos x="T4" y="T5"/>
                    </a:cxn>
                    <a:cxn ang="0">
                      <a:pos x="T6" y="T7"/>
                    </a:cxn>
                  </a:cxnLst>
                  <a:rect l="0" t="0" r="r" b="b"/>
                  <a:pathLst>
                    <a:path w="499" h="822">
                      <a:moveTo>
                        <a:pt x="499" y="822"/>
                      </a:moveTo>
                      <a:lnTo>
                        <a:pt x="390" y="0"/>
                      </a:lnTo>
                      <a:lnTo>
                        <a:pt x="0" y="822"/>
                      </a:lnTo>
                      <a:lnTo>
                        <a:pt x="499" y="822"/>
                      </a:lnTo>
                      <a:close/>
                    </a:path>
                  </a:pathLst>
                </a:custGeom>
                <a:gradFill flip="none" rotWithShape="1">
                  <a:gsLst>
                    <a:gs pos="0">
                      <a:schemeClr val="accent1"/>
                    </a:gs>
                    <a:gs pos="100000">
                      <a:schemeClr val="accent1">
                        <a:lumMod val="75000"/>
                      </a:schemeClr>
                    </a:gs>
                  </a:gsLst>
                  <a:lin ang="5400000" scaled="1"/>
                  <a:tileRect/>
                </a:gradFill>
                <a:ln>
                  <a:noFill/>
                </a:ln>
              </p:spPr>
              <p:txBody>
                <a:bodyPr vert="horz" wrap="square" lIns="91440" tIns="45720" rIns="91440" bIns="45720" numCol="1" anchor="t" anchorCtr="0" compatLnSpc="1">
                  <a:prstTxWarp prst="textNoShape">
                    <a:avLst/>
                  </a:prstTxWarp>
                </a:bodyPr>
                <a:lstStyle/>
                <a:p>
                  <a:pPr>
                    <a:lnSpc>
                      <a:spcPct val="80000"/>
                    </a:lnSpc>
                  </a:pPr>
                  <a:endParaRPr lang="de-DE" dirty="0"/>
                </a:p>
              </p:txBody>
            </p:sp>
          </p:grpSp>
          <p:grpSp>
            <p:nvGrpSpPr>
              <p:cNvPr id="16" name="Gruppieren 56"/>
              <p:cNvGrpSpPr/>
              <p:nvPr/>
            </p:nvGrpSpPr>
            <p:grpSpPr bwMode="gray">
              <a:xfrm>
                <a:off x="5797590" y="4296611"/>
                <a:ext cx="2865140" cy="1479338"/>
                <a:chOff x="5797590" y="4296611"/>
                <a:chExt cx="2865140" cy="1479338"/>
              </a:xfrm>
            </p:grpSpPr>
            <p:sp>
              <p:nvSpPr>
                <p:cNvPr id="20" name="Freeform 37"/>
                <p:cNvSpPr>
                  <a:spLocks/>
                </p:cNvSpPr>
                <p:nvPr/>
              </p:nvSpPr>
              <p:spPr bwMode="gray">
                <a:xfrm>
                  <a:off x="7547129" y="4336944"/>
                  <a:ext cx="684682" cy="107555"/>
                </a:xfrm>
                <a:custGeom>
                  <a:avLst/>
                  <a:gdLst>
                    <a:gd name="T0" fmla="*/ 11 w 622"/>
                    <a:gd name="T1" fmla="*/ 88 h 88"/>
                    <a:gd name="T2" fmla="*/ 622 w 622"/>
                    <a:gd name="T3" fmla="*/ 88 h 88"/>
                    <a:gd name="T4" fmla="*/ 167 w 622"/>
                    <a:gd name="T5" fmla="*/ 0 h 88"/>
                    <a:gd name="T6" fmla="*/ 0 w 622"/>
                    <a:gd name="T7" fmla="*/ 0 h 88"/>
                    <a:gd name="T8" fmla="*/ 11 w 622"/>
                    <a:gd name="T9" fmla="*/ 88 h 88"/>
                  </a:gdLst>
                  <a:ahLst/>
                  <a:cxnLst>
                    <a:cxn ang="0">
                      <a:pos x="T0" y="T1"/>
                    </a:cxn>
                    <a:cxn ang="0">
                      <a:pos x="T2" y="T3"/>
                    </a:cxn>
                    <a:cxn ang="0">
                      <a:pos x="T4" y="T5"/>
                    </a:cxn>
                    <a:cxn ang="0">
                      <a:pos x="T6" y="T7"/>
                    </a:cxn>
                    <a:cxn ang="0">
                      <a:pos x="T8" y="T9"/>
                    </a:cxn>
                  </a:cxnLst>
                  <a:rect l="0" t="0" r="r" b="b"/>
                  <a:pathLst>
                    <a:path w="622" h="88">
                      <a:moveTo>
                        <a:pt x="11" y="88"/>
                      </a:moveTo>
                      <a:lnTo>
                        <a:pt x="622" y="88"/>
                      </a:lnTo>
                      <a:lnTo>
                        <a:pt x="167" y="0"/>
                      </a:lnTo>
                      <a:lnTo>
                        <a:pt x="0" y="0"/>
                      </a:lnTo>
                      <a:lnTo>
                        <a:pt x="11" y="88"/>
                      </a:lnTo>
                      <a:close/>
                    </a:path>
                  </a:pathLst>
                </a:custGeom>
                <a:gradFill flip="none" rotWithShape="1">
                  <a:gsLst>
                    <a:gs pos="100000">
                      <a:srgbClr val="A6A6A6"/>
                    </a:gs>
                    <a:gs pos="0">
                      <a:srgbClr val="D9D9D9"/>
                    </a:gs>
                  </a:gsLst>
                  <a:lin ang="0" scaled="1"/>
                  <a:tileRect/>
                </a:gradFill>
                <a:ln>
                  <a:noFill/>
                </a:ln>
              </p:spPr>
              <p:txBody>
                <a:bodyPr vert="horz" wrap="square" lIns="91440" tIns="45720" rIns="91440" bIns="45720" numCol="1" anchor="t" anchorCtr="0" compatLnSpc="1">
                  <a:prstTxWarp prst="textNoShape">
                    <a:avLst/>
                  </a:prstTxWarp>
                </a:bodyPr>
                <a:lstStyle/>
                <a:p>
                  <a:pPr>
                    <a:lnSpc>
                      <a:spcPct val="80000"/>
                    </a:lnSpc>
                  </a:pPr>
                  <a:endParaRPr lang="de-DE" dirty="0"/>
                </a:p>
              </p:txBody>
            </p:sp>
            <p:sp>
              <p:nvSpPr>
                <p:cNvPr id="22" name="Freeform 41"/>
                <p:cNvSpPr>
                  <a:spLocks/>
                </p:cNvSpPr>
                <p:nvPr/>
              </p:nvSpPr>
              <p:spPr bwMode="gray">
                <a:xfrm>
                  <a:off x="5799099" y="4296611"/>
                  <a:ext cx="573505" cy="626997"/>
                </a:xfrm>
                <a:custGeom>
                  <a:avLst/>
                  <a:gdLst>
                    <a:gd name="T0" fmla="*/ 521 w 521"/>
                    <a:gd name="T1" fmla="*/ 121 h 513"/>
                    <a:gd name="T2" fmla="*/ 323 w 521"/>
                    <a:gd name="T3" fmla="*/ 0 h 513"/>
                    <a:gd name="T4" fmla="*/ 0 w 521"/>
                    <a:gd name="T5" fmla="*/ 513 h 513"/>
                    <a:gd name="T6" fmla="*/ 336 w 521"/>
                    <a:gd name="T7" fmla="*/ 513 h 513"/>
                    <a:gd name="T8" fmla="*/ 521 w 521"/>
                    <a:gd name="T9" fmla="*/ 121 h 513"/>
                  </a:gdLst>
                  <a:ahLst/>
                  <a:cxnLst>
                    <a:cxn ang="0">
                      <a:pos x="T0" y="T1"/>
                    </a:cxn>
                    <a:cxn ang="0">
                      <a:pos x="T2" y="T3"/>
                    </a:cxn>
                    <a:cxn ang="0">
                      <a:pos x="T4" y="T5"/>
                    </a:cxn>
                    <a:cxn ang="0">
                      <a:pos x="T6" y="T7"/>
                    </a:cxn>
                    <a:cxn ang="0">
                      <a:pos x="T8" y="T9"/>
                    </a:cxn>
                  </a:cxnLst>
                  <a:rect l="0" t="0" r="r" b="b"/>
                  <a:pathLst>
                    <a:path w="521" h="513">
                      <a:moveTo>
                        <a:pt x="521" y="121"/>
                      </a:moveTo>
                      <a:lnTo>
                        <a:pt x="323" y="0"/>
                      </a:lnTo>
                      <a:lnTo>
                        <a:pt x="0" y="513"/>
                      </a:lnTo>
                      <a:lnTo>
                        <a:pt x="336" y="513"/>
                      </a:lnTo>
                      <a:lnTo>
                        <a:pt x="521" y="121"/>
                      </a:lnTo>
                      <a:close/>
                    </a:path>
                  </a:pathLst>
                </a:custGeom>
                <a:gradFill flip="none" rotWithShape="1">
                  <a:gsLst>
                    <a:gs pos="0">
                      <a:srgbClr val="D9D9D9"/>
                    </a:gs>
                    <a:gs pos="100000">
                      <a:srgbClr val="F2F2F2"/>
                    </a:gs>
                  </a:gsLst>
                  <a:lin ang="16200000" scaled="1"/>
                  <a:tileRect/>
                </a:gradFill>
                <a:ln>
                  <a:noFill/>
                </a:ln>
              </p:spPr>
              <p:txBody>
                <a:bodyPr vert="horz" wrap="square" lIns="91440" tIns="45720" rIns="91440" bIns="45720" numCol="1" anchor="t" anchorCtr="0" compatLnSpc="1">
                  <a:prstTxWarp prst="textNoShape">
                    <a:avLst/>
                  </a:prstTxWarp>
                </a:bodyPr>
                <a:lstStyle/>
                <a:p>
                  <a:pPr>
                    <a:lnSpc>
                      <a:spcPct val="80000"/>
                    </a:lnSpc>
                  </a:pPr>
                  <a:endParaRPr lang="de-DE" dirty="0"/>
                </a:p>
              </p:txBody>
            </p:sp>
            <p:sp>
              <p:nvSpPr>
                <p:cNvPr id="23" name="Freeform 46"/>
                <p:cNvSpPr>
                  <a:spLocks/>
                </p:cNvSpPr>
                <p:nvPr/>
              </p:nvSpPr>
              <p:spPr bwMode="gray">
                <a:xfrm>
                  <a:off x="6154650" y="4296611"/>
                  <a:ext cx="1404589" cy="147889"/>
                </a:xfrm>
                <a:custGeom>
                  <a:avLst/>
                  <a:gdLst>
                    <a:gd name="T0" fmla="*/ 198 w 1276"/>
                    <a:gd name="T1" fmla="*/ 121 h 121"/>
                    <a:gd name="T2" fmla="*/ 1276 w 1276"/>
                    <a:gd name="T3" fmla="*/ 121 h 121"/>
                    <a:gd name="T4" fmla="*/ 1265 w 1276"/>
                    <a:gd name="T5" fmla="*/ 33 h 121"/>
                    <a:gd name="T6" fmla="*/ 242 w 1276"/>
                    <a:gd name="T7" fmla="*/ 33 h 121"/>
                    <a:gd name="T8" fmla="*/ 172 w 1276"/>
                    <a:gd name="T9" fmla="*/ 0 h 121"/>
                    <a:gd name="T10" fmla="*/ 0 w 1276"/>
                    <a:gd name="T11" fmla="*/ 0 h 121"/>
                    <a:gd name="T12" fmla="*/ 198 w 1276"/>
                    <a:gd name="T13" fmla="*/ 121 h 121"/>
                  </a:gdLst>
                  <a:ahLst/>
                  <a:cxnLst>
                    <a:cxn ang="0">
                      <a:pos x="T0" y="T1"/>
                    </a:cxn>
                    <a:cxn ang="0">
                      <a:pos x="T2" y="T3"/>
                    </a:cxn>
                    <a:cxn ang="0">
                      <a:pos x="T4" y="T5"/>
                    </a:cxn>
                    <a:cxn ang="0">
                      <a:pos x="T6" y="T7"/>
                    </a:cxn>
                    <a:cxn ang="0">
                      <a:pos x="T8" y="T9"/>
                    </a:cxn>
                    <a:cxn ang="0">
                      <a:pos x="T10" y="T11"/>
                    </a:cxn>
                    <a:cxn ang="0">
                      <a:pos x="T12" y="T13"/>
                    </a:cxn>
                  </a:cxnLst>
                  <a:rect l="0" t="0" r="r" b="b"/>
                  <a:pathLst>
                    <a:path w="1276" h="121">
                      <a:moveTo>
                        <a:pt x="198" y="121"/>
                      </a:moveTo>
                      <a:lnTo>
                        <a:pt x="1276" y="121"/>
                      </a:lnTo>
                      <a:lnTo>
                        <a:pt x="1265" y="33"/>
                      </a:lnTo>
                      <a:lnTo>
                        <a:pt x="242" y="33"/>
                      </a:lnTo>
                      <a:lnTo>
                        <a:pt x="172" y="0"/>
                      </a:lnTo>
                      <a:lnTo>
                        <a:pt x="0" y="0"/>
                      </a:lnTo>
                      <a:lnTo>
                        <a:pt x="198" y="121"/>
                      </a:lnTo>
                      <a:close/>
                    </a:path>
                  </a:pathLst>
                </a:custGeom>
                <a:gradFill flip="none" rotWithShape="1">
                  <a:gsLst>
                    <a:gs pos="0">
                      <a:srgbClr val="7F7F7F"/>
                    </a:gs>
                    <a:gs pos="100000">
                      <a:srgbClr val="BFBFBF"/>
                    </a:gs>
                  </a:gsLst>
                  <a:lin ang="10800000" scaled="1"/>
                  <a:tileRect/>
                </a:gradFill>
                <a:ln>
                  <a:noFill/>
                </a:ln>
              </p:spPr>
              <p:txBody>
                <a:bodyPr vert="horz" wrap="square" lIns="91440" tIns="45720" rIns="91440" bIns="45720" numCol="1" anchor="t" anchorCtr="0" compatLnSpc="1">
                  <a:prstTxWarp prst="textNoShape">
                    <a:avLst/>
                  </a:prstTxWarp>
                </a:bodyPr>
                <a:lstStyle/>
                <a:p>
                  <a:pPr>
                    <a:lnSpc>
                      <a:spcPct val="80000"/>
                    </a:lnSpc>
                  </a:pPr>
                  <a:endParaRPr lang="de-DE" dirty="0"/>
                </a:p>
              </p:txBody>
            </p:sp>
            <p:sp>
              <p:nvSpPr>
                <p:cNvPr id="24" name="Freeform 53"/>
                <p:cNvSpPr>
                  <a:spLocks/>
                </p:cNvSpPr>
                <p:nvPr/>
              </p:nvSpPr>
              <p:spPr bwMode="gray">
                <a:xfrm>
                  <a:off x="5944401" y="4923607"/>
                  <a:ext cx="2717815" cy="525552"/>
                </a:xfrm>
                <a:custGeom>
                  <a:avLst/>
                  <a:gdLst>
                    <a:gd name="T0" fmla="*/ 204 w 2469"/>
                    <a:gd name="T1" fmla="*/ 0 h 430"/>
                    <a:gd name="T2" fmla="*/ 0 w 2469"/>
                    <a:gd name="T3" fmla="*/ 430 h 430"/>
                    <a:gd name="T4" fmla="*/ 2469 w 2469"/>
                    <a:gd name="T5" fmla="*/ 430 h 430"/>
                    <a:gd name="T6" fmla="*/ 1519 w 2469"/>
                    <a:gd name="T7" fmla="*/ 0 h 430"/>
                    <a:gd name="T8" fmla="*/ 204 w 2469"/>
                    <a:gd name="T9" fmla="*/ 0 h 430"/>
                  </a:gdLst>
                  <a:ahLst/>
                  <a:cxnLst>
                    <a:cxn ang="0">
                      <a:pos x="T0" y="T1"/>
                    </a:cxn>
                    <a:cxn ang="0">
                      <a:pos x="T2" y="T3"/>
                    </a:cxn>
                    <a:cxn ang="0">
                      <a:pos x="T4" y="T5"/>
                    </a:cxn>
                    <a:cxn ang="0">
                      <a:pos x="T6" y="T7"/>
                    </a:cxn>
                    <a:cxn ang="0">
                      <a:pos x="T8" y="T9"/>
                    </a:cxn>
                  </a:cxnLst>
                  <a:rect l="0" t="0" r="r" b="b"/>
                  <a:pathLst>
                    <a:path w="2469" h="430">
                      <a:moveTo>
                        <a:pt x="204" y="0"/>
                      </a:moveTo>
                      <a:lnTo>
                        <a:pt x="0" y="430"/>
                      </a:lnTo>
                      <a:lnTo>
                        <a:pt x="2469" y="430"/>
                      </a:lnTo>
                      <a:lnTo>
                        <a:pt x="1519" y="0"/>
                      </a:lnTo>
                      <a:lnTo>
                        <a:pt x="204" y="0"/>
                      </a:lnTo>
                      <a:close/>
                    </a:path>
                  </a:pathLst>
                </a:custGeom>
                <a:gradFill flip="none" rotWithShape="1">
                  <a:gsLst>
                    <a:gs pos="0">
                      <a:srgbClr val="A6A6A6"/>
                    </a:gs>
                    <a:gs pos="100000">
                      <a:srgbClr val="BFBFBF"/>
                    </a:gs>
                  </a:gsLst>
                  <a:lin ang="16200000" scaled="1"/>
                  <a:tileRect/>
                </a:gradFill>
                <a:ln>
                  <a:noFill/>
                </a:ln>
              </p:spPr>
              <p:txBody>
                <a:bodyPr vert="horz" wrap="square" lIns="91440" tIns="45720" rIns="91440" bIns="45720" numCol="1" anchor="t" anchorCtr="0" compatLnSpc="1">
                  <a:prstTxWarp prst="textNoShape">
                    <a:avLst/>
                  </a:prstTxWarp>
                </a:bodyPr>
                <a:lstStyle/>
                <a:p>
                  <a:pPr>
                    <a:lnSpc>
                      <a:spcPct val="80000"/>
                    </a:lnSpc>
                  </a:pPr>
                  <a:endParaRPr lang="de-DE" dirty="0"/>
                </a:p>
              </p:txBody>
            </p:sp>
            <p:sp>
              <p:nvSpPr>
                <p:cNvPr id="25" name="Freeform 54"/>
                <p:cNvSpPr>
                  <a:spLocks/>
                </p:cNvSpPr>
                <p:nvPr/>
              </p:nvSpPr>
              <p:spPr bwMode="gray">
                <a:xfrm>
                  <a:off x="7559238" y="4444499"/>
                  <a:ext cx="1102976" cy="1004660"/>
                </a:xfrm>
                <a:custGeom>
                  <a:avLst/>
                  <a:gdLst>
                    <a:gd name="T0" fmla="*/ 52 w 1002"/>
                    <a:gd name="T1" fmla="*/ 392 h 822"/>
                    <a:gd name="T2" fmla="*/ 1002 w 1002"/>
                    <a:gd name="T3" fmla="*/ 822 h 822"/>
                    <a:gd name="T4" fmla="*/ 611 w 1002"/>
                    <a:gd name="T5" fmla="*/ 0 h 822"/>
                    <a:gd name="T6" fmla="*/ 0 w 1002"/>
                    <a:gd name="T7" fmla="*/ 0 h 822"/>
                    <a:gd name="T8" fmla="*/ 52 w 1002"/>
                    <a:gd name="T9" fmla="*/ 392 h 822"/>
                  </a:gdLst>
                  <a:ahLst/>
                  <a:cxnLst>
                    <a:cxn ang="0">
                      <a:pos x="T0" y="T1"/>
                    </a:cxn>
                    <a:cxn ang="0">
                      <a:pos x="T2" y="T3"/>
                    </a:cxn>
                    <a:cxn ang="0">
                      <a:pos x="T4" y="T5"/>
                    </a:cxn>
                    <a:cxn ang="0">
                      <a:pos x="T6" y="T7"/>
                    </a:cxn>
                    <a:cxn ang="0">
                      <a:pos x="T8" y="T9"/>
                    </a:cxn>
                  </a:cxnLst>
                  <a:rect l="0" t="0" r="r" b="b"/>
                  <a:pathLst>
                    <a:path w="1002" h="822">
                      <a:moveTo>
                        <a:pt x="52" y="392"/>
                      </a:moveTo>
                      <a:lnTo>
                        <a:pt x="1002" y="822"/>
                      </a:lnTo>
                      <a:lnTo>
                        <a:pt x="611" y="0"/>
                      </a:lnTo>
                      <a:lnTo>
                        <a:pt x="0" y="0"/>
                      </a:lnTo>
                      <a:lnTo>
                        <a:pt x="52" y="392"/>
                      </a:lnTo>
                      <a:close/>
                    </a:path>
                  </a:pathLst>
                </a:custGeom>
                <a:gradFill flip="none" rotWithShape="1">
                  <a:gsLst>
                    <a:gs pos="0">
                      <a:srgbClr val="7F7F7F"/>
                    </a:gs>
                    <a:gs pos="100000">
                      <a:srgbClr val="A6A6A6"/>
                    </a:gs>
                  </a:gsLst>
                  <a:lin ang="5400000" scaled="1"/>
                  <a:tileRect/>
                </a:gradFill>
                <a:ln>
                  <a:noFill/>
                </a:ln>
              </p:spPr>
              <p:txBody>
                <a:bodyPr vert="horz" wrap="square" lIns="91440" tIns="45720" rIns="91440" bIns="45720" numCol="1" anchor="t" anchorCtr="0" compatLnSpc="1">
                  <a:prstTxWarp prst="textNoShape">
                    <a:avLst/>
                  </a:prstTxWarp>
                </a:bodyPr>
                <a:lstStyle/>
                <a:p>
                  <a:pPr>
                    <a:lnSpc>
                      <a:spcPct val="80000"/>
                    </a:lnSpc>
                  </a:pPr>
                  <a:endParaRPr lang="de-DE" dirty="0"/>
                </a:p>
              </p:txBody>
            </p:sp>
            <p:sp>
              <p:nvSpPr>
                <p:cNvPr id="26" name="Freeform 55"/>
                <p:cNvSpPr>
                  <a:spLocks/>
                </p:cNvSpPr>
                <p:nvPr/>
              </p:nvSpPr>
              <p:spPr bwMode="gray">
                <a:xfrm>
                  <a:off x="6168959" y="4444499"/>
                  <a:ext cx="1447520" cy="479108"/>
                </a:xfrm>
                <a:custGeom>
                  <a:avLst/>
                  <a:gdLst>
                    <a:gd name="T0" fmla="*/ 1315 w 1315"/>
                    <a:gd name="T1" fmla="*/ 392 h 392"/>
                    <a:gd name="T2" fmla="*/ 1263 w 1315"/>
                    <a:gd name="T3" fmla="*/ 0 h 392"/>
                    <a:gd name="T4" fmla="*/ 185 w 1315"/>
                    <a:gd name="T5" fmla="*/ 0 h 392"/>
                    <a:gd name="T6" fmla="*/ 0 w 1315"/>
                    <a:gd name="T7" fmla="*/ 392 h 392"/>
                    <a:gd name="T8" fmla="*/ 1315 w 1315"/>
                    <a:gd name="T9" fmla="*/ 392 h 392"/>
                  </a:gdLst>
                  <a:ahLst/>
                  <a:cxnLst>
                    <a:cxn ang="0">
                      <a:pos x="T0" y="T1"/>
                    </a:cxn>
                    <a:cxn ang="0">
                      <a:pos x="T2" y="T3"/>
                    </a:cxn>
                    <a:cxn ang="0">
                      <a:pos x="T4" y="T5"/>
                    </a:cxn>
                    <a:cxn ang="0">
                      <a:pos x="T6" y="T7"/>
                    </a:cxn>
                    <a:cxn ang="0">
                      <a:pos x="T8" y="T9"/>
                    </a:cxn>
                  </a:cxnLst>
                  <a:rect l="0" t="0" r="r" b="b"/>
                  <a:pathLst>
                    <a:path w="1315" h="392">
                      <a:moveTo>
                        <a:pt x="1315" y="392"/>
                      </a:moveTo>
                      <a:lnTo>
                        <a:pt x="1263" y="0"/>
                      </a:lnTo>
                      <a:lnTo>
                        <a:pt x="185" y="0"/>
                      </a:lnTo>
                      <a:lnTo>
                        <a:pt x="0" y="392"/>
                      </a:lnTo>
                      <a:lnTo>
                        <a:pt x="1315" y="392"/>
                      </a:lnTo>
                      <a:close/>
                    </a:path>
                  </a:pathLst>
                </a:custGeom>
                <a:gradFill flip="none" rotWithShape="1">
                  <a:gsLst>
                    <a:gs pos="0">
                      <a:srgbClr val="A6A6A6"/>
                    </a:gs>
                    <a:gs pos="100000">
                      <a:srgbClr val="7F7F7F"/>
                    </a:gs>
                  </a:gsLst>
                  <a:lin ang="16200000" scaled="1"/>
                  <a:tileRect/>
                </a:gradFill>
                <a:ln>
                  <a:noFill/>
                </a:ln>
              </p:spPr>
              <p:txBody>
                <a:bodyPr vert="horz" wrap="square" lIns="91440" tIns="45720" rIns="91440" bIns="45720" numCol="1" anchor="t" anchorCtr="0" compatLnSpc="1">
                  <a:prstTxWarp prst="textNoShape">
                    <a:avLst/>
                  </a:prstTxWarp>
                </a:bodyPr>
                <a:lstStyle/>
                <a:p>
                  <a:pPr>
                    <a:lnSpc>
                      <a:spcPct val="80000"/>
                    </a:lnSpc>
                  </a:pPr>
                  <a:endParaRPr lang="de-DE" dirty="0"/>
                </a:p>
              </p:txBody>
            </p:sp>
            <p:sp>
              <p:nvSpPr>
                <p:cNvPr id="27" name="Trapezoid 4147"/>
                <p:cNvSpPr/>
                <p:nvPr/>
              </p:nvSpPr>
              <p:spPr bwMode="gray">
                <a:xfrm rot="10800000">
                  <a:off x="5944401" y="5449159"/>
                  <a:ext cx="2718329" cy="322864"/>
                </a:xfrm>
                <a:prstGeom prst="trapezoid">
                  <a:avLst>
                    <a:gd name="adj" fmla="val 15272"/>
                  </a:avLst>
                </a:prstGeom>
                <a:gradFill flip="none" rotWithShape="1">
                  <a:gsLst>
                    <a:gs pos="0">
                      <a:srgbClr val="FFFFFF">
                        <a:alpha val="50000"/>
                      </a:srgbClr>
                    </a:gs>
                    <a:gs pos="100000">
                      <a:srgbClr val="C4C2C2">
                        <a:gamma/>
                        <a:tint val="34510"/>
                        <a:invGamma/>
                        <a:alpha val="0"/>
                      </a:srgbClr>
                    </a:gs>
                  </a:gsLst>
                  <a:lin ang="16200000" scaled="0"/>
                  <a:tileRect/>
                </a:gradFill>
                <a:ln w="9525">
                  <a:noFill/>
                  <a:round/>
                  <a:headEnd/>
                  <a:tailEnd/>
                </a:ln>
              </p:spPr>
              <p:txBody>
                <a:bodyPr/>
                <a:lstStyle/>
                <a:p>
                  <a:pPr>
                    <a:lnSpc>
                      <a:spcPct val="80000"/>
                    </a:lnSpc>
                    <a:spcAft>
                      <a:spcPts val="800"/>
                    </a:spcAft>
                  </a:pPr>
                  <a:endParaRPr lang="de-DE" dirty="0">
                    <a:solidFill>
                      <a:prstClr val="black"/>
                    </a:solidFill>
                  </a:endParaRPr>
                </a:p>
              </p:txBody>
            </p:sp>
            <p:sp>
              <p:nvSpPr>
                <p:cNvPr id="28" name="Freihandform 4148"/>
                <p:cNvSpPr/>
                <p:nvPr/>
              </p:nvSpPr>
              <p:spPr bwMode="gray">
                <a:xfrm>
                  <a:off x="5797590" y="4920096"/>
                  <a:ext cx="198008" cy="855853"/>
                </a:xfrm>
                <a:custGeom>
                  <a:avLst/>
                  <a:gdLst>
                    <a:gd name="connsiteX0" fmla="*/ 0 w 266700"/>
                    <a:gd name="connsiteY0" fmla="*/ 0 h 1038225"/>
                    <a:gd name="connsiteX1" fmla="*/ 176213 w 266700"/>
                    <a:gd name="connsiteY1" fmla="*/ 1038225 h 1038225"/>
                    <a:gd name="connsiteX2" fmla="*/ 266700 w 266700"/>
                    <a:gd name="connsiteY2" fmla="*/ 1038225 h 1038225"/>
                    <a:gd name="connsiteX3" fmla="*/ 204788 w 266700"/>
                    <a:gd name="connsiteY3" fmla="*/ 642937 h 1038225"/>
                    <a:gd name="connsiteX4" fmla="*/ 0 w 266700"/>
                    <a:gd name="connsiteY4" fmla="*/ 0 h 1038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00" h="1038225">
                      <a:moveTo>
                        <a:pt x="0" y="0"/>
                      </a:moveTo>
                      <a:lnTo>
                        <a:pt x="176213" y="1038225"/>
                      </a:lnTo>
                      <a:lnTo>
                        <a:pt x="266700" y="1038225"/>
                      </a:lnTo>
                      <a:lnTo>
                        <a:pt x="204788" y="642937"/>
                      </a:lnTo>
                      <a:lnTo>
                        <a:pt x="0" y="0"/>
                      </a:lnTo>
                      <a:close/>
                    </a:path>
                  </a:pathLst>
                </a:custGeom>
                <a:gradFill rotWithShape="1">
                  <a:gsLst>
                    <a:gs pos="0">
                      <a:srgbClr val="969696">
                        <a:alpha val="50000"/>
                      </a:srgbClr>
                    </a:gs>
                    <a:gs pos="100000">
                      <a:srgbClr val="C4C2C2">
                        <a:gamma/>
                        <a:tint val="34510"/>
                        <a:invGamma/>
                        <a:alpha val="0"/>
                      </a:srgbClr>
                    </a:gs>
                  </a:gsLst>
                  <a:lin ang="5400000" scaled="1"/>
                </a:gradFill>
                <a:ln w="9525">
                  <a:noFill/>
                  <a:round/>
                  <a:headEnd/>
                  <a:tailEnd/>
                </a:ln>
              </p:spPr>
              <p:txBody>
                <a:bodyPr/>
                <a:lstStyle/>
                <a:p>
                  <a:pPr>
                    <a:lnSpc>
                      <a:spcPct val="80000"/>
                    </a:lnSpc>
                    <a:spcAft>
                      <a:spcPts val="800"/>
                    </a:spcAft>
                  </a:pPr>
                  <a:endParaRPr lang="de-DE" dirty="0">
                    <a:solidFill>
                      <a:prstClr val="black"/>
                    </a:solidFill>
                  </a:endParaRPr>
                </a:p>
              </p:txBody>
            </p:sp>
            <p:sp>
              <p:nvSpPr>
                <p:cNvPr id="21" name="Freeform 38"/>
                <p:cNvSpPr>
                  <a:spLocks/>
                </p:cNvSpPr>
                <p:nvPr/>
              </p:nvSpPr>
              <p:spPr bwMode="gray">
                <a:xfrm>
                  <a:off x="5799100" y="4923607"/>
                  <a:ext cx="369861" cy="525552"/>
                </a:xfrm>
                <a:custGeom>
                  <a:avLst/>
                  <a:gdLst>
                    <a:gd name="T0" fmla="*/ 0 w 336"/>
                    <a:gd name="T1" fmla="*/ 0 h 430"/>
                    <a:gd name="T2" fmla="*/ 132 w 336"/>
                    <a:gd name="T3" fmla="*/ 430 h 430"/>
                    <a:gd name="T4" fmla="*/ 336 w 336"/>
                    <a:gd name="T5" fmla="*/ 0 h 430"/>
                    <a:gd name="T6" fmla="*/ 0 w 336"/>
                    <a:gd name="T7" fmla="*/ 0 h 430"/>
                  </a:gdLst>
                  <a:ahLst/>
                  <a:cxnLst>
                    <a:cxn ang="0">
                      <a:pos x="T0" y="T1"/>
                    </a:cxn>
                    <a:cxn ang="0">
                      <a:pos x="T2" y="T3"/>
                    </a:cxn>
                    <a:cxn ang="0">
                      <a:pos x="T4" y="T5"/>
                    </a:cxn>
                    <a:cxn ang="0">
                      <a:pos x="T6" y="T7"/>
                    </a:cxn>
                  </a:cxnLst>
                  <a:rect l="0" t="0" r="r" b="b"/>
                  <a:pathLst>
                    <a:path w="336" h="430">
                      <a:moveTo>
                        <a:pt x="0" y="0"/>
                      </a:moveTo>
                      <a:lnTo>
                        <a:pt x="132" y="430"/>
                      </a:lnTo>
                      <a:lnTo>
                        <a:pt x="336" y="0"/>
                      </a:lnTo>
                      <a:lnTo>
                        <a:pt x="0" y="0"/>
                      </a:lnTo>
                      <a:close/>
                    </a:path>
                  </a:pathLst>
                </a:custGeom>
                <a:gradFill flip="none" rotWithShape="1">
                  <a:gsLst>
                    <a:gs pos="0">
                      <a:srgbClr val="F2F2F2"/>
                    </a:gs>
                    <a:gs pos="100000">
                      <a:srgbClr val="D9D9D9"/>
                    </a:gs>
                  </a:gsLst>
                  <a:lin ang="5400000" scaled="1"/>
                  <a:tileRect/>
                </a:gradFill>
                <a:ln>
                  <a:noFill/>
                </a:ln>
              </p:spPr>
              <p:txBody>
                <a:bodyPr vert="horz" wrap="square" lIns="91440" tIns="45720" rIns="91440" bIns="45720" numCol="1" anchor="t" anchorCtr="0" compatLnSpc="1">
                  <a:prstTxWarp prst="textNoShape">
                    <a:avLst/>
                  </a:prstTxWarp>
                </a:bodyPr>
                <a:lstStyle/>
                <a:p>
                  <a:pPr>
                    <a:lnSpc>
                      <a:spcPct val="80000"/>
                    </a:lnSpc>
                  </a:pPr>
                  <a:endParaRPr lang="de-DE" dirty="0"/>
                </a:p>
              </p:txBody>
            </p:sp>
          </p:grpSp>
          <p:sp>
            <p:nvSpPr>
              <p:cNvPr id="17" name="Textfeld 248"/>
              <p:cNvSpPr txBox="1"/>
              <p:nvPr/>
            </p:nvSpPr>
            <p:spPr bwMode="gray">
              <a:xfrm>
                <a:off x="6414585" y="3620363"/>
                <a:ext cx="1752651" cy="691754"/>
              </a:xfrm>
              <a:prstGeom prst="rect">
                <a:avLst/>
              </a:prstGeom>
              <a:noFill/>
            </p:spPr>
            <p:txBody>
              <a:bodyPr wrap="square" bIns="108000" rtlCol="0" anchor="ctr">
                <a:noAutofit/>
              </a:bodyPr>
              <a:lstStyle/>
              <a:p>
                <a:pPr algn="ctr">
                  <a:lnSpc>
                    <a:spcPct val="80000"/>
                  </a:lnSpc>
                </a:pPr>
                <a:r>
                  <a:rPr lang="de-DE" sz="2400" b="1">
                    <a:latin typeface="+mj-lt"/>
                  </a:rPr>
                  <a:t>PROGRAMAS</a:t>
                </a:r>
                <a:endParaRPr lang="de-DE" sz="2000" b="1" dirty="0">
                  <a:latin typeface="+mj-lt"/>
                </a:endParaRPr>
              </a:p>
            </p:txBody>
          </p:sp>
          <p:sp>
            <p:nvSpPr>
              <p:cNvPr id="18" name="Textfeld 250"/>
              <p:cNvSpPr txBox="1"/>
              <p:nvPr/>
            </p:nvSpPr>
            <p:spPr bwMode="gray">
              <a:xfrm>
                <a:off x="6217811" y="4521511"/>
                <a:ext cx="2004313" cy="821330"/>
              </a:xfrm>
              <a:prstGeom prst="rect">
                <a:avLst/>
              </a:prstGeom>
              <a:noFill/>
            </p:spPr>
            <p:txBody>
              <a:bodyPr wrap="square" bIns="108000" rtlCol="0" anchor="ctr">
                <a:noAutofit/>
              </a:bodyPr>
              <a:lstStyle/>
              <a:p>
                <a:pPr algn="ctr">
                  <a:lnSpc>
                    <a:spcPct val="80000"/>
                  </a:lnSpc>
                </a:pPr>
                <a:r>
                  <a:rPr lang="de-DE" sz="3200" b="1" dirty="0">
                    <a:solidFill>
                      <a:srgbClr val="000000"/>
                    </a:solidFill>
                    <a:latin typeface="+mj-lt"/>
                  </a:rPr>
                  <a:t>PROYECTOS</a:t>
                </a:r>
              </a:p>
            </p:txBody>
          </p:sp>
        </p:grpSp>
        <p:sp>
          <p:nvSpPr>
            <p:cNvPr id="55" name="Freeform 38"/>
            <p:cNvSpPr>
              <a:spLocks/>
            </p:cNvSpPr>
            <p:nvPr/>
          </p:nvSpPr>
          <p:spPr bwMode="gray">
            <a:xfrm>
              <a:off x="6863777" y="5956290"/>
              <a:ext cx="653873" cy="656388"/>
            </a:xfrm>
            <a:custGeom>
              <a:avLst/>
              <a:gdLst>
                <a:gd name="T0" fmla="*/ 0 w 336"/>
                <a:gd name="T1" fmla="*/ 0 h 430"/>
                <a:gd name="T2" fmla="*/ 132 w 336"/>
                <a:gd name="T3" fmla="*/ 430 h 430"/>
                <a:gd name="T4" fmla="*/ 336 w 336"/>
                <a:gd name="T5" fmla="*/ 0 h 430"/>
                <a:gd name="T6" fmla="*/ 0 w 336"/>
                <a:gd name="T7" fmla="*/ 0 h 430"/>
              </a:gdLst>
              <a:ahLst/>
              <a:cxnLst>
                <a:cxn ang="0">
                  <a:pos x="T0" y="T1"/>
                </a:cxn>
                <a:cxn ang="0">
                  <a:pos x="T2" y="T3"/>
                </a:cxn>
                <a:cxn ang="0">
                  <a:pos x="T4" y="T5"/>
                </a:cxn>
                <a:cxn ang="0">
                  <a:pos x="T6" y="T7"/>
                </a:cxn>
              </a:cxnLst>
              <a:rect l="0" t="0" r="r" b="b"/>
              <a:pathLst>
                <a:path w="336" h="430">
                  <a:moveTo>
                    <a:pt x="0" y="0"/>
                  </a:moveTo>
                  <a:lnTo>
                    <a:pt x="132" y="430"/>
                  </a:lnTo>
                  <a:lnTo>
                    <a:pt x="336" y="0"/>
                  </a:lnTo>
                  <a:lnTo>
                    <a:pt x="0" y="0"/>
                  </a:lnTo>
                  <a:close/>
                </a:path>
              </a:pathLst>
            </a:custGeom>
            <a:gradFill flip="none" rotWithShape="1">
              <a:gsLst>
                <a:gs pos="0">
                  <a:srgbClr val="F2F2F2"/>
                </a:gs>
                <a:gs pos="100000">
                  <a:srgbClr val="D9D9D9"/>
                </a:gs>
              </a:gsLst>
              <a:lin ang="5400000" scaled="1"/>
              <a:tileRect/>
            </a:gradFill>
            <a:ln>
              <a:noFill/>
            </a:ln>
          </p:spPr>
          <p:txBody>
            <a:bodyPr vert="horz" wrap="square" lIns="91440" tIns="45720" rIns="91440" bIns="45720" numCol="1" anchor="t" anchorCtr="0" compatLnSpc="1">
              <a:prstTxWarp prst="textNoShape">
                <a:avLst/>
              </a:prstTxWarp>
            </a:bodyPr>
            <a:lstStyle/>
            <a:p>
              <a:pPr>
                <a:lnSpc>
                  <a:spcPct val="80000"/>
                </a:lnSpc>
              </a:pPr>
              <a:endParaRPr lang="de-DE" dirty="0"/>
            </a:p>
          </p:txBody>
        </p:sp>
        <p:sp>
          <p:nvSpPr>
            <p:cNvPr id="56" name="Freeform 41"/>
            <p:cNvSpPr>
              <a:spLocks/>
            </p:cNvSpPr>
            <p:nvPr/>
          </p:nvSpPr>
          <p:spPr bwMode="gray">
            <a:xfrm>
              <a:off x="6863777" y="5173203"/>
              <a:ext cx="1013893" cy="783088"/>
            </a:xfrm>
            <a:custGeom>
              <a:avLst/>
              <a:gdLst>
                <a:gd name="T0" fmla="*/ 521 w 521"/>
                <a:gd name="T1" fmla="*/ 121 h 513"/>
                <a:gd name="T2" fmla="*/ 323 w 521"/>
                <a:gd name="T3" fmla="*/ 0 h 513"/>
                <a:gd name="T4" fmla="*/ 0 w 521"/>
                <a:gd name="T5" fmla="*/ 513 h 513"/>
                <a:gd name="T6" fmla="*/ 336 w 521"/>
                <a:gd name="T7" fmla="*/ 513 h 513"/>
                <a:gd name="T8" fmla="*/ 521 w 521"/>
                <a:gd name="T9" fmla="*/ 121 h 513"/>
              </a:gdLst>
              <a:ahLst/>
              <a:cxnLst>
                <a:cxn ang="0">
                  <a:pos x="T0" y="T1"/>
                </a:cxn>
                <a:cxn ang="0">
                  <a:pos x="T2" y="T3"/>
                </a:cxn>
                <a:cxn ang="0">
                  <a:pos x="T4" y="T5"/>
                </a:cxn>
                <a:cxn ang="0">
                  <a:pos x="T6" y="T7"/>
                </a:cxn>
                <a:cxn ang="0">
                  <a:pos x="T8" y="T9"/>
                </a:cxn>
              </a:cxnLst>
              <a:rect l="0" t="0" r="r" b="b"/>
              <a:pathLst>
                <a:path w="521" h="513">
                  <a:moveTo>
                    <a:pt x="521" y="121"/>
                  </a:moveTo>
                  <a:lnTo>
                    <a:pt x="323" y="0"/>
                  </a:lnTo>
                  <a:lnTo>
                    <a:pt x="0" y="513"/>
                  </a:lnTo>
                  <a:lnTo>
                    <a:pt x="336" y="513"/>
                  </a:lnTo>
                  <a:lnTo>
                    <a:pt x="521" y="121"/>
                  </a:lnTo>
                  <a:close/>
                </a:path>
              </a:pathLst>
            </a:custGeom>
            <a:gradFill flip="none" rotWithShape="1">
              <a:gsLst>
                <a:gs pos="0">
                  <a:srgbClr val="D9D9D9"/>
                </a:gs>
                <a:gs pos="100000">
                  <a:srgbClr val="F2F2F2"/>
                </a:gs>
              </a:gsLst>
              <a:lin ang="16200000" scaled="1"/>
              <a:tileRect/>
            </a:gradFill>
            <a:ln>
              <a:noFill/>
            </a:ln>
          </p:spPr>
          <p:txBody>
            <a:bodyPr vert="horz" wrap="square" lIns="91440" tIns="45720" rIns="91440" bIns="45720" numCol="1" anchor="t" anchorCtr="0" compatLnSpc="1">
              <a:prstTxWarp prst="textNoShape">
                <a:avLst/>
              </a:prstTxWarp>
            </a:bodyPr>
            <a:lstStyle/>
            <a:p>
              <a:pPr>
                <a:lnSpc>
                  <a:spcPct val="80000"/>
                </a:lnSpc>
              </a:pPr>
              <a:endParaRPr lang="de-DE" dirty="0"/>
            </a:p>
          </p:txBody>
        </p:sp>
        <p:sp>
          <p:nvSpPr>
            <p:cNvPr id="58" name="Freeform 53"/>
            <p:cNvSpPr>
              <a:spLocks/>
            </p:cNvSpPr>
            <p:nvPr/>
          </p:nvSpPr>
          <p:spPr bwMode="gray">
            <a:xfrm>
              <a:off x="7120655" y="5956290"/>
              <a:ext cx="4804795" cy="656388"/>
            </a:xfrm>
            <a:custGeom>
              <a:avLst/>
              <a:gdLst>
                <a:gd name="T0" fmla="*/ 204 w 2469"/>
                <a:gd name="T1" fmla="*/ 0 h 430"/>
                <a:gd name="T2" fmla="*/ 0 w 2469"/>
                <a:gd name="T3" fmla="*/ 430 h 430"/>
                <a:gd name="T4" fmla="*/ 2469 w 2469"/>
                <a:gd name="T5" fmla="*/ 430 h 430"/>
                <a:gd name="T6" fmla="*/ 1519 w 2469"/>
                <a:gd name="T7" fmla="*/ 0 h 430"/>
                <a:gd name="T8" fmla="*/ 204 w 2469"/>
                <a:gd name="T9" fmla="*/ 0 h 430"/>
              </a:gdLst>
              <a:ahLst/>
              <a:cxnLst>
                <a:cxn ang="0">
                  <a:pos x="T0" y="T1"/>
                </a:cxn>
                <a:cxn ang="0">
                  <a:pos x="T2" y="T3"/>
                </a:cxn>
                <a:cxn ang="0">
                  <a:pos x="T4" y="T5"/>
                </a:cxn>
                <a:cxn ang="0">
                  <a:pos x="T6" y="T7"/>
                </a:cxn>
                <a:cxn ang="0">
                  <a:pos x="T8" y="T9"/>
                </a:cxn>
              </a:cxnLst>
              <a:rect l="0" t="0" r="r" b="b"/>
              <a:pathLst>
                <a:path w="2469" h="430">
                  <a:moveTo>
                    <a:pt x="204" y="0"/>
                  </a:moveTo>
                  <a:lnTo>
                    <a:pt x="0" y="430"/>
                  </a:lnTo>
                  <a:lnTo>
                    <a:pt x="2469" y="430"/>
                  </a:lnTo>
                  <a:lnTo>
                    <a:pt x="1519" y="0"/>
                  </a:lnTo>
                  <a:lnTo>
                    <a:pt x="204" y="0"/>
                  </a:lnTo>
                  <a:close/>
                </a:path>
              </a:pathLst>
            </a:custGeom>
            <a:gradFill flip="none" rotWithShape="1">
              <a:gsLst>
                <a:gs pos="0">
                  <a:srgbClr val="A6A6A6"/>
                </a:gs>
                <a:gs pos="100000">
                  <a:srgbClr val="BFBFBF"/>
                </a:gs>
              </a:gsLst>
              <a:lin ang="16200000" scaled="1"/>
              <a:tileRect/>
            </a:gradFill>
            <a:ln>
              <a:noFill/>
            </a:ln>
          </p:spPr>
          <p:txBody>
            <a:bodyPr vert="horz" wrap="square" lIns="91440" tIns="45720" rIns="91440" bIns="45720" numCol="1" anchor="t" anchorCtr="0" compatLnSpc="1">
              <a:prstTxWarp prst="textNoShape">
                <a:avLst/>
              </a:prstTxWarp>
            </a:bodyPr>
            <a:lstStyle/>
            <a:p>
              <a:pPr>
                <a:lnSpc>
                  <a:spcPct val="80000"/>
                </a:lnSpc>
              </a:pPr>
              <a:endParaRPr lang="de-DE" dirty="0"/>
            </a:p>
          </p:txBody>
        </p:sp>
        <p:sp>
          <p:nvSpPr>
            <p:cNvPr id="59" name="Freeform 54"/>
            <p:cNvSpPr>
              <a:spLocks/>
            </p:cNvSpPr>
            <p:nvPr/>
          </p:nvSpPr>
          <p:spPr bwMode="gray">
            <a:xfrm>
              <a:off x="9975507" y="5357908"/>
              <a:ext cx="1949939" cy="1254771"/>
            </a:xfrm>
            <a:custGeom>
              <a:avLst/>
              <a:gdLst>
                <a:gd name="T0" fmla="*/ 52 w 1002"/>
                <a:gd name="T1" fmla="*/ 392 h 822"/>
                <a:gd name="T2" fmla="*/ 1002 w 1002"/>
                <a:gd name="T3" fmla="*/ 822 h 822"/>
                <a:gd name="T4" fmla="*/ 611 w 1002"/>
                <a:gd name="T5" fmla="*/ 0 h 822"/>
                <a:gd name="T6" fmla="*/ 0 w 1002"/>
                <a:gd name="T7" fmla="*/ 0 h 822"/>
                <a:gd name="T8" fmla="*/ 52 w 1002"/>
                <a:gd name="T9" fmla="*/ 392 h 822"/>
              </a:gdLst>
              <a:ahLst/>
              <a:cxnLst>
                <a:cxn ang="0">
                  <a:pos x="T0" y="T1"/>
                </a:cxn>
                <a:cxn ang="0">
                  <a:pos x="T2" y="T3"/>
                </a:cxn>
                <a:cxn ang="0">
                  <a:pos x="T4" y="T5"/>
                </a:cxn>
                <a:cxn ang="0">
                  <a:pos x="T6" y="T7"/>
                </a:cxn>
                <a:cxn ang="0">
                  <a:pos x="T8" y="T9"/>
                </a:cxn>
              </a:cxnLst>
              <a:rect l="0" t="0" r="r" b="b"/>
              <a:pathLst>
                <a:path w="1002" h="822">
                  <a:moveTo>
                    <a:pt x="52" y="392"/>
                  </a:moveTo>
                  <a:lnTo>
                    <a:pt x="1002" y="822"/>
                  </a:lnTo>
                  <a:lnTo>
                    <a:pt x="611" y="0"/>
                  </a:lnTo>
                  <a:lnTo>
                    <a:pt x="0" y="0"/>
                  </a:lnTo>
                  <a:lnTo>
                    <a:pt x="52" y="392"/>
                  </a:lnTo>
                  <a:close/>
                </a:path>
              </a:pathLst>
            </a:custGeom>
            <a:gradFill flip="none" rotWithShape="1">
              <a:gsLst>
                <a:gs pos="0">
                  <a:srgbClr val="7F7F7F"/>
                </a:gs>
                <a:gs pos="100000">
                  <a:srgbClr val="A6A6A6"/>
                </a:gs>
              </a:gsLst>
              <a:lin ang="5400000" scaled="1"/>
              <a:tileRect/>
            </a:gradFill>
            <a:ln>
              <a:noFill/>
            </a:ln>
          </p:spPr>
          <p:txBody>
            <a:bodyPr vert="horz" wrap="square" lIns="91440" tIns="45720" rIns="91440" bIns="45720" numCol="1" anchor="t" anchorCtr="0" compatLnSpc="1">
              <a:prstTxWarp prst="textNoShape">
                <a:avLst/>
              </a:prstTxWarp>
            </a:bodyPr>
            <a:lstStyle/>
            <a:p>
              <a:pPr>
                <a:lnSpc>
                  <a:spcPct val="80000"/>
                </a:lnSpc>
              </a:pPr>
              <a:endParaRPr lang="de-DE" dirty="0"/>
            </a:p>
          </p:txBody>
        </p:sp>
        <p:sp>
          <p:nvSpPr>
            <p:cNvPr id="60" name="Freeform 55"/>
            <p:cNvSpPr>
              <a:spLocks/>
            </p:cNvSpPr>
            <p:nvPr/>
          </p:nvSpPr>
          <p:spPr bwMode="gray">
            <a:xfrm>
              <a:off x="7517648" y="5357908"/>
              <a:ext cx="2559054" cy="598382"/>
            </a:xfrm>
            <a:custGeom>
              <a:avLst/>
              <a:gdLst>
                <a:gd name="T0" fmla="*/ 1315 w 1315"/>
                <a:gd name="T1" fmla="*/ 392 h 392"/>
                <a:gd name="T2" fmla="*/ 1263 w 1315"/>
                <a:gd name="T3" fmla="*/ 0 h 392"/>
                <a:gd name="T4" fmla="*/ 185 w 1315"/>
                <a:gd name="T5" fmla="*/ 0 h 392"/>
                <a:gd name="T6" fmla="*/ 0 w 1315"/>
                <a:gd name="T7" fmla="*/ 392 h 392"/>
                <a:gd name="T8" fmla="*/ 1315 w 1315"/>
                <a:gd name="T9" fmla="*/ 392 h 392"/>
              </a:gdLst>
              <a:ahLst/>
              <a:cxnLst>
                <a:cxn ang="0">
                  <a:pos x="T0" y="T1"/>
                </a:cxn>
                <a:cxn ang="0">
                  <a:pos x="T2" y="T3"/>
                </a:cxn>
                <a:cxn ang="0">
                  <a:pos x="T4" y="T5"/>
                </a:cxn>
                <a:cxn ang="0">
                  <a:pos x="T6" y="T7"/>
                </a:cxn>
                <a:cxn ang="0">
                  <a:pos x="T8" y="T9"/>
                </a:cxn>
              </a:cxnLst>
              <a:rect l="0" t="0" r="r" b="b"/>
              <a:pathLst>
                <a:path w="1315" h="392">
                  <a:moveTo>
                    <a:pt x="1315" y="392"/>
                  </a:moveTo>
                  <a:lnTo>
                    <a:pt x="1263" y="0"/>
                  </a:lnTo>
                  <a:lnTo>
                    <a:pt x="185" y="0"/>
                  </a:lnTo>
                  <a:lnTo>
                    <a:pt x="0" y="392"/>
                  </a:lnTo>
                  <a:lnTo>
                    <a:pt x="1315" y="392"/>
                  </a:lnTo>
                  <a:close/>
                </a:path>
              </a:pathLst>
            </a:custGeom>
            <a:gradFill flip="none" rotWithShape="1">
              <a:gsLst>
                <a:gs pos="0">
                  <a:srgbClr val="A6A6A6"/>
                </a:gs>
                <a:gs pos="100000">
                  <a:srgbClr val="7F7F7F"/>
                </a:gs>
              </a:gsLst>
              <a:lin ang="16200000" scaled="1"/>
              <a:tileRect/>
            </a:gradFill>
            <a:ln>
              <a:noFill/>
            </a:ln>
          </p:spPr>
          <p:txBody>
            <a:bodyPr vert="horz" wrap="square" lIns="91440" tIns="45720" rIns="91440" bIns="45720" numCol="1" anchor="t" anchorCtr="0" compatLnSpc="1">
              <a:prstTxWarp prst="textNoShape">
                <a:avLst/>
              </a:prstTxWarp>
            </a:bodyPr>
            <a:lstStyle/>
            <a:p>
              <a:pPr>
                <a:lnSpc>
                  <a:spcPct val="80000"/>
                </a:lnSpc>
              </a:pPr>
              <a:endParaRPr lang="de-DE" dirty="0"/>
            </a:p>
          </p:txBody>
        </p:sp>
      </p:grpSp>
      <p:sp>
        <p:nvSpPr>
          <p:cNvPr id="68" name="Textfeld 248"/>
          <p:cNvSpPr txBox="1"/>
          <p:nvPr/>
        </p:nvSpPr>
        <p:spPr bwMode="gray">
          <a:xfrm>
            <a:off x="5994680" y="1469275"/>
            <a:ext cx="5084348" cy="691754"/>
          </a:xfrm>
          <a:prstGeom prst="rect">
            <a:avLst/>
          </a:prstGeom>
          <a:noFill/>
        </p:spPr>
        <p:txBody>
          <a:bodyPr wrap="square" bIns="108000" rtlCol="0" anchor="ctr">
            <a:noAutofit/>
          </a:bodyPr>
          <a:lstStyle/>
          <a:p>
            <a:pPr algn="ctr">
              <a:lnSpc>
                <a:spcPct val="80000"/>
              </a:lnSpc>
            </a:pPr>
            <a:r>
              <a:rPr lang="de-DE" sz="2400" b="1" dirty="0">
                <a:latin typeface="+mj-lt"/>
              </a:rPr>
              <a:t>DIRECCIÓN GERENCIA: </a:t>
            </a:r>
          </a:p>
          <a:p>
            <a:pPr algn="ctr">
              <a:lnSpc>
                <a:spcPct val="80000"/>
              </a:lnSpc>
            </a:pPr>
            <a:r>
              <a:rPr lang="de-DE" sz="2400" b="1" dirty="0">
                <a:latin typeface="+mj-lt"/>
              </a:rPr>
              <a:t>MVV, ESTRATEGIA</a:t>
            </a:r>
            <a:endParaRPr lang="de-DE" sz="2000" b="1" dirty="0">
              <a:latin typeface="+mj-lt"/>
            </a:endParaRPr>
          </a:p>
        </p:txBody>
      </p:sp>
      <p:sp>
        <p:nvSpPr>
          <p:cNvPr id="71" name="Textfeld 248"/>
          <p:cNvSpPr txBox="1"/>
          <p:nvPr/>
        </p:nvSpPr>
        <p:spPr bwMode="gray">
          <a:xfrm>
            <a:off x="7388648" y="5323557"/>
            <a:ext cx="2642136" cy="691754"/>
          </a:xfrm>
          <a:prstGeom prst="rect">
            <a:avLst/>
          </a:prstGeom>
          <a:noFill/>
        </p:spPr>
        <p:txBody>
          <a:bodyPr wrap="square" bIns="108000" rtlCol="0" anchor="ctr">
            <a:noAutofit/>
          </a:bodyPr>
          <a:lstStyle/>
          <a:p>
            <a:pPr algn="ctr">
              <a:lnSpc>
                <a:spcPct val="80000"/>
              </a:lnSpc>
            </a:pPr>
            <a:r>
              <a:rPr lang="de-DE" sz="4800" b="1" dirty="0">
                <a:latin typeface="+mj-lt"/>
              </a:rPr>
              <a:t>PLANES</a:t>
            </a:r>
            <a:endParaRPr lang="de-DE" sz="4400" b="1" dirty="0">
              <a:latin typeface="+mj-lt"/>
            </a:endParaRPr>
          </a:p>
        </p:txBody>
      </p:sp>
      <p:sp>
        <p:nvSpPr>
          <p:cNvPr id="116" name="AutoShape 6" descr="Resultado de imagen de GUIA PMBOK"/>
          <p:cNvSpPr>
            <a:spLocks noChangeAspect="1" noChangeArrowheads="1"/>
          </p:cNvSpPr>
          <p:nvPr/>
        </p:nvSpPr>
        <p:spPr bwMode="auto">
          <a:xfrm>
            <a:off x="3683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7" name="AutoShape 8" descr="Resultado de imagen de GUIA PMBOK"/>
          <p:cNvSpPr>
            <a:spLocks noChangeAspect="1" noChangeArrowheads="1"/>
          </p:cNvSpPr>
          <p:nvPr/>
        </p:nvSpPr>
        <p:spPr bwMode="auto">
          <a:xfrm>
            <a:off x="5207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18" name="117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390" y="2828221"/>
            <a:ext cx="1407865" cy="1945949"/>
          </a:xfrm>
          <a:prstGeom prst="rect">
            <a:avLst/>
          </a:prstGeom>
        </p:spPr>
      </p:pic>
      <p:pic>
        <p:nvPicPr>
          <p:cNvPr id="57" name="15 Imagen" descr="LogoOsakidetza+OSI"/>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95151" y="331847"/>
            <a:ext cx="1754505" cy="893445"/>
          </a:xfrm>
          <a:prstGeom prst="rect">
            <a:avLst/>
          </a:prstGeom>
          <a:noFill/>
          <a:ln>
            <a:noFill/>
          </a:ln>
        </p:spPr>
      </p:pic>
    </p:spTree>
    <p:extLst>
      <p:ext uri="{BB962C8B-B14F-4D97-AF65-F5344CB8AC3E}">
        <p14:creationId xmlns:p14="http://schemas.microsoft.com/office/powerpoint/2010/main" val="2721588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172436" y="238540"/>
            <a:ext cx="11327981" cy="6211324"/>
          </a:xfrm>
          <a:prstGeom prst="rect">
            <a:avLst/>
          </a:prstGeom>
          <a:noFill/>
          <a:ln w="25400" cap="flat" cmpd="sng" algn="ctr">
            <a:noFill/>
            <a:prstDash val="solid"/>
          </a:ln>
        </p:spPr>
        <p:style>
          <a:lnRef idx="2">
            <a:schemeClr val="accent1"/>
          </a:lnRef>
          <a:fillRef idx="1">
            <a:schemeClr val="lt1"/>
          </a:fillRef>
          <a:effectRef idx="0">
            <a:schemeClr val="accent1"/>
          </a:effectRef>
          <a:fontRef idx="minor">
            <a:schemeClr val="dk1"/>
          </a:fontRef>
        </p:style>
        <p:txBody>
          <a:bodyPr vert="vert270" lIns="0" tIns="0" rIns="0" bIns="0" rtlCol="0" anchor="t" anchorCtr="0">
            <a:normAutofit/>
          </a:bodyPr>
          <a:lstStyle>
            <a:lvl1pPr algn="l" defTabSz="914400" rtl="0" eaLnBrk="1" latinLnBrk="0" hangingPunct="1">
              <a:spcBef>
                <a:spcPct val="0"/>
              </a:spcBef>
              <a:buNone/>
              <a:defRPr sz="3600" b="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endParaRPr lang="de-DE" dirty="0">
              <a:solidFill>
                <a:schemeClr val="accent1">
                  <a:lumMod val="75000"/>
                </a:schemeClr>
              </a:solidFill>
            </a:endParaRPr>
          </a:p>
        </p:txBody>
      </p:sp>
      <p:grpSp>
        <p:nvGrpSpPr>
          <p:cNvPr id="2" name="2 Grupo"/>
          <p:cNvGrpSpPr/>
          <p:nvPr/>
        </p:nvGrpSpPr>
        <p:grpSpPr>
          <a:xfrm>
            <a:off x="1486094" y="404665"/>
            <a:ext cx="9852369" cy="6045199"/>
            <a:chOff x="-15787" y="0"/>
            <a:chExt cx="9851086" cy="6857999"/>
          </a:xfrm>
        </p:grpSpPr>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76" r="27181"/>
            <a:stretch/>
          </p:blipFill>
          <p:spPr bwMode="auto">
            <a:xfrm>
              <a:off x="-15787" y="0"/>
              <a:ext cx="6878623" cy="6857999"/>
            </a:xfrm>
            <a:prstGeom prst="rect">
              <a:avLst/>
            </a:prstGeom>
            <a:ln>
              <a:noFill/>
            </a:ln>
            <a:effectLst>
              <a:outerShdw blurRad="292100" dist="139700" dir="2700000" algn="tl" rotWithShape="0">
                <a:srgbClr val="333333">
                  <a:alpha val="65000"/>
                </a:srgbClr>
              </a:outerShdw>
            </a:effectLst>
          </p:spPr>
          <p:style>
            <a:lnRef idx="2">
              <a:schemeClr val="accent1"/>
            </a:lnRef>
            <a:fillRef idx="1">
              <a:schemeClr val="lt1"/>
            </a:fillRef>
            <a:effectRef idx="0">
              <a:schemeClr val="accent1"/>
            </a:effectRef>
            <a:fontRef idx="minor">
              <a:schemeClr val="dk1"/>
            </a:fontRef>
          </p:style>
        </p:pic>
        <p:graphicFrame>
          <p:nvGraphicFramePr>
            <p:cNvPr id="4" name="4 Diagrama"/>
            <p:cNvGraphicFramePr/>
            <p:nvPr>
              <p:extLst>
                <p:ext uri="{D42A27DB-BD31-4B8C-83A1-F6EECF244321}">
                  <p14:modId xmlns:p14="http://schemas.microsoft.com/office/powerpoint/2010/main" val="3080642683"/>
                </p:ext>
              </p:extLst>
            </p:nvPr>
          </p:nvGraphicFramePr>
          <p:xfrm>
            <a:off x="6946677" y="214424"/>
            <a:ext cx="2888622" cy="65269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sp>
        <p:nvSpPr>
          <p:cNvPr id="6" name="1 Título"/>
          <p:cNvSpPr txBox="1">
            <a:spLocks/>
          </p:cNvSpPr>
          <p:nvPr/>
        </p:nvSpPr>
        <p:spPr>
          <a:xfrm>
            <a:off x="514134" y="903643"/>
            <a:ext cx="11133349" cy="5184100"/>
          </a:xfrm>
          <a:prstGeom prst="rect">
            <a:avLst/>
          </a:prstGeom>
        </p:spPr>
        <p:txBody>
          <a:bodyPr vert="vert270">
            <a:normAutofit/>
          </a:bodyPr>
          <a:lstStyle>
            <a:lvl1pPr algn="l" defTabSz="914400" rtl="0" eaLnBrk="1" latinLnBrk="0" hangingPunct="1">
              <a:spcBef>
                <a:spcPct val="0"/>
              </a:spcBef>
              <a:buNone/>
              <a:defRPr sz="3600" b="0" kern="1200">
                <a:solidFill>
                  <a:schemeClr val="tx1"/>
                </a:solidFill>
                <a:latin typeface="+mj-lt"/>
                <a:ea typeface="+mj-ea"/>
                <a:cs typeface="+mj-cs"/>
              </a:defRPr>
            </a:lvl1pPr>
          </a:lstStyle>
          <a:p>
            <a:endParaRPr lang="es-ES" dirty="0">
              <a:solidFill>
                <a:schemeClr val="tx2"/>
              </a:solidFill>
              <a:latin typeface="Corbel" panose="020B0503020204020204" pitchFamily="34" charset="0"/>
            </a:endParaRPr>
          </a:p>
        </p:txBody>
      </p:sp>
    </p:spTree>
    <p:extLst>
      <p:ext uri="{BB962C8B-B14F-4D97-AF65-F5344CB8AC3E}">
        <p14:creationId xmlns:p14="http://schemas.microsoft.com/office/powerpoint/2010/main" val="3009219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172436" y="238540"/>
            <a:ext cx="11327981" cy="6211324"/>
          </a:xfrm>
          <a:prstGeom prst="rect">
            <a:avLst/>
          </a:prstGeom>
          <a:noFill/>
          <a:ln w="25400" cap="flat" cmpd="sng" algn="ctr">
            <a:noFill/>
            <a:prstDash val="solid"/>
          </a:ln>
        </p:spPr>
        <p:style>
          <a:lnRef idx="2">
            <a:schemeClr val="accent1"/>
          </a:lnRef>
          <a:fillRef idx="1">
            <a:schemeClr val="lt1"/>
          </a:fillRef>
          <a:effectRef idx="0">
            <a:schemeClr val="accent1"/>
          </a:effectRef>
          <a:fontRef idx="minor">
            <a:schemeClr val="dk1"/>
          </a:fontRef>
        </p:style>
        <p:txBody>
          <a:bodyPr vert="vert270" lIns="0" tIns="0" rIns="0" bIns="0" rtlCol="0" anchor="t" anchorCtr="0">
            <a:normAutofit/>
          </a:bodyPr>
          <a:lstStyle>
            <a:lvl1pPr algn="l" defTabSz="914400" rtl="0" eaLnBrk="1" latinLnBrk="0" hangingPunct="1">
              <a:spcBef>
                <a:spcPct val="0"/>
              </a:spcBef>
              <a:buNone/>
              <a:defRPr sz="3600" b="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endParaRPr lang="de-DE" dirty="0">
              <a:solidFill>
                <a:schemeClr val="accent1">
                  <a:lumMod val="75000"/>
                </a:schemeClr>
              </a:solidFill>
            </a:endParaRPr>
          </a:p>
        </p:txBody>
      </p:sp>
      <p:grpSp>
        <p:nvGrpSpPr>
          <p:cNvPr id="2" name="2 Grupo"/>
          <p:cNvGrpSpPr/>
          <p:nvPr/>
        </p:nvGrpSpPr>
        <p:grpSpPr>
          <a:xfrm>
            <a:off x="1486094" y="404665"/>
            <a:ext cx="9852369" cy="6045199"/>
            <a:chOff x="-15787" y="0"/>
            <a:chExt cx="9851086" cy="6857999"/>
          </a:xfrm>
        </p:grpSpPr>
        <p:pic>
          <p:nvPicPr>
            <p:cNvPr id="3"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776" r="27181"/>
            <a:stretch/>
          </p:blipFill>
          <p:spPr bwMode="auto">
            <a:xfrm>
              <a:off x="-15787" y="0"/>
              <a:ext cx="6878623" cy="6857999"/>
            </a:xfrm>
            <a:prstGeom prst="rect">
              <a:avLst/>
            </a:prstGeom>
            <a:ln>
              <a:noFill/>
            </a:ln>
            <a:effectLst>
              <a:outerShdw blurRad="292100" dist="139700" dir="2700000" algn="tl" rotWithShape="0">
                <a:srgbClr val="333333">
                  <a:alpha val="65000"/>
                </a:srgbClr>
              </a:outerShdw>
            </a:effectLst>
          </p:spPr>
          <p:style>
            <a:lnRef idx="2">
              <a:schemeClr val="accent1"/>
            </a:lnRef>
            <a:fillRef idx="1">
              <a:schemeClr val="lt1"/>
            </a:fillRef>
            <a:effectRef idx="0">
              <a:schemeClr val="accent1"/>
            </a:effectRef>
            <a:fontRef idx="minor">
              <a:schemeClr val="dk1"/>
            </a:fontRef>
          </p:style>
        </p:pic>
        <p:graphicFrame>
          <p:nvGraphicFramePr>
            <p:cNvPr id="4" name="4 Diagrama"/>
            <p:cNvGraphicFramePr/>
            <p:nvPr>
              <p:extLst>
                <p:ext uri="{D42A27DB-BD31-4B8C-83A1-F6EECF244321}">
                  <p14:modId xmlns:p14="http://schemas.microsoft.com/office/powerpoint/2010/main" val="2077019909"/>
                </p:ext>
              </p:extLst>
            </p:nvPr>
          </p:nvGraphicFramePr>
          <p:xfrm>
            <a:off x="6946677" y="214424"/>
            <a:ext cx="2888622" cy="652694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sp>
        <p:nvSpPr>
          <p:cNvPr id="6" name="1 Título"/>
          <p:cNvSpPr txBox="1">
            <a:spLocks/>
          </p:cNvSpPr>
          <p:nvPr/>
        </p:nvSpPr>
        <p:spPr>
          <a:xfrm>
            <a:off x="514134" y="903643"/>
            <a:ext cx="11133349" cy="5184100"/>
          </a:xfrm>
          <a:prstGeom prst="rect">
            <a:avLst/>
          </a:prstGeom>
        </p:spPr>
        <p:txBody>
          <a:bodyPr vert="vert270">
            <a:normAutofit/>
          </a:bodyPr>
          <a:lstStyle>
            <a:lvl1pPr algn="l" defTabSz="914400" rtl="0" eaLnBrk="1" latinLnBrk="0" hangingPunct="1">
              <a:spcBef>
                <a:spcPct val="0"/>
              </a:spcBef>
              <a:buNone/>
              <a:defRPr sz="3600" b="0" kern="1200">
                <a:solidFill>
                  <a:schemeClr val="tx1"/>
                </a:solidFill>
                <a:latin typeface="+mj-lt"/>
                <a:ea typeface="+mj-ea"/>
                <a:cs typeface="+mj-cs"/>
              </a:defRPr>
            </a:lvl1pPr>
          </a:lstStyle>
          <a:p>
            <a:endParaRPr lang="es-ES" dirty="0">
              <a:solidFill>
                <a:schemeClr val="tx2"/>
              </a:solidFill>
              <a:latin typeface="Corbel" panose="020B0503020204020204" pitchFamily="34" charset="0"/>
            </a:endParaRPr>
          </a:p>
        </p:txBody>
      </p:sp>
      <p:grpSp>
        <p:nvGrpSpPr>
          <p:cNvPr id="8" name="2 Grupo"/>
          <p:cNvGrpSpPr/>
          <p:nvPr/>
        </p:nvGrpSpPr>
        <p:grpSpPr>
          <a:xfrm>
            <a:off x="3216926" y="375016"/>
            <a:ext cx="8283491" cy="6034731"/>
            <a:chOff x="1552886" y="-104756"/>
            <a:chExt cx="8282413" cy="6846123"/>
          </a:xfrm>
        </p:grpSpPr>
        <p:pic>
          <p:nvPicPr>
            <p:cNvPr id="9"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l="19989" r="62363" b="63559"/>
            <a:stretch/>
          </p:blipFill>
          <p:spPr bwMode="auto">
            <a:xfrm>
              <a:off x="1552886" y="-104756"/>
              <a:ext cx="1708706" cy="2499123"/>
            </a:xfrm>
            <a:prstGeom prst="rect">
              <a:avLst/>
            </a:prstGeom>
            <a:ln>
              <a:noFill/>
            </a:ln>
            <a:effectLst>
              <a:outerShdw blurRad="292100" dist="139700" dir="2700000" algn="tl" rotWithShape="0">
                <a:srgbClr val="333333">
                  <a:alpha val="65000"/>
                </a:srgbClr>
              </a:outerShdw>
            </a:effectLst>
          </p:spPr>
          <p:style>
            <a:lnRef idx="2">
              <a:schemeClr val="accent1"/>
            </a:lnRef>
            <a:fillRef idx="1">
              <a:schemeClr val="lt1"/>
            </a:fillRef>
            <a:effectRef idx="0">
              <a:schemeClr val="accent1"/>
            </a:effectRef>
            <a:fontRef idx="minor">
              <a:schemeClr val="dk1"/>
            </a:fontRef>
          </p:style>
        </p:pic>
        <p:graphicFrame>
          <p:nvGraphicFramePr>
            <p:cNvPr id="10" name="4 Diagrama"/>
            <p:cNvGraphicFramePr/>
            <p:nvPr>
              <p:extLst>
                <p:ext uri="{D42A27DB-BD31-4B8C-83A1-F6EECF244321}">
                  <p14:modId xmlns:p14="http://schemas.microsoft.com/office/powerpoint/2010/main" val="1560470944"/>
                </p:ext>
              </p:extLst>
            </p:nvPr>
          </p:nvGraphicFramePr>
          <p:xfrm>
            <a:off x="6946677" y="214424"/>
            <a:ext cx="2888622" cy="6526943"/>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pSp>
    </p:spTree>
    <p:extLst>
      <p:ext uri="{BB962C8B-B14F-4D97-AF65-F5344CB8AC3E}">
        <p14:creationId xmlns:p14="http://schemas.microsoft.com/office/powerpoint/2010/main" val="222651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uppieren 22"/>
          <p:cNvGrpSpPr/>
          <p:nvPr/>
        </p:nvGrpSpPr>
        <p:grpSpPr>
          <a:xfrm>
            <a:off x="540001" y="1555201"/>
            <a:ext cx="7360096" cy="4270638"/>
            <a:chOff x="323849" y="1557239"/>
            <a:chExt cx="7646500" cy="3881973"/>
          </a:xfrm>
        </p:grpSpPr>
        <p:grpSp>
          <p:nvGrpSpPr>
            <p:cNvPr id="2" name="Gruppieren 1"/>
            <p:cNvGrpSpPr/>
            <p:nvPr/>
          </p:nvGrpSpPr>
          <p:grpSpPr>
            <a:xfrm>
              <a:off x="323849" y="1557239"/>
              <a:ext cx="3751249" cy="1874112"/>
              <a:chOff x="323849" y="1557239"/>
              <a:chExt cx="3751249" cy="1874112"/>
            </a:xfrm>
          </p:grpSpPr>
          <p:sp>
            <p:nvSpPr>
              <p:cNvPr id="18" name="Rectangle 19"/>
              <p:cNvSpPr>
                <a:spLocks noChangeArrowheads="1"/>
              </p:cNvSpPr>
              <p:nvPr/>
            </p:nvSpPr>
            <p:spPr bwMode="gray">
              <a:xfrm>
                <a:off x="323849" y="1557239"/>
                <a:ext cx="3751249" cy="360363"/>
              </a:xfrm>
              <a:prstGeom prst="rect">
                <a:avLst/>
              </a:prstGeom>
              <a:solidFill>
                <a:schemeClr val="accent1"/>
              </a:solidFill>
              <a:ln w="12700">
                <a:noFill/>
                <a:miter lim="800000"/>
                <a:headEnd/>
                <a:tailEnd/>
              </a:ln>
              <a:effectLst/>
            </p:spPr>
            <p:txBody>
              <a:bodyPr lIns="252000" tIns="144000" rIns="144000" bIns="144000" anchor="ctr"/>
              <a:lstStyle/>
              <a:p>
                <a:pPr defTabSz="801688" eaLnBrk="0" hangingPunct="0"/>
                <a:r>
                  <a:rPr lang="en-US" cap="all" dirty="0">
                    <a:solidFill>
                      <a:srgbClr val="FFFFFF"/>
                    </a:solidFill>
                    <a:latin typeface="+mj-lt"/>
                    <a:cs typeface="Arial" charset="0"/>
                  </a:rPr>
                  <a:t>DEPARTAMENTO SALUD</a:t>
                </a:r>
              </a:p>
            </p:txBody>
          </p:sp>
          <p:sp>
            <p:nvSpPr>
              <p:cNvPr id="19" name="Rectangle 5"/>
              <p:cNvSpPr>
                <a:spLocks noChangeArrowheads="1"/>
              </p:cNvSpPr>
              <p:nvPr/>
            </p:nvSpPr>
            <p:spPr bwMode="gray">
              <a:xfrm>
                <a:off x="323849" y="1917602"/>
                <a:ext cx="3751249" cy="1513749"/>
              </a:xfrm>
              <a:prstGeom prst="rect">
                <a:avLst/>
              </a:prstGeom>
              <a:solidFill>
                <a:schemeClr val="accent1">
                  <a:lumMod val="20000"/>
                  <a:lumOff val="80000"/>
                </a:schemeClr>
              </a:solidFill>
              <a:ln w="12700">
                <a:noFill/>
                <a:miter lim="800000"/>
                <a:headEnd/>
                <a:tailEnd/>
              </a:ln>
              <a:effectLst/>
            </p:spPr>
            <p:txBody>
              <a:bodyPr lIns="252000" tIns="144000" rIns="144000" bIns="144000"/>
              <a:lstStyle/>
              <a:p>
                <a:pPr marL="190800" lvl="0" indent="-190800">
                  <a:lnSpc>
                    <a:spcPct val="95000"/>
                  </a:lnSpc>
                  <a:spcAft>
                    <a:spcPts val="800"/>
                  </a:spcAft>
                  <a:buFont typeface="Wingdings" pitchFamily="2" charset="2"/>
                  <a:buChar char="§"/>
                  <a:defRPr/>
                </a:pPr>
                <a:r>
                  <a:rPr lang="en-US" sz="1600" dirty="0">
                    <a:solidFill>
                      <a:srgbClr val="000000"/>
                    </a:solidFill>
                    <a:latin typeface="Calibri Light" panose="020F0302020204030204" pitchFamily="34" charset="0"/>
                  </a:rPr>
                  <a:t>Líneas Estratégicas 2017-2020</a:t>
                </a:r>
              </a:p>
              <a:p>
                <a:pPr marL="190800" lvl="0" indent="-190800">
                  <a:lnSpc>
                    <a:spcPct val="95000"/>
                  </a:lnSpc>
                  <a:spcAft>
                    <a:spcPts val="800"/>
                  </a:spcAft>
                  <a:buFont typeface="Wingdings" pitchFamily="2" charset="2"/>
                  <a:buChar char="§"/>
                  <a:defRPr/>
                </a:pPr>
                <a:r>
                  <a:rPr lang="en-US" sz="1600" dirty="0">
                    <a:solidFill>
                      <a:srgbClr val="000000"/>
                    </a:solidFill>
                    <a:latin typeface="Calibri Light" panose="020F0302020204030204" pitchFamily="34" charset="0"/>
                  </a:rPr>
                  <a:t>5ª. </a:t>
                </a:r>
                <a:r>
                  <a:rPr lang="en-US" sz="1600" dirty="0" err="1">
                    <a:solidFill>
                      <a:srgbClr val="000000"/>
                    </a:solidFill>
                    <a:latin typeface="Calibri Light" panose="020F0302020204030204" pitchFamily="34" charset="0"/>
                  </a:rPr>
                  <a:t>Profesionales</a:t>
                </a:r>
                <a:r>
                  <a:rPr lang="en-US" sz="1600" dirty="0">
                    <a:solidFill>
                      <a:srgbClr val="000000"/>
                    </a:solidFill>
                    <a:latin typeface="Calibri Light" panose="020F0302020204030204" pitchFamily="34" charset="0"/>
                  </a:rPr>
                  <a:t> </a:t>
                </a:r>
                <a:r>
                  <a:rPr lang="en-US" sz="1600" dirty="0" err="1">
                    <a:solidFill>
                      <a:srgbClr val="000000"/>
                    </a:solidFill>
                    <a:latin typeface="Calibri Light" panose="020F0302020204030204" pitchFamily="34" charset="0"/>
                  </a:rPr>
                  <a:t>competentes</a:t>
                </a:r>
                <a:r>
                  <a:rPr lang="en-US" sz="1600" dirty="0">
                    <a:solidFill>
                      <a:srgbClr val="000000"/>
                    </a:solidFill>
                    <a:latin typeface="Calibri Light" panose="020F0302020204030204" pitchFamily="34" charset="0"/>
                  </a:rPr>
                  <a:t> y </a:t>
                </a:r>
                <a:r>
                  <a:rPr lang="en-US" sz="1600" dirty="0" err="1">
                    <a:solidFill>
                      <a:srgbClr val="000000"/>
                    </a:solidFill>
                    <a:latin typeface="Calibri Light" panose="020F0302020204030204" pitchFamily="34" charset="0"/>
                  </a:rPr>
                  <a:t>comprometidos</a:t>
                </a:r>
                <a:endParaRPr lang="en-US" sz="1600" dirty="0">
                  <a:solidFill>
                    <a:srgbClr val="000000"/>
                  </a:solidFill>
                  <a:latin typeface="Calibri Light" panose="020F0302020204030204" pitchFamily="34" charset="0"/>
                </a:endParaRPr>
              </a:p>
            </p:txBody>
          </p:sp>
        </p:grpSp>
        <p:grpSp>
          <p:nvGrpSpPr>
            <p:cNvPr id="3" name="Gruppieren 2"/>
            <p:cNvGrpSpPr/>
            <p:nvPr/>
          </p:nvGrpSpPr>
          <p:grpSpPr>
            <a:xfrm>
              <a:off x="4219099" y="1557239"/>
              <a:ext cx="3751250" cy="1874112"/>
              <a:chOff x="4219099" y="1557239"/>
              <a:chExt cx="3751250" cy="1874112"/>
            </a:xfrm>
          </p:grpSpPr>
          <p:sp>
            <p:nvSpPr>
              <p:cNvPr id="16" name="Rectangle 19"/>
              <p:cNvSpPr>
                <a:spLocks noChangeArrowheads="1"/>
              </p:cNvSpPr>
              <p:nvPr/>
            </p:nvSpPr>
            <p:spPr bwMode="gray">
              <a:xfrm>
                <a:off x="4219099" y="1557239"/>
                <a:ext cx="3751250" cy="360363"/>
              </a:xfrm>
              <a:prstGeom prst="rect">
                <a:avLst/>
              </a:prstGeom>
              <a:solidFill>
                <a:schemeClr val="accent1"/>
              </a:solidFill>
              <a:ln w="12700">
                <a:noFill/>
                <a:miter lim="800000"/>
                <a:headEnd/>
                <a:tailEnd/>
              </a:ln>
              <a:effectLst/>
            </p:spPr>
            <p:txBody>
              <a:bodyPr lIns="252000" tIns="144000" rIns="144000" bIns="144000" anchor="ctr"/>
              <a:lstStyle/>
              <a:p>
                <a:pPr defTabSz="801688" eaLnBrk="0" hangingPunct="0"/>
                <a:r>
                  <a:rPr lang="en-US" cap="all" dirty="0">
                    <a:solidFill>
                      <a:srgbClr val="FFFFFF"/>
                    </a:solidFill>
                    <a:latin typeface="+mj-lt"/>
                    <a:cs typeface="Arial" charset="0"/>
                  </a:rPr>
                  <a:t>OSAKIDETZA</a:t>
                </a:r>
              </a:p>
            </p:txBody>
          </p:sp>
          <p:sp>
            <p:nvSpPr>
              <p:cNvPr id="17" name="Rectangle 5"/>
              <p:cNvSpPr>
                <a:spLocks noChangeArrowheads="1"/>
              </p:cNvSpPr>
              <p:nvPr/>
            </p:nvSpPr>
            <p:spPr bwMode="gray">
              <a:xfrm>
                <a:off x="4219099" y="1917602"/>
                <a:ext cx="3751250" cy="1513749"/>
              </a:xfrm>
              <a:prstGeom prst="rect">
                <a:avLst/>
              </a:prstGeom>
              <a:solidFill>
                <a:srgbClr val="EAEAEA"/>
              </a:solidFill>
              <a:ln w="12700">
                <a:noFill/>
                <a:miter lim="800000"/>
                <a:headEnd/>
                <a:tailEnd/>
              </a:ln>
              <a:effectLst/>
            </p:spPr>
            <p:txBody>
              <a:bodyPr lIns="252000" tIns="144000" rIns="144000" bIns="144000"/>
              <a:lstStyle/>
              <a:p>
                <a:pPr marL="190800" lvl="0" indent="-190800">
                  <a:lnSpc>
                    <a:spcPct val="95000"/>
                  </a:lnSpc>
                  <a:spcAft>
                    <a:spcPts val="800"/>
                  </a:spcAft>
                  <a:buFont typeface="Wingdings" pitchFamily="2" charset="2"/>
                  <a:buChar char="§"/>
                  <a:defRPr/>
                </a:pPr>
                <a:r>
                  <a:rPr lang="en-US" sz="1600" dirty="0" err="1">
                    <a:solidFill>
                      <a:srgbClr val="000000"/>
                    </a:solidFill>
                    <a:latin typeface="Calibri Light" panose="020F0302020204030204" pitchFamily="34" charset="0"/>
                  </a:rPr>
                  <a:t>Retos</a:t>
                </a:r>
                <a:r>
                  <a:rPr lang="en-US" sz="1600" dirty="0">
                    <a:solidFill>
                      <a:srgbClr val="000000"/>
                    </a:solidFill>
                    <a:latin typeface="Calibri Light" panose="020F0302020204030204" pitchFamily="34" charset="0"/>
                  </a:rPr>
                  <a:t> y </a:t>
                </a:r>
                <a:r>
                  <a:rPr lang="en-US" sz="1600" dirty="0" err="1">
                    <a:solidFill>
                      <a:srgbClr val="000000"/>
                    </a:solidFill>
                    <a:latin typeface="Calibri Light" panose="020F0302020204030204" pitchFamily="34" charset="0"/>
                  </a:rPr>
                  <a:t>Proyectos</a:t>
                </a:r>
                <a:r>
                  <a:rPr lang="en-US" sz="1600" dirty="0">
                    <a:solidFill>
                      <a:srgbClr val="000000"/>
                    </a:solidFill>
                    <a:latin typeface="Calibri Light" panose="020F0302020204030204" pitchFamily="34" charset="0"/>
                  </a:rPr>
                  <a:t> </a:t>
                </a:r>
                <a:r>
                  <a:rPr lang="en-US" sz="1600" dirty="0" err="1">
                    <a:solidFill>
                      <a:srgbClr val="000000"/>
                    </a:solidFill>
                    <a:latin typeface="Calibri Light" panose="020F0302020204030204" pitchFamily="34" charset="0"/>
                  </a:rPr>
                  <a:t>Estratégicos</a:t>
                </a:r>
                <a:r>
                  <a:rPr lang="en-US" sz="1600" dirty="0">
                    <a:solidFill>
                      <a:srgbClr val="000000"/>
                    </a:solidFill>
                    <a:latin typeface="Calibri Light" panose="020F0302020204030204" pitchFamily="34" charset="0"/>
                  </a:rPr>
                  <a:t> 2017-2020</a:t>
                </a:r>
              </a:p>
              <a:p>
                <a:pPr marL="190800" lvl="0" indent="-190800">
                  <a:lnSpc>
                    <a:spcPct val="95000"/>
                  </a:lnSpc>
                  <a:spcAft>
                    <a:spcPts val="800"/>
                  </a:spcAft>
                  <a:buFont typeface="Wingdings" pitchFamily="2" charset="2"/>
                  <a:buChar char="§"/>
                  <a:defRPr/>
                </a:pPr>
                <a:r>
                  <a:rPr lang="en-US" sz="1600" dirty="0">
                    <a:solidFill>
                      <a:srgbClr val="000000"/>
                    </a:solidFill>
                    <a:latin typeface="Calibri Light" panose="020F0302020204030204" pitchFamily="34" charset="0"/>
                  </a:rPr>
                  <a:t>4º. </a:t>
                </a:r>
                <a:r>
                  <a:rPr lang="en-US" sz="1600" dirty="0" err="1">
                    <a:solidFill>
                      <a:srgbClr val="000000"/>
                    </a:solidFill>
                    <a:latin typeface="Calibri Light" panose="020F0302020204030204" pitchFamily="34" charset="0"/>
                  </a:rPr>
                  <a:t>Cualificación</a:t>
                </a:r>
                <a:r>
                  <a:rPr lang="en-US" sz="1600" dirty="0">
                    <a:solidFill>
                      <a:srgbClr val="000000"/>
                    </a:solidFill>
                    <a:latin typeface="Calibri Light" panose="020F0302020204030204" pitchFamily="34" charset="0"/>
                  </a:rPr>
                  <a:t> </a:t>
                </a:r>
                <a:r>
                  <a:rPr lang="en-US" sz="1600" dirty="0" err="1">
                    <a:solidFill>
                      <a:srgbClr val="000000"/>
                    </a:solidFill>
                    <a:latin typeface="Calibri Light" panose="020F0302020204030204" pitchFamily="34" charset="0"/>
                  </a:rPr>
                  <a:t>profesional</a:t>
                </a:r>
                <a:endParaRPr lang="en-US" sz="1600" dirty="0">
                  <a:solidFill>
                    <a:srgbClr val="000000"/>
                  </a:solidFill>
                  <a:latin typeface="Calibri Light" panose="020F0302020204030204" pitchFamily="34" charset="0"/>
                </a:endParaRPr>
              </a:p>
            </p:txBody>
          </p:sp>
        </p:grpSp>
        <p:grpSp>
          <p:nvGrpSpPr>
            <p:cNvPr id="21" name="Gruppieren 20"/>
            <p:cNvGrpSpPr/>
            <p:nvPr/>
          </p:nvGrpSpPr>
          <p:grpSpPr>
            <a:xfrm>
              <a:off x="323849" y="3575807"/>
              <a:ext cx="3751249" cy="1863405"/>
              <a:chOff x="323849" y="3575807"/>
              <a:chExt cx="3751249" cy="1863405"/>
            </a:xfrm>
          </p:grpSpPr>
          <p:sp>
            <p:nvSpPr>
              <p:cNvPr id="14" name="Rectangle 19"/>
              <p:cNvSpPr>
                <a:spLocks noChangeArrowheads="1"/>
              </p:cNvSpPr>
              <p:nvPr/>
            </p:nvSpPr>
            <p:spPr bwMode="gray">
              <a:xfrm>
                <a:off x="323849" y="3575807"/>
                <a:ext cx="3751249" cy="360363"/>
              </a:xfrm>
              <a:prstGeom prst="rect">
                <a:avLst/>
              </a:prstGeom>
              <a:solidFill>
                <a:schemeClr val="accent1"/>
              </a:solidFill>
              <a:ln w="12700">
                <a:noFill/>
                <a:miter lim="800000"/>
                <a:headEnd/>
                <a:tailEnd/>
              </a:ln>
              <a:effectLst/>
            </p:spPr>
            <p:txBody>
              <a:bodyPr lIns="252000" tIns="144000" rIns="144000" bIns="144000" anchor="ctr"/>
              <a:lstStyle/>
              <a:p>
                <a:pPr defTabSz="801688" eaLnBrk="0" hangingPunct="0"/>
                <a:r>
                  <a:rPr lang="en-US" cap="all" dirty="0" err="1">
                    <a:solidFill>
                      <a:srgbClr val="FFFFFF"/>
                    </a:solidFill>
                    <a:latin typeface="+mj-lt"/>
                    <a:cs typeface="Arial" charset="0"/>
                  </a:rPr>
                  <a:t>Osi</a:t>
                </a:r>
                <a:r>
                  <a:rPr lang="en-US" cap="all" dirty="0">
                    <a:solidFill>
                      <a:srgbClr val="FFFFFF"/>
                    </a:solidFill>
                    <a:latin typeface="+mj-lt"/>
                    <a:cs typeface="Arial" charset="0"/>
                  </a:rPr>
                  <a:t> </a:t>
                </a:r>
                <a:r>
                  <a:rPr lang="en-US" cap="all" dirty="0" err="1">
                    <a:solidFill>
                      <a:srgbClr val="FFFFFF"/>
                    </a:solidFill>
                    <a:latin typeface="+mj-lt"/>
                    <a:cs typeface="Arial" charset="0"/>
                  </a:rPr>
                  <a:t>donostialdea</a:t>
                </a:r>
                <a:endParaRPr lang="en-US" cap="all" dirty="0">
                  <a:solidFill>
                    <a:srgbClr val="FFFFFF"/>
                  </a:solidFill>
                  <a:latin typeface="+mj-lt"/>
                  <a:cs typeface="Arial" charset="0"/>
                </a:endParaRPr>
              </a:p>
            </p:txBody>
          </p:sp>
          <p:sp>
            <p:nvSpPr>
              <p:cNvPr id="15" name="Rectangle 5"/>
              <p:cNvSpPr>
                <a:spLocks noChangeArrowheads="1"/>
              </p:cNvSpPr>
              <p:nvPr/>
            </p:nvSpPr>
            <p:spPr bwMode="gray">
              <a:xfrm>
                <a:off x="323849" y="3936169"/>
                <a:ext cx="3751249" cy="1503043"/>
              </a:xfrm>
              <a:prstGeom prst="rect">
                <a:avLst/>
              </a:prstGeom>
              <a:solidFill>
                <a:srgbClr val="EAEAEA"/>
              </a:solidFill>
              <a:ln w="12700">
                <a:noFill/>
                <a:miter lim="800000"/>
                <a:headEnd/>
                <a:tailEnd/>
              </a:ln>
              <a:effectLst/>
            </p:spPr>
            <p:txBody>
              <a:bodyPr lIns="252000" tIns="144000" rIns="144000" bIns="144000"/>
              <a:lstStyle/>
              <a:p>
                <a:pPr marL="190800" lvl="0" indent="-190800">
                  <a:lnSpc>
                    <a:spcPct val="95000"/>
                  </a:lnSpc>
                  <a:spcAft>
                    <a:spcPts val="800"/>
                  </a:spcAft>
                  <a:buFont typeface="Wingdings" pitchFamily="2" charset="2"/>
                  <a:buChar char="§"/>
                  <a:defRPr/>
                </a:pPr>
                <a:r>
                  <a:rPr lang="en-US" sz="1600" dirty="0">
                    <a:solidFill>
                      <a:srgbClr val="000000"/>
                    </a:solidFill>
                    <a:latin typeface="Calibri Light" panose="020F0302020204030204" pitchFamily="34" charset="0"/>
                  </a:rPr>
                  <a:t>Estrategia 2015, </a:t>
                </a:r>
                <a:r>
                  <a:rPr lang="en-US" sz="1600" dirty="0" err="1">
                    <a:solidFill>
                      <a:srgbClr val="000000"/>
                    </a:solidFill>
                    <a:latin typeface="Calibri Light" panose="020F0302020204030204" pitchFamily="34" charset="0"/>
                  </a:rPr>
                  <a:t>revisada</a:t>
                </a:r>
                <a:r>
                  <a:rPr lang="en-US" sz="1600" dirty="0">
                    <a:solidFill>
                      <a:srgbClr val="000000"/>
                    </a:solidFill>
                    <a:latin typeface="Calibri Light" panose="020F0302020204030204" pitchFamily="34" charset="0"/>
                  </a:rPr>
                  <a:t> 2017-2020. </a:t>
                </a:r>
              </a:p>
              <a:p>
                <a:pPr marL="190800" lvl="0" indent="-190800">
                  <a:lnSpc>
                    <a:spcPct val="95000"/>
                  </a:lnSpc>
                  <a:spcAft>
                    <a:spcPts val="800"/>
                  </a:spcAft>
                  <a:buFont typeface="Wingdings" pitchFamily="2" charset="2"/>
                  <a:buChar char="§"/>
                  <a:defRPr/>
                </a:pPr>
                <a:r>
                  <a:rPr lang="en-US" sz="1600" dirty="0">
                    <a:solidFill>
                      <a:srgbClr val="000000"/>
                    </a:solidFill>
                    <a:latin typeface="Calibri Light" panose="020F0302020204030204" pitchFamily="34" charset="0"/>
                  </a:rPr>
                  <a:t>PROGRAMA ESTRATÉGICO: GESTIÓN DEL CONOCIMIENTO</a:t>
                </a:r>
              </a:p>
            </p:txBody>
          </p:sp>
        </p:grpSp>
        <p:grpSp>
          <p:nvGrpSpPr>
            <p:cNvPr id="20" name="Gruppieren 19"/>
            <p:cNvGrpSpPr/>
            <p:nvPr/>
          </p:nvGrpSpPr>
          <p:grpSpPr>
            <a:xfrm>
              <a:off x="4219099" y="3575806"/>
              <a:ext cx="3751250" cy="1863405"/>
              <a:chOff x="4219099" y="3575806"/>
              <a:chExt cx="3751250" cy="1863405"/>
            </a:xfrm>
          </p:grpSpPr>
          <p:sp>
            <p:nvSpPr>
              <p:cNvPr id="12" name="Rectangle 19"/>
              <p:cNvSpPr>
                <a:spLocks noChangeArrowheads="1"/>
              </p:cNvSpPr>
              <p:nvPr/>
            </p:nvSpPr>
            <p:spPr bwMode="gray">
              <a:xfrm>
                <a:off x="4219099" y="3575806"/>
                <a:ext cx="3751250" cy="360363"/>
              </a:xfrm>
              <a:prstGeom prst="rect">
                <a:avLst/>
              </a:prstGeom>
              <a:solidFill>
                <a:schemeClr val="accent3"/>
              </a:solidFill>
              <a:ln w="12700">
                <a:noFill/>
                <a:miter lim="800000"/>
                <a:headEnd/>
                <a:tailEnd/>
              </a:ln>
              <a:effectLst/>
            </p:spPr>
            <p:txBody>
              <a:bodyPr lIns="252000" tIns="144000" rIns="144000" bIns="144000" anchor="ctr"/>
              <a:lstStyle/>
              <a:p>
                <a:pPr defTabSz="801688" eaLnBrk="0" hangingPunct="0"/>
                <a:r>
                  <a:rPr lang="en-US" cap="all" dirty="0" err="1">
                    <a:solidFill>
                      <a:srgbClr val="FFFFFF"/>
                    </a:solidFill>
                    <a:latin typeface="+mj-lt"/>
                    <a:cs typeface="Arial" charset="0"/>
                  </a:rPr>
                  <a:t>Izarki</a:t>
                </a:r>
                <a:r>
                  <a:rPr lang="en-US" cap="all" dirty="0">
                    <a:solidFill>
                      <a:srgbClr val="FFFFFF"/>
                    </a:solidFill>
                    <a:latin typeface="+mj-lt"/>
                    <a:cs typeface="Arial" charset="0"/>
                  </a:rPr>
                  <a:t> 2020</a:t>
                </a:r>
              </a:p>
            </p:txBody>
          </p:sp>
          <p:sp>
            <p:nvSpPr>
              <p:cNvPr id="13" name="Rectangle 5"/>
              <p:cNvSpPr>
                <a:spLocks noChangeArrowheads="1"/>
              </p:cNvSpPr>
              <p:nvPr/>
            </p:nvSpPr>
            <p:spPr bwMode="gray">
              <a:xfrm>
                <a:off x="4219099" y="3936168"/>
                <a:ext cx="3751250" cy="1503043"/>
              </a:xfrm>
              <a:prstGeom prst="rect">
                <a:avLst/>
              </a:prstGeom>
              <a:solidFill>
                <a:schemeClr val="accent3">
                  <a:lumMod val="20000"/>
                  <a:lumOff val="80000"/>
                </a:schemeClr>
              </a:solidFill>
              <a:ln w="12700">
                <a:noFill/>
                <a:miter lim="800000"/>
                <a:headEnd/>
                <a:tailEnd/>
              </a:ln>
              <a:effectLst/>
            </p:spPr>
            <p:txBody>
              <a:bodyPr lIns="252000" tIns="144000" rIns="144000" bIns="144000"/>
              <a:lstStyle/>
              <a:p>
                <a:pPr marL="190800" indent="-190800">
                  <a:lnSpc>
                    <a:spcPct val="95000"/>
                  </a:lnSpc>
                  <a:spcAft>
                    <a:spcPts val="800"/>
                  </a:spcAft>
                  <a:buFont typeface="Wingdings" pitchFamily="2" charset="2"/>
                  <a:buChar char="§"/>
                  <a:defRPr/>
                </a:pPr>
                <a:r>
                  <a:rPr lang="es-ES" sz="1600" dirty="0">
                    <a:solidFill>
                      <a:srgbClr val="000000"/>
                    </a:solidFill>
                    <a:latin typeface="Calibri Light" panose="020F0302020204030204" pitchFamily="34" charset="0"/>
                  </a:rPr>
                  <a:t>2020: ser líderes en formación en el año 2020, tanto para profesionales actuales como futuros</a:t>
                </a:r>
              </a:p>
              <a:p>
                <a:pPr marL="190800" lvl="0" indent="-190800">
                  <a:lnSpc>
                    <a:spcPct val="95000"/>
                  </a:lnSpc>
                  <a:spcAft>
                    <a:spcPts val="800"/>
                  </a:spcAft>
                  <a:buFont typeface="Wingdings" pitchFamily="2" charset="2"/>
                  <a:buChar char="§"/>
                  <a:defRPr/>
                </a:pPr>
                <a:r>
                  <a:rPr lang="es-ES" sz="1600" dirty="0">
                    <a:solidFill>
                      <a:srgbClr val="000000"/>
                    </a:solidFill>
                    <a:latin typeface="Calibri Light" panose="020F0302020204030204" pitchFamily="34" charset="0"/>
                  </a:rPr>
                  <a:t>Retener y atraer TALENTO, a través del liderazgo y compromiso de profesionales</a:t>
                </a:r>
              </a:p>
            </p:txBody>
          </p:sp>
        </p:grpSp>
      </p:grpSp>
      <p:sp>
        <p:nvSpPr>
          <p:cNvPr id="26" name="Inhaltsplatzhalter 25"/>
          <p:cNvSpPr>
            <a:spLocks noGrp="1"/>
          </p:cNvSpPr>
          <p:nvPr>
            <p:ph idx="1"/>
          </p:nvPr>
        </p:nvSpPr>
        <p:spPr/>
        <p:txBody>
          <a:bodyPr/>
          <a:lstStyle/>
          <a:p>
            <a:pPr marL="180000" lvl="0" indent="-180000">
              <a:lnSpc>
                <a:spcPct val="95000"/>
              </a:lnSpc>
              <a:spcAft>
                <a:spcPts val="800"/>
              </a:spcAft>
              <a:defRPr/>
            </a:pPr>
            <a:r>
              <a:rPr lang="en-US" sz="2200" dirty="0" err="1"/>
              <a:t>Ámbito</a:t>
            </a:r>
            <a:r>
              <a:rPr lang="en-US" sz="2200" dirty="0"/>
              <a:t> de la </a:t>
            </a:r>
            <a:r>
              <a:rPr lang="en-US" sz="2200" b="1" err="1"/>
              <a:t>formación</a:t>
            </a:r>
            <a:r>
              <a:rPr lang="en-US" sz="2200" b="1"/>
              <a:t> contínua</a:t>
            </a:r>
            <a:r>
              <a:rPr lang="en-US" sz="2200"/>
              <a:t> </a:t>
            </a:r>
            <a:r>
              <a:rPr lang="en-US" sz="2200" dirty="0"/>
              <a:t>y </a:t>
            </a:r>
            <a:r>
              <a:rPr lang="en-US" sz="2200" b="1" dirty="0" err="1"/>
              <a:t>gestión</a:t>
            </a:r>
            <a:r>
              <a:rPr lang="en-US" sz="2200" b="1" dirty="0"/>
              <a:t> del conocimiento</a:t>
            </a:r>
            <a:r>
              <a:rPr lang="en-US" sz="2200" dirty="0"/>
              <a:t> </a:t>
            </a:r>
            <a:r>
              <a:rPr lang="en-US" sz="2200" dirty="0" err="1"/>
              <a:t>seguir</a:t>
            </a:r>
            <a:r>
              <a:rPr lang="en-US" sz="2200" dirty="0"/>
              <a:t> </a:t>
            </a:r>
            <a:r>
              <a:rPr lang="en-US" sz="2200" dirty="0" err="1"/>
              <a:t>facilitando</a:t>
            </a:r>
            <a:r>
              <a:rPr lang="en-US" sz="2200" dirty="0"/>
              <a:t> </a:t>
            </a:r>
            <a:r>
              <a:rPr lang="en-US" sz="2200" dirty="0" err="1"/>
              <a:t>programas</a:t>
            </a:r>
            <a:r>
              <a:rPr lang="en-US" sz="2200" dirty="0"/>
              <a:t> para </a:t>
            </a:r>
            <a:r>
              <a:rPr lang="en-US" sz="2200" dirty="0" err="1"/>
              <a:t>reciclaje</a:t>
            </a:r>
            <a:r>
              <a:rPr lang="en-US" sz="2200" dirty="0"/>
              <a:t> y </a:t>
            </a:r>
            <a:r>
              <a:rPr lang="en-US" sz="2200" dirty="0" err="1"/>
              <a:t>desarrollo</a:t>
            </a:r>
            <a:r>
              <a:rPr lang="en-US" sz="2200" dirty="0"/>
              <a:t> </a:t>
            </a:r>
            <a:r>
              <a:rPr lang="en-US" sz="2200" dirty="0" err="1"/>
              <a:t>profesional</a:t>
            </a:r>
            <a:endParaRPr lang="en-US" sz="2200" dirty="0"/>
          </a:p>
          <a:p>
            <a:pPr marL="0" lvl="0" indent="0">
              <a:lnSpc>
                <a:spcPct val="95000"/>
              </a:lnSpc>
              <a:spcAft>
                <a:spcPts val="800"/>
              </a:spcAft>
              <a:buNone/>
              <a:defRPr/>
            </a:pPr>
            <a:endParaRPr lang="en-US" sz="2200" dirty="0"/>
          </a:p>
          <a:p>
            <a:pPr marL="180000" lvl="0" indent="-180000">
              <a:lnSpc>
                <a:spcPct val="95000"/>
              </a:lnSpc>
              <a:spcAft>
                <a:spcPts val="800"/>
              </a:spcAft>
              <a:defRPr/>
            </a:pPr>
            <a:r>
              <a:rPr lang="en-US" sz="2200" dirty="0" err="1"/>
              <a:t>Potenciando</a:t>
            </a:r>
            <a:r>
              <a:rPr lang="en-US" sz="2200" dirty="0"/>
              <a:t> </a:t>
            </a:r>
            <a:r>
              <a:rPr lang="en-US" sz="2200" b="1" dirty="0" err="1"/>
              <a:t>foros</a:t>
            </a:r>
            <a:r>
              <a:rPr lang="en-US" sz="2200" dirty="0"/>
              <a:t> que </a:t>
            </a:r>
            <a:r>
              <a:rPr lang="en-US" sz="2200" dirty="0" err="1"/>
              <a:t>constribuyan</a:t>
            </a:r>
            <a:r>
              <a:rPr lang="en-US" sz="2200" dirty="0"/>
              <a:t> a la </a:t>
            </a:r>
            <a:r>
              <a:rPr lang="en-US" sz="2200" b="1" dirty="0" err="1"/>
              <a:t>difusión</a:t>
            </a:r>
            <a:r>
              <a:rPr lang="en-US" sz="2200" b="1" dirty="0"/>
              <a:t> e </a:t>
            </a:r>
            <a:r>
              <a:rPr lang="en-US" sz="2200" b="1" dirty="0" err="1"/>
              <a:t>intercambio</a:t>
            </a:r>
            <a:r>
              <a:rPr lang="en-US" sz="2200" b="1" dirty="0"/>
              <a:t> de </a:t>
            </a:r>
            <a:r>
              <a:rPr lang="en-US" sz="2200" b="1" dirty="0" err="1"/>
              <a:t>conocimiento</a:t>
            </a:r>
            <a:endParaRPr lang="en-US" sz="2200" b="1" dirty="0"/>
          </a:p>
        </p:txBody>
      </p:sp>
      <p:grpSp>
        <p:nvGrpSpPr>
          <p:cNvPr id="22" name="DataDriven_Label"/>
          <p:cNvGrpSpPr/>
          <p:nvPr/>
        </p:nvGrpSpPr>
        <p:grpSpPr>
          <a:xfrm>
            <a:off x="12203110" y="547824"/>
            <a:ext cx="323850" cy="1018902"/>
            <a:chOff x="9144000" y="543198"/>
            <a:chExt cx="323850" cy="1018902"/>
          </a:xfrm>
          <a:effectLst>
            <a:outerShdw blurRad="50800" dist="38100" dir="2700000" algn="tl" rotWithShape="0">
              <a:prstClr val="black">
                <a:alpha val="40000"/>
              </a:prstClr>
            </a:outerShdw>
          </a:effectLst>
        </p:grpSpPr>
        <p:sp>
          <p:nvSpPr>
            <p:cNvPr id="24" name="Rechteck 23"/>
            <p:cNvSpPr/>
            <p:nvPr/>
          </p:nvSpPr>
          <p:spPr bwMode="auto">
            <a:xfrm>
              <a:off x="9144000" y="543198"/>
              <a:ext cx="323850" cy="101890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w="12700">
              <a:noFill/>
              <a:round/>
              <a:headEnd/>
              <a:tailEnd/>
            </a:ln>
          </p:spPr>
          <p:txBody>
            <a:bodyPr vert="vert270"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FFFFFF"/>
                  </a:solidFill>
                </a:rPr>
                <a:t>VERSION  4</a:t>
              </a:r>
            </a:p>
          </p:txBody>
        </p:sp>
        <p:grpSp>
          <p:nvGrpSpPr>
            <p:cNvPr id="25" name="Gruppieren 24"/>
            <p:cNvGrpSpPr/>
            <p:nvPr/>
          </p:nvGrpSpPr>
          <p:grpSpPr>
            <a:xfrm>
              <a:off x="9144000" y="569121"/>
              <a:ext cx="297657" cy="962022"/>
              <a:chOff x="9144000" y="569121"/>
              <a:chExt cx="297657" cy="962022"/>
            </a:xfrm>
          </p:grpSpPr>
          <p:cxnSp>
            <p:nvCxnSpPr>
              <p:cNvPr id="27" name="Gerade Verbindung 26"/>
              <p:cNvCxnSpPr/>
              <p:nvPr/>
            </p:nvCxnSpPr>
            <p:spPr>
              <a:xfrm>
                <a:off x="9144000" y="569121"/>
                <a:ext cx="297656" cy="0"/>
              </a:xfrm>
              <a:prstGeom prst="line">
                <a:avLst/>
              </a:prstGeom>
              <a:ln w="3175">
                <a:solidFill>
                  <a:srgbClr val="AFAFAF"/>
                </a:solidFill>
                <a:prstDash val="dash"/>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p:nvCxnSpPr>
            <p:spPr>
              <a:xfrm rot="5400000" flipH="1" flipV="1">
                <a:off x="8960646" y="1050133"/>
                <a:ext cx="962021" cy="0"/>
              </a:xfrm>
              <a:prstGeom prst="line">
                <a:avLst/>
              </a:prstGeom>
              <a:ln w="3175">
                <a:solidFill>
                  <a:srgbClr val="AFAFAF"/>
                </a:solidFill>
                <a:prstDash val="dash"/>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p:nvCxnSpPr>
            <p:spPr>
              <a:xfrm>
                <a:off x="9144000" y="1531143"/>
                <a:ext cx="297656" cy="0"/>
              </a:xfrm>
              <a:prstGeom prst="line">
                <a:avLst/>
              </a:prstGeom>
              <a:ln w="3175">
                <a:solidFill>
                  <a:srgbClr val="AFAFAF"/>
                </a:solidFill>
                <a:prstDash val="dash"/>
              </a:ln>
            </p:spPr>
            <p:style>
              <a:lnRef idx="1">
                <a:schemeClr val="accent1"/>
              </a:lnRef>
              <a:fillRef idx="0">
                <a:schemeClr val="accent1"/>
              </a:fillRef>
              <a:effectRef idx="0">
                <a:schemeClr val="accent1"/>
              </a:effectRef>
              <a:fontRef idx="minor">
                <a:schemeClr val="tx1"/>
              </a:fontRef>
            </p:style>
          </p:cxnSp>
        </p:grpSp>
      </p:grpSp>
      <p:pic>
        <p:nvPicPr>
          <p:cNvPr id="30" name="29 Imagen" descr="E:\LOGOS\IZARKI\IZARKI 1.jpg"/>
          <p:cNvPicPr/>
          <p:nvPr/>
        </p:nvPicPr>
        <p:blipFill>
          <a:blip r:embed="rId3">
            <a:extLst>
              <a:ext uri="{28A0092B-C50C-407E-A947-70E740481C1C}">
                <a14:useLocalDpi xmlns:a14="http://schemas.microsoft.com/office/drawing/2010/main" val="0"/>
              </a:ext>
            </a:extLst>
          </a:blip>
          <a:srcRect/>
          <a:stretch>
            <a:fillRect/>
          </a:stretch>
        </p:blipFill>
        <p:spPr bwMode="auto">
          <a:xfrm>
            <a:off x="9036232" y="94454"/>
            <a:ext cx="2477135" cy="1129665"/>
          </a:xfrm>
          <a:prstGeom prst="rect">
            <a:avLst/>
          </a:prstGeom>
          <a:noFill/>
          <a:ln>
            <a:noFill/>
          </a:ln>
        </p:spPr>
      </p:pic>
      <p:sp>
        <p:nvSpPr>
          <p:cNvPr id="32" name="1 Título"/>
          <p:cNvSpPr txBox="1">
            <a:spLocks/>
          </p:cNvSpPr>
          <p:nvPr/>
        </p:nvSpPr>
        <p:spPr>
          <a:xfrm>
            <a:off x="557442" y="709698"/>
            <a:ext cx="4737889" cy="948512"/>
          </a:xfrm>
          <a:prstGeom prst="rect">
            <a:avLst/>
          </a:prstGeom>
        </p:spPr>
        <p:txBody>
          <a:bodyPr vert="horz">
            <a:normAutofit/>
          </a:bodyPr>
          <a:lstStyle>
            <a:lvl1pPr algn="l" defTabSz="914400" rtl="0" eaLnBrk="1" latinLnBrk="0" hangingPunct="1">
              <a:spcBef>
                <a:spcPct val="0"/>
              </a:spcBef>
              <a:buNone/>
              <a:defRPr sz="3600" b="0" kern="1200">
                <a:solidFill>
                  <a:schemeClr val="tx1"/>
                </a:solidFill>
                <a:latin typeface="+mj-lt"/>
                <a:ea typeface="+mj-ea"/>
                <a:cs typeface="+mj-cs"/>
              </a:defRPr>
            </a:lvl1pPr>
          </a:lstStyle>
          <a:p>
            <a:r>
              <a:rPr lang="es-ES" dirty="0">
                <a:solidFill>
                  <a:schemeClr val="tx2"/>
                </a:solidFill>
                <a:latin typeface="Corbel" panose="020B0503020204020204" pitchFamily="34" charset="0"/>
              </a:rPr>
              <a:t>Enfoque estratégico</a:t>
            </a:r>
          </a:p>
        </p:txBody>
      </p:sp>
      <p:sp>
        <p:nvSpPr>
          <p:cNvPr id="33" name="Titel 1"/>
          <p:cNvSpPr txBox="1">
            <a:spLocks/>
          </p:cNvSpPr>
          <p:nvPr/>
        </p:nvSpPr>
        <p:spPr>
          <a:xfrm>
            <a:off x="557442" y="258716"/>
            <a:ext cx="2172937" cy="818735"/>
          </a:xfrm>
          <a:prstGeom prst="rect">
            <a:avLst/>
          </a:prstGeom>
          <a:noFill/>
          <a:ln w="25400"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0" tIns="0" rIns="0" bIns="0" rtlCol="0" anchor="t" anchorCtr="0">
            <a:normAutofit/>
          </a:bodyPr>
          <a:lstStyle>
            <a:lvl1pPr algn="l" defTabSz="914400" rtl="0" eaLnBrk="1" latinLnBrk="0" hangingPunct="1">
              <a:spcBef>
                <a:spcPct val="0"/>
              </a:spcBef>
              <a:buNone/>
              <a:defRPr sz="3600" b="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b="1" dirty="0">
                <a:solidFill>
                  <a:schemeClr val="accent1">
                    <a:lumMod val="75000"/>
                  </a:schemeClr>
                </a:solidFill>
              </a:rPr>
              <a:t>3</a:t>
            </a:r>
            <a:r>
              <a:rPr lang="en-US" b="1">
                <a:solidFill>
                  <a:schemeClr val="accent1">
                    <a:lumMod val="75000"/>
                  </a:schemeClr>
                </a:solidFill>
              </a:rPr>
              <a:t>. </a:t>
            </a:r>
            <a:r>
              <a:rPr lang="en-US" b="1" dirty="0">
                <a:solidFill>
                  <a:schemeClr val="accent1">
                    <a:lumMod val="75000"/>
                  </a:schemeClr>
                </a:solidFill>
              </a:rPr>
              <a:t>IZARKI </a:t>
            </a:r>
            <a:endParaRPr lang="de-DE" dirty="0">
              <a:solidFill>
                <a:schemeClr val="accent1">
                  <a:lumMod val="75000"/>
                </a:schemeClr>
              </a:solidFill>
            </a:endParaRPr>
          </a:p>
        </p:txBody>
      </p:sp>
    </p:spTree>
    <p:extLst>
      <p:ext uri="{BB962C8B-B14F-4D97-AF65-F5344CB8AC3E}">
        <p14:creationId xmlns:p14="http://schemas.microsoft.com/office/powerpoint/2010/main" val="8948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26 Grupo"/>
          <p:cNvGrpSpPr/>
          <p:nvPr/>
        </p:nvGrpSpPr>
        <p:grpSpPr>
          <a:xfrm>
            <a:off x="1244652" y="1757504"/>
            <a:ext cx="8517661" cy="1898424"/>
            <a:chOff x="1287997" y="1963188"/>
            <a:chExt cx="8430988" cy="1898424"/>
          </a:xfrm>
        </p:grpSpPr>
        <p:cxnSp>
          <p:nvCxnSpPr>
            <p:cNvPr id="54" name="Gewinkelte Verbindung 53"/>
            <p:cNvCxnSpPr>
              <a:endCxn id="162" idx="2"/>
            </p:cNvCxnSpPr>
            <p:nvPr/>
          </p:nvCxnSpPr>
          <p:spPr>
            <a:xfrm rot="10800000">
              <a:off x="5458859" y="1963189"/>
              <a:ext cx="4260126" cy="355181"/>
            </a:xfrm>
            <a:prstGeom prst="bentConnector2">
              <a:avLst/>
            </a:prstGeom>
            <a:noFill/>
            <a:ln w="19050">
              <a:solidFill>
                <a:srgbClr val="969696"/>
              </a:solidFill>
              <a:prstDash val="sysDot"/>
              <a:round/>
              <a:headEnd/>
              <a:tailEnd/>
            </a:ln>
          </p:spPr>
        </p:cxnSp>
        <p:cxnSp>
          <p:nvCxnSpPr>
            <p:cNvPr id="53" name="Gewinkelte Verbindung 52"/>
            <p:cNvCxnSpPr>
              <a:stCxn id="162" idx="2"/>
            </p:cNvCxnSpPr>
            <p:nvPr/>
          </p:nvCxnSpPr>
          <p:spPr>
            <a:xfrm rot="5400000">
              <a:off x="3195845" y="55340"/>
              <a:ext cx="355167" cy="4170863"/>
            </a:xfrm>
            <a:prstGeom prst="bentConnector2">
              <a:avLst/>
            </a:prstGeom>
            <a:noFill/>
            <a:ln w="19050">
              <a:solidFill>
                <a:srgbClr val="969696"/>
              </a:solidFill>
              <a:prstDash val="sysDot"/>
              <a:round/>
              <a:headEnd/>
              <a:tailEnd/>
            </a:ln>
          </p:spPr>
        </p:cxnSp>
        <p:cxnSp>
          <p:nvCxnSpPr>
            <p:cNvPr id="57" name="Gerade Verbindung 56"/>
            <p:cNvCxnSpPr>
              <a:stCxn id="145" idx="2"/>
            </p:cNvCxnSpPr>
            <p:nvPr/>
          </p:nvCxnSpPr>
          <p:spPr>
            <a:xfrm flipH="1" flipV="1">
              <a:off x="5458859" y="2318356"/>
              <a:ext cx="42720" cy="1543256"/>
            </a:xfrm>
            <a:prstGeom prst="line">
              <a:avLst/>
            </a:prstGeom>
            <a:noFill/>
            <a:ln w="19050">
              <a:solidFill>
                <a:srgbClr val="969696"/>
              </a:solidFill>
              <a:prstDash val="sysDot"/>
              <a:round/>
              <a:headEnd/>
              <a:tailEnd/>
            </a:ln>
          </p:spPr>
        </p:cxnSp>
        <p:cxnSp>
          <p:nvCxnSpPr>
            <p:cNvPr id="58" name="Gerade Verbindung 57"/>
            <p:cNvCxnSpPr/>
            <p:nvPr/>
          </p:nvCxnSpPr>
          <p:spPr>
            <a:xfrm flipV="1">
              <a:off x="7608333" y="2838292"/>
              <a:ext cx="2899" cy="177582"/>
            </a:xfrm>
            <a:prstGeom prst="line">
              <a:avLst/>
            </a:prstGeom>
            <a:noFill/>
            <a:ln w="19050">
              <a:solidFill>
                <a:srgbClr val="969696"/>
              </a:solidFill>
              <a:prstDash val="sysDot"/>
              <a:round/>
              <a:headEnd/>
              <a:tailEnd/>
            </a:ln>
          </p:spPr>
        </p:cxnSp>
      </p:grpSp>
      <p:cxnSp>
        <p:nvCxnSpPr>
          <p:cNvPr id="128" name="Gerade Verbindung 57"/>
          <p:cNvCxnSpPr/>
          <p:nvPr/>
        </p:nvCxnSpPr>
        <p:spPr>
          <a:xfrm flipV="1">
            <a:off x="9813506" y="2642021"/>
            <a:ext cx="2929" cy="177582"/>
          </a:xfrm>
          <a:prstGeom prst="line">
            <a:avLst/>
          </a:prstGeom>
          <a:noFill/>
          <a:ln w="19050">
            <a:solidFill>
              <a:srgbClr val="969696"/>
            </a:solidFill>
            <a:prstDash val="sysDot"/>
            <a:round/>
            <a:headEnd/>
            <a:tailEnd/>
          </a:ln>
        </p:spPr>
      </p:cxnSp>
      <p:sp>
        <p:nvSpPr>
          <p:cNvPr id="168" name="Titel 1"/>
          <p:cNvSpPr txBox="1">
            <a:spLocks/>
          </p:cNvSpPr>
          <p:nvPr/>
        </p:nvSpPr>
        <p:spPr>
          <a:xfrm>
            <a:off x="557442" y="258716"/>
            <a:ext cx="2172937" cy="818735"/>
          </a:xfrm>
          <a:prstGeom prst="rect">
            <a:avLst/>
          </a:prstGeom>
          <a:noFill/>
          <a:ln w="25400"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0" tIns="0" rIns="0" bIns="0" rtlCol="0" anchor="t" anchorCtr="0">
            <a:normAutofit/>
          </a:bodyPr>
          <a:lstStyle>
            <a:lvl1pPr algn="l" defTabSz="914400" rtl="0" eaLnBrk="1" latinLnBrk="0" hangingPunct="1">
              <a:spcBef>
                <a:spcPct val="0"/>
              </a:spcBef>
              <a:buNone/>
              <a:defRPr sz="3600" b="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b="1">
                <a:solidFill>
                  <a:schemeClr val="accent1">
                    <a:lumMod val="75000"/>
                  </a:schemeClr>
                </a:solidFill>
              </a:rPr>
              <a:t>3. </a:t>
            </a:r>
            <a:r>
              <a:rPr lang="en-US" b="1" dirty="0">
                <a:solidFill>
                  <a:schemeClr val="accent1">
                    <a:lumMod val="75000"/>
                  </a:schemeClr>
                </a:solidFill>
              </a:rPr>
              <a:t>IZARKI </a:t>
            </a:r>
            <a:endParaRPr lang="de-DE" dirty="0">
              <a:solidFill>
                <a:schemeClr val="accent1">
                  <a:lumMod val="75000"/>
                </a:schemeClr>
              </a:solidFill>
            </a:endParaRPr>
          </a:p>
        </p:txBody>
      </p:sp>
      <p:grpSp>
        <p:nvGrpSpPr>
          <p:cNvPr id="115" name="114 Grupo"/>
          <p:cNvGrpSpPr/>
          <p:nvPr/>
        </p:nvGrpSpPr>
        <p:grpSpPr>
          <a:xfrm>
            <a:off x="303116" y="1041301"/>
            <a:ext cx="11738320" cy="3708345"/>
            <a:chOff x="303116" y="1555750"/>
            <a:chExt cx="11738320" cy="3708345"/>
          </a:xfrm>
        </p:grpSpPr>
        <p:sp>
          <p:nvSpPr>
            <p:cNvPr id="74" name="Rectangle 40"/>
            <p:cNvSpPr>
              <a:spLocks noChangeArrowheads="1"/>
            </p:cNvSpPr>
            <p:nvPr/>
          </p:nvSpPr>
          <p:spPr bwMode="auto">
            <a:xfrm>
              <a:off x="323602" y="4886713"/>
              <a:ext cx="1702635" cy="350533"/>
            </a:xfrm>
            <a:prstGeom prst="rect">
              <a:avLst/>
            </a:prstGeom>
            <a:solidFill>
              <a:schemeClr val="bg2">
                <a:lumMod val="65000"/>
              </a:schemeClr>
            </a:solidFill>
            <a:ln w="12700">
              <a:noFill/>
              <a:miter lim="800000"/>
              <a:headEnd/>
              <a:tailEnd/>
            </a:ln>
            <a:effectLst/>
          </p:spPr>
          <p:txBody>
            <a:bodyPr lIns="108000" tIns="72000" rIns="108000" bIns="72000" anchor="ctr"/>
            <a:lstStyle/>
            <a:p>
              <a:pPr algn="ctr" defTabSz="801688" eaLnBrk="0" hangingPunct="0"/>
              <a:r>
                <a:rPr lang="en-GB" sz="1000" noProof="1">
                  <a:solidFill>
                    <a:srgbClr val="F2F2F2"/>
                  </a:solidFill>
                  <a:cs typeface="Arial" charset="0"/>
                </a:rPr>
                <a:t>PROJECT MANAGEMENT OFFICE</a:t>
              </a:r>
            </a:p>
          </p:txBody>
        </p:sp>
        <p:sp>
          <p:nvSpPr>
            <p:cNvPr id="134" name="133 Elipse"/>
            <p:cNvSpPr/>
            <p:nvPr/>
          </p:nvSpPr>
          <p:spPr>
            <a:xfrm>
              <a:off x="1960785" y="4821366"/>
              <a:ext cx="506245" cy="442729"/>
            </a:xfrm>
            <a:prstGeom prst="ellipse">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a:solidFill>
                    <a:schemeClr val="bg2">
                      <a:lumMod val="50000"/>
                    </a:schemeClr>
                  </a:solidFill>
                </a:rPr>
                <a:t>6</a:t>
              </a:r>
            </a:p>
          </p:txBody>
        </p:sp>
        <p:grpSp>
          <p:nvGrpSpPr>
            <p:cNvPr id="114" name="113 Grupo"/>
            <p:cNvGrpSpPr/>
            <p:nvPr/>
          </p:nvGrpSpPr>
          <p:grpSpPr>
            <a:xfrm>
              <a:off x="303116" y="1555750"/>
              <a:ext cx="11738320" cy="3506229"/>
              <a:chOff x="303116" y="1555750"/>
              <a:chExt cx="11738320" cy="3506229"/>
            </a:xfrm>
          </p:grpSpPr>
          <p:sp>
            <p:nvSpPr>
              <p:cNvPr id="163" name="162 Elipse"/>
              <p:cNvSpPr/>
              <p:nvPr/>
            </p:nvSpPr>
            <p:spPr>
              <a:xfrm>
                <a:off x="3143578" y="4170377"/>
                <a:ext cx="506245" cy="442729"/>
              </a:xfrm>
              <a:prstGeom prst="ellipse">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a:solidFill>
                      <a:schemeClr val="bg2">
                        <a:lumMod val="50000"/>
                      </a:schemeClr>
                    </a:solidFill>
                  </a:rPr>
                  <a:t>15</a:t>
                </a:r>
              </a:p>
            </p:txBody>
          </p:sp>
          <p:sp>
            <p:nvSpPr>
              <p:cNvPr id="164" name="163 Elipse"/>
              <p:cNvSpPr/>
              <p:nvPr/>
            </p:nvSpPr>
            <p:spPr>
              <a:xfrm>
                <a:off x="5250360" y="4170377"/>
                <a:ext cx="506245" cy="442729"/>
              </a:xfrm>
              <a:prstGeom prst="ellipse">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a:solidFill>
                      <a:schemeClr val="bg2">
                        <a:lumMod val="50000"/>
                      </a:schemeClr>
                    </a:solidFill>
                  </a:rPr>
                  <a:t>10</a:t>
                </a:r>
              </a:p>
            </p:txBody>
          </p:sp>
          <p:grpSp>
            <p:nvGrpSpPr>
              <p:cNvPr id="113" name="112 Grupo"/>
              <p:cNvGrpSpPr/>
              <p:nvPr/>
            </p:nvGrpSpPr>
            <p:grpSpPr>
              <a:xfrm>
                <a:off x="303116" y="1555750"/>
                <a:ext cx="11738320" cy="3506229"/>
                <a:chOff x="303116" y="1555750"/>
                <a:chExt cx="11738320" cy="3506229"/>
              </a:xfrm>
            </p:grpSpPr>
            <p:grpSp>
              <p:nvGrpSpPr>
                <p:cNvPr id="112" name="111 Grupo"/>
                <p:cNvGrpSpPr/>
                <p:nvPr/>
              </p:nvGrpSpPr>
              <p:grpSpPr>
                <a:xfrm>
                  <a:off x="303116" y="1555750"/>
                  <a:ext cx="10381314" cy="3506229"/>
                  <a:chOff x="303116" y="1555750"/>
                  <a:chExt cx="10381314" cy="3506229"/>
                </a:xfrm>
              </p:grpSpPr>
              <p:sp>
                <p:nvSpPr>
                  <p:cNvPr id="161" name="Rectangle 40"/>
                  <p:cNvSpPr>
                    <a:spLocks noChangeArrowheads="1"/>
                  </p:cNvSpPr>
                  <p:nvPr/>
                </p:nvSpPr>
                <p:spPr bwMode="auto">
                  <a:xfrm>
                    <a:off x="4109293" y="1555750"/>
                    <a:ext cx="2699132" cy="350534"/>
                  </a:xfrm>
                  <a:prstGeom prst="rect">
                    <a:avLst/>
                  </a:prstGeom>
                  <a:solidFill>
                    <a:schemeClr val="accent1">
                      <a:lumMod val="50000"/>
                    </a:schemeClr>
                  </a:solidFill>
                  <a:ln w="12700">
                    <a:noFill/>
                    <a:miter lim="800000"/>
                    <a:headEnd/>
                    <a:tailEnd/>
                  </a:ln>
                  <a:effectLst/>
                </p:spPr>
                <p:txBody>
                  <a:bodyPr lIns="108000" tIns="72000" rIns="108000" bIns="72000" anchor="ctr"/>
                  <a:lstStyle/>
                  <a:p>
                    <a:pPr algn="ctr" defTabSz="801688" eaLnBrk="0" hangingPunct="0"/>
                    <a:r>
                      <a:rPr lang="de-DE" sz="2800" noProof="1">
                        <a:solidFill>
                          <a:srgbClr val="FFFFFF"/>
                        </a:solidFill>
                        <a:latin typeface="+mj-lt"/>
                        <a:cs typeface="Arial" charset="0"/>
                      </a:rPr>
                      <a:t>CONSEJO IZARKI</a:t>
                    </a:r>
                  </a:p>
                </p:txBody>
              </p:sp>
              <p:sp>
                <p:nvSpPr>
                  <p:cNvPr id="162" name="Rectangle 27"/>
                  <p:cNvSpPr>
                    <a:spLocks noChangeArrowheads="1"/>
                  </p:cNvSpPr>
                  <p:nvPr/>
                </p:nvSpPr>
                <p:spPr bwMode="auto">
                  <a:xfrm>
                    <a:off x="4109293" y="1901651"/>
                    <a:ext cx="2699132" cy="575986"/>
                  </a:xfrm>
                  <a:prstGeom prst="rect">
                    <a:avLst/>
                  </a:prstGeom>
                  <a:solidFill>
                    <a:schemeClr val="bg2">
                      <a:lumMod val="95000"/>
                    </a:schemeClr>
                  </a:solidFill>
                  <a:ln w="12700">
                    <a:solidFill>
                      <a:srgbClr val="C0C0C0"/>
                    </a:solidFill>
                    <a:miter lim="800000"/>
                    <a:headEnd/>
                    <a:tailEnd/>
                  </a:ln>
                  <a:effectLst/>
                </p:spPr>
                <p:txBody>
                  <a:bodyPr lIns="108000" tIns="72000" rIns="144000" bIns="72000" anchor="ctr"/>
                  <a:lstStyle/>
                  <a:p>
                    <a:pPr algn="ctr">
                      <a:lnSpc>
                        <a:spcPct val="95000"/>
                      </a:lnSpc>
                      <a:spcAft>
                        <a:spcPts val="800"/>
                      </a:spcAft>
                      <a:buClr>
                        <a:srgbClr val="969696"/>
                      </a:buClr>
                    </a:pPr>
                    <a:r>
                      <a:rPr lang="es-ES" sz="1200">
                        <a:solidFill>
                          <a:srgbClr val="000000"/>
                        </a:solidFill>
                        <a:latin typeface="Calibri Light" panose="020F0302020204030204" pitchFamily="34" charset="0"/>
                        <a:cs typeface="Arial" charset="0"/>
                      </a:rPr>
                      <a:t>Dirigido por la Gerencia y Coordinado por Responsable UGC</a:t>
                    </a:r>
                  </a:p>
                </p:txBody>
              </p:sp>
              <p:cxnSp>
                <p:nvCxnSpPr>
                  <p:cNvPr id="60" name="Gerade Verbindung 59"/>
                  <p:cNvCxnSpPr/>
                  <p:nvPr/>
                </p:nvCxnSpPr>
                <p:spPr>
                  <a:xfrm>
                    <a:off x="1239682" y="2628113"/>
                    <a:ext cx="28782" cy="2433866"/>
                  </a:xfrm>
                  <a:prstGeom prst="line">
                    <a:avLst/>
                  </a:prstGeom>
                  <a:noFill/>
                  <a:ln w="19050">
                    <a:solidFill>
                      <a:srgbClr val="969696"/>
                    </a:solidFill>
                    <a:prstDash val="sysDot"/>
                    <a:round/>
                    <a:headEnd/>
                    <a:tailEnd/>
                  </a:ln>
                </p:spPr>
              </p:cxnSp>
              <p:cxnSp>
                <p:nvCxnSpPr>
                  <p:cNvPr id="61" name="Gerade Verbindung 60"/>
                  <p:cNvCxnSpPr>
                    <a:endCxn id="147" idx="0"/>
                  </p:cNvCxnSpPr>
                  <p:nvPr/>
                </p:nvCxnSpPr>
                <p:spPr>
                  <a:xfrm>
                    <a:off x="3373081" y="2626802"/>
                    <a:ext cx="21688" cy="1262708"/>
                  </a:xfrm>
                  <a:prstGeom prst="line">
                    <a:avLst/>
                  </a:prstGeom>
                  <a:noFill/>
                  <a:ln w="19050">
                    <a:solidFill>
                      <a:srgbClr val="969696"/>
                    </a:solidFill>
                    <a:prstDash val="sysDot"/>
                    <a:round/>
                    <a:headEnd/>
                    <a:tailEnd/>
                  </a:ln>
                </p:spPr>
              </p:cxnSp>
              <p:cxnSp>
                <p:nvCxnSpPr>
                  <p:cNvPr id="63" name="Gerade Verbindung 62"/>
                  <p:cNvCxnSpPr/>
                  <p:nvPr/>
                </p:nvCxnSpPr>
                <p:spPr>
                  <a:xfrm rot="5400000">
                    <a:off x="7432100" y="3718013"/>
                    <a:ext cx="350534" cy="3866"/>
                  </a:xfrm>
                  <a:prstGeom prst="line">
                    <a:avLst/>
                  </a:prstGeom>
                  <a:noFill/>
                  <a:ln w="19050">
                    <a:solidFill>
                      <a:srgbClr val="969696"/>
                    </a:solidFill>
                    <a:prstDash val="sysDot"/>
                    <a:round/>
                    <a:headEnd/>
                    <a:tailEnd/>
                  </a:ln>
                </p:spPr>
              </p:cxnSp>
              <p:sp>
                <p:nvSpPr>
                  <p:cNvPr id="159" name="Rectangle 40"/>
                  <p:cNvSpPr>
                    <a:spLocks noChangeArrowheads="1"/>
                  </p:cNvSpPr>
                  <p:nvPr/>
                </p:nvSpPr>
                <p:spPr bwMode="auto">
                  <a:xfrm>
                    <a:off x="322538" y="2832804"/>
                    <a:ext cx="1825751" cy="480437"/>
                  </a:xfrm>
                  <a:prstGeom prst="rect">
                    <a:avLst/>
                  </a:prstGeom>
                  <a:solidFill>
                    <a:schemeClr val="accent1">
                      <a:lumMod val="75000"/>
                    </a:schemeClr>
                  </a:solidFill>
                  <a:ln w="12700">
                    <a:noFill/>
                    <a:miter lim="800000"/>
                    <a:headEnd/>
                    <a:tailEnd/>
                  </a:ln>
                  <a:effectLst/>
                </p:spPr>
                <p:txBody>
                  <a:bodyPr lIns="108000" tIns="72000" rIns="108000" bIns="72000" anchor="ctr"/>
                  <a:lstStyle/>
                  <a:p>
                    <a:pPr algn="ctr" defTabSz="801688" eaLnBrk="0" hangingPunct="0"/>
                    <a:r>
                      <a:rPr lang="de-DE" sz="1200" noProof="1">
                        <a:solidFill>
                          <a:srgbClr val="FFFFFF"/>
                        </a:solidFill>
                        <a:latin typeface="+mj-lt"/>
                        <a:cs typeface="Arial" charset="0"/>
                      </a:rPr>
                      <a:t>PROFESIONALES ACTUALES</a:t>
                    </a:r>
                  </a:p>
                </p:txBody>
              </p:sp>
              <p:sp>
                <p:nvSpPr>
                  <p:cNvPr id="160" name="Rectangle 27"/>
                  <p:cNvSpPr>
                    <a:spLocks noChangeArrowheads="1"/>
                  </p:cNvSpPr>
                  <p:nvPr/>
                </p:nvSpPr>
                <p:spPr bwMode="auto">
                  <a:xfrm>
                    <a:off x="324470" y="3313241"/>
                    <a:ext cx="1823820" cy="359799"/>
                  </a:xfrm>
                  <a:prstGeom prst="rect">
                    <a:avLst/>
                  </a:prstGeom>
                  <a:solidFill>
                    <a:schemeClr val="accent1">
                      <a:lumMod val="20000"/>
                      <a:lumOff val="80000"/>
                    </a:schemeClr>
                  </a:solidFill>
                  <a:ln w="12700">
                    <a:solidFill>
                      <a:srgbClr val="C0C0C0"/>
                    </a:solidFill>
                    <a:miter lim="800000"/>
                    <a:headEnd/>
                    <a:tailEnd/>
                  </a:ln>
                  <a:effectLst/>
                </p:spPr>
                <p:txBody>
                  <a:bodyPr lIns="108000" tIns="72000" rIns="144000" bIns="72000" anchor="ctr"/>
                  <a:lstStyle/>
                  <a:p>
                    <a:pPr algn="ctr">
                      <a:lnSpc>
                        <a:spcPct val="95000"/>
                      </a:lnSpc>
                      <a:spcAft>
                        <a:spcPts val="800"/>
                      </a:spcAft>
                      <a:buClr>
                        <a:srgbClr val="969696"/>
                      </a:buClr>
                    </a:pPr>
                    <a:r>
                      <a:rPr lang="en-GB" sz="1050">
                        <a:solidFill>
                          <a:srgbClr val="000000"/>
                        </a:solidFill>
                        <a:cs typeface="Arial" charset="0"/>
                      </a:rPr>
                      <a:t>Responsable UGC</a:t>
                    </a:r>
                  </a:p>
                </p:txBody>
              </p:sp>
              <p:sp>
                <p:nvSpPr>
                  <p:cNvPr id="157" name="Rectangle 40"/>
                  <p:cNvSpPr>
                    <a:spLocks noChangeArrowheads="1"/>
                  </p:cNvSpPr>
                  <p:nvPr/>
                </p:nvSpPr>
                <p:spPr bwMode="auto">
                  <a:xfrm>
                    <a:off x="2429321" y="2832804"/>
                    <a:ext cx="1930895" cy="507816"/>
                  </a:xfrm>
                  <a:prstGeom prst="rect">
                    <a:avLst/>
                  </a:prstGeom>
                  <a:solidFill>
                    <a:schemeClr val="accent1">
                      <a:lumMod val="75000"/>
                    </a:schemeClr>
                  </a:solidFill>
                  <a:ln w="12700">
                    <a:noFill/>
                    <a:miter lim="800000"/>
                    <a:headEnd/>
                    <a:tailEnd/>
                  </a:ln>
                  <a:effectLst/>
                </p:spPr>
                <p:txBody>
                  <a:bodyPr lIns="108000" tIns="72000" rIns="108000" bIns="72000" anchor="ctr"/>
                  <a:lstStyle/>
                  <a:p>
                    <a:pPr algn="ctr" defTabSz="801688" eaLnBrk="0" hangingPunct="0"/>
                    <a:r>
                      <a:rPr lang="es-ES" sz="1100" noProof="1">
                        <a:solidFill>
                          <a:srgbClr val="FFFFFF"/>
                        </a:solidFill>
                        <a:latin typeface="+mj-lt"/>
                        <a:cs typeface="Arial" charset="0"/>
                      </a:rPr>
                      <a:t>FUTUROS/AS PROFESIONALES FORMACIÓN POSTGRADO</a:t>
                    </a:r>
                  </a:p>
                </p:txBody>
              </p:sp>
              <p:sp>
                <p:nvSpPr>
                  <p:cNvPr id="158" name="Rectangle 27"/>
                  <p:cNvSpPr>
                    <a:spLocks noChangeArrowheads="1"/>
                  </p:cNvSpPr>
                  <p:nvPr/>
                </p:nvSpPr>
                <p:spPr bwMode="auto">
                  <a:xfrm>
                    <a:off x="2431253" y="3326556"/>
                    <a:ext cx="1930896" cy="359799"/>
                  </a:xfrm>
                  <a:prstGeom prst="rect">
                    <a:avLst/>
                  </a:prstGeom>
                  <a:solidFill>
                    <a:schemeClr val="accent1">
                      <a:lumMod val="20000"/>
                      <a:lumOff val="80000"/>
                    </a:schemeClr>
                  </a:solidFill>
                  <a:ln w="12700">
                    <a:solidFill>
                      <a:srgbClr val="C0C0C0"/>
                    </a:solidFill>
                    <a:miter lim="800000"/>
                    <a:headEnd/>
                    <a:tailEnd/>
                  </a:ln>
                  <a:effectLst/>
                </p:spPr>
                <p:txBody>
                  <a:bodyPr lIns="108000" tIns="72000" rIns="144000" bIns="72000" anchor="ctr"/>
                  <a:lstStyle/>
                  <a:p>
                    <a:pPr algn="ctr">
                      <a:lnSpc>
                        <a:spcPct val="95000"/>
                      </a:lnSpc>
                      <a:spcAft>
                        <a:spcPts val="800"/>
                      </a:spcAft>
                      <a:buClr>
                        <a:srgbClr val="969696"/>
                      </a:buClr>
                    </a:pPr>
                    <a:r>
                      <a:rPr lang="en-GB" sz="1050">
                        <a:solidFill>
                          <a:srgbClr val="000000"/>
                        </a:solidFill>
                        <a:cs typeface="Arial" charset="0"/>
                      </a:rPr>
                      <a:t>Responsable Docencia </a:t>
                    </a:r>
                    <a:r>
                      <a:rPr lang="es-ES" sz="1050"/>
                      <a:t>Residencia </a:t>
                    </a:r>
                    <a:r>
                      <a:rPr lang="en-GB" sz="1050">
                        <a:solidFill>
                          <a:srgbClr val="000000"/>
                        </a:solidFill>
                        <a:cs typeface="Arial" charset="0"/>
                      </a:rPr>
                      <a:t>HOSPITALARIA</a:t>
                    </a:r>
                  </a:p>
                </p:txBody>
              </p:sp>
              <p:sp>
                <p:nvSpPr>
                  <p:cNvPr id="155" name="Rectangle 40"/>
                  <p:cNvSpPr>
                    <a:spLocks noChangeArrowheads="1"/>
                  </p:cNvSpPr>
                  <p:nvPr/>
                </p:nvSpPr>
                <p:spPr bwMode="auto">
                  <a:xfrm>
                    <a:off x="4536103" y="2832804"/>
                    <a:ext cx="1930895" cy="507817"/>
                  </a:xfrm>
                  <a:prstGeom prst="rect">
                    <a:avLst/>
                  </a:prstGeom>
                  <a:solidFill>
                    <a:schemeClr val="accent1">
                      <a:lumMod val="75000"/>
                    </a:schemeClr>
                  </a:solidFill>
                  <a:ln w="12700">
                    <a:noFill/>
                    <a:miter lim="800000"/>
                    <a:headEnd/>
                    <a:tailEnd/>
                  </a:ln>
                  <a:effectLst/>
                </p:spPr>
                <p:txBody>
                  <a:bodyPr lIns="108000" tIns="72000" rIns="108000" bIns="72000" anchor="ctr"/>
                  <a:lstStyle/>
                  <a:p>
                    <a:pPr algn="ctr" defTabSz="801688" eaLnBrk="0" hangingPunct="0"/>
                    <a:r>
                      <a:rPr lang="de-DE" sz="1100" noProof="1">
                        <a:solidFill>
                          <a:srgbClr val="FFFFFF"/>
                        </a:solidFill>
                        <a:latin typeface="+mj-lt"/>
                        <a:cs typeface="Arial" charset="0"/>
                      </a:rPr>
                      <a:t>FUTUROS/AS PROFESIONALES FORMACIÓN POSTGRADO</a:t>
                    </a:r>
                  </a:p>
                </p:txBody>
              </p:sp>
              <p:sp>
                <p:nvSpPr>
                  <p:cNvPr id="156" name="Rectangle 27"/>
                  <p:cNvSpPr>
                    <a:spLocks noChangeArrowheads="1"/>
                  </p:cNvSpPr>
                  <p:nvPr/>
                </p:nvSpPr>
                <p:spPr bwMode="auto">
                  <a:xfrm>
                    <a:off x="4525995" y="3335275"/>
                    <a:ext cx="1930896" cy="359799"/>
                  </a:xfrm>
                  <a:prstGeom prst="rect">
                    <a:avLst/>
                  </a:prstGeom>
                  <a:solidFill>
                    <a:schemeClr val="accent1">
                      <a:lumMod val="20000"/>
                      <a:lumOff val="80000"/>
                    </a:schemeClr>
                  </a:solidFill>
                  <a:ln w="12700">
                    <a:solidFill>
                      <a:srgbClr val="C0C0C0"/>
                    </a:solidFill>
                    <a:miter lim="800000"/>
                    <a:headEnd/>
                    <a:tailEnd/>
                  </a:ln>
                  <a:effectLst/>
                </p:spPr>
                <p:txBody>
                  <a:bodyPr lIns="108000" tIns="72000" rIns="144000" bIns="72000" anchor="ctr"/>
                  <a:lstStyle/>
                  <a:p>
                    <a:pPr lvl="0" algn="ctr"/>
                    <a:r>
                      <a:rPr lang="es-ES" sz="1050"/>
                      <a:t>Responsable Docencia Residencia COMUNITARIA</a:t>
                    </a:r>
                    <a:endParaRPr lang="es-ES" sz="1050" dirty="0"/>
                  </a:p>
                </p:txBody>
              </p:sp>
              <p:sp>
                <p:nvSpPr>
                  <p:cNvPr id="153" name="Rectangle 40"/>
                  <p:cNvSpPr>
                    <a:spLocks noChangeArrowheads="1"/>
                  </p:cNvSpPr>
                  <p:nvPr/>
                </p:nvSpPr>
                <p:spPr bwMode="auto">
                  <a:xfrm>
                    <a:off x="6642886" y="2832803"/>
                    <a:ext cx="1930895" cy="507817"/>
                  </a:xfrm>
                  <a:prstGeom prst="rect">
                    <a:avLst/>
                  </a:prstGeom>
                  <a:solidFill>
                    <a:schemeClr val="accent1">
                      <a:lumMod val="75000"/>
                    </a:schemeClr>
                  </a:solidFill>
                  <a:ln w="12700">
                    <a:noFill/>
                    <a:miter lim="800000"/>
                    <a:headEnd/>
                    <a:tailEnd/>
                  </a:ln>
                  <a:effectLst/>
                </p:spPr>
                <p:txBody>
                  <a:bodyPr lIns="108000" tIns="72000" rIns="108000" bIns="72000" anchor="ctr"/>
                  <a:lstStyle/>
                  <a:p>
                    <a:pPr algn="ctr" defTabSz="801688" eaLnBrk="0" hangingPunct="0"/>
                    <a:r>
                      <a:rPr lang="es-ES" sz="1000" noProof="1">
                        <a:solidFill>
                          <a:srgbClr val="FFFFFF"/>
                        </a:solidFill>
                        <a:latin typeface="+mj-lt"/>
                        <a:cs typeface="Arial" charset="0"/>
                      </a:rPr>
                      <a:t>FUTUROS/AS PROFESIONALES GRADO MEDICINA Y OTRAS CIENCIAS DE SALUD</a:t>
                    </a:r>
                  </a:p>
                </p:txBody>
              </p:sp>
              <p:sp>
                <p:nvSpPr>
                  <p:cNvPr id="154" name="Rectangle 27"/>
                  <p:cNvSpPr>
                    <a:spLocks noChangeArrowheads="1"/>
                  </p:cNvSpPr>
                  <p:nvPr/>
                </p:nvSpPr>
                <p:spPr bwMode="auto">
                  <a:xfrm>
                    <a:off x="6645410" y="3335275"/>
                    <a:ext cx="1930896" cy="359799"/>
                  </a:xfrm>
                  <a:prstGeom prst="rect">
                    <a:avLst/>
                  </a:prstGeom>
                  <a:solidFill>
                    <a:schemeClr val="accent1">
                      <a:lumMod val="20000"/>
                      <a:lumOff val="80000"/>
                    </a:schemeClr>
                  </a:solidFill>
                  <a:ln w="12700">
                    <a:solidFill>
                      <a:srgbClr val="C0C0C0"/>
                    </a:solidFill>
                    <a:miter lim="800000"/>
                    <a:headEnd/>
                    <a:tailEnd/>
                  </a:ln>
                  <a:effectLst/>
                </p:spPr>
                <p:txBody>
                  <a:bodyPr lIns="108000" tIns="72000" rIns="144000" bIns="72000" anchor="ctr"/>
                  <a:lstStyle/>
                  <a:p>
                    <a:pPr algn="ctr">
                      <a:lnSpc>
                        <a:spcPct val="95000"/>
                      </a:lnSpc>
                      <a:spcAft>
                        <a:spcPts val="800"/>
                      </a:spcAft>
                      <a:buClr>
                        <a:srgbClr val="969696"/>
                      </a:buClr>
                    </a:pPr>
                    <a:r>
                      <a:rPr lang="en-GB" sz="1050" noProof="1">
                        <a:solidFill>
                          <a:srgbClr val="000000"/>
                        </a:solidFill>
                        <a:cs typeface="Arial" charset="0"/>
                      </a:rPr>
                      <a:t>Responsable Docencia Medicina, </a:t>
                    </a:r>
                    <a:r>
                      <a:rPr lang="en-GB" sz="1050" noProof="1">
                        <a:cs typeface="Arial" charset="0"/>
                      </a:rPr>
                      <a:t>Vicedecanato </a:t>
                    </a:r>
                    <a:r>
                      <a:rPr lang="en-GB" sz="1050" noProof="1">
                        <a:solidFill>
                          <a:srgbClr val="000000"/>
                        </a:solidFill>
                        <a:cs typeface="Arial" charset="0"/>
                      </a:rPr>
                      <a:t>EHU</a:t>
                    </a:r>
                  </a:p>
                </p:txBody>
              </p:sp>
              <p:sp>
                <p:nvSpPr>
                  <p:cNvPr id="151" name="Rectangle 40"/>
                  <p:cNvSpPr>
                    <a:spLocks noChangeArrowheads="1"/>
                  </p:cNvSpPr>
                  <p:nvPr/>
                </p:nvSpPr>
                <p:spPr bwMode="auto">
                  <a:xfrm>
                    <a:off x="8753534" y="2832804"/>
                    <a:ext cx="1930895" cy="507816"/>
                  </a:xfrm>
                  <a:prstGeom prst="rect">
                    <a:avLst/>
                  </a:prstGeom>
                  <a:solidFill>
                    <a:schemeClr val="accent1">
                      <a:lumMod val="75000"/>
                    </a:schemeClr>
                  </a:solidFill>
                  <a:ln w="12700">
                    <a:noFill/>
                    <a:miter lim="800000"/>
                    <a:headEnd/>
                    <a:tailEnd/>
                  </a:ln>
                  <a:effectLst/>
                </p:spPr>
                <p:txBody>
                  <a:bodyPr lIns="108000" tIns="72000" rIns="108000" bIns="72000" anchor="ctr"/>
                  <a:lstStyle/>
                  <a:p>
                    <a:pPr algn="ctr" defTabSz="801688" eaLnBrk="0" hangingPunct="0"/>
                    <a:r>
                      <a:rPr lang="es-ES" sz="1000" noProof="1">
                        <a:solidFill>
                          <a:srgbClr val="FFFFFF"/>
                        </a:solidFill>
                        <a:latin typeface="+mj-lt"/>
                        <a:cs typeface="Arial" charset="0"/>
                      </a:rPr>
                      <a:t>FUTUROS/AS PROFESIONALES GRADO </a:t>
                    </a:r>
                    <a:r>
                      <a:rPr lang="es-ES" sz="1000" noProof="1" smtClean="0">
                        <a:solidFill>
                          <a:srgbClr val="FFFFFF"/>
                        </a:solidFill>
                        <a:latin typeface="+mj-lt"/>
                        <a:cs typeface="Arial" charset="0"/>
                      </a:rPr>
                      <a:t>ENFERMERÍA </a:t>
                    </a:r>
                    <a:r>
                      <a:rPr lang="es-ES" sz="1000" noProof="1">
                        <a:solidFill>
                          <a:srgbClr val="FFFFFF"/>
                        </a:solidFill>
                        <a:latin typeface="+mj-lt"/>
                        <a:cs typeface="Arial" charset="0"/>
                      </a:rPr>
                      <a:t>Y OTRAS CIENCIAS DE SALUD</a:t>
                    </a:r>
                  </a:p>
                </p:txBody>
              </p:sp>
              <p:sp>
                <p:nvSpPr>
                  <p:cNvPr id="152" name="Rectangle 27"/>
                  <p:cNvSpPr>
                    <a:spLocks noChangeArrowheads="1"/>
                  </p:cNvSpPr>
                  <p:nvPr/>
                </p:nvSpPr>
                <p:spPr bwMode="auto">
                  <a:xfrm>
                    <a:off x="8753534" y="3330979"/>
                    <a:ext cx="1930896" cy="355981"/>
                  </a:xfrm>
                  <a:prstGeom prst="rect">
                    <a:avLst/>
                  </a:prstGeom>
                  <a:solidFill>
                    <a:schemeClr val="accent1">
                      <a:lumMod val="20000"/>
                      <a:lumOff val="80000"/>
                    </a:schemeClr>
                  </a:solidFill>
                  <a:ln w="12700">
                    <a:solidFill>
                      <a:srgbClr val="C0C0C0"/>
                    </a:solidFill>
                    <a:miter lim="800000"/>
                    <a:headEnd/>
                    <a:tailEnd/>
                  </a:ln>
                  <a:effectLst/>
                </p:spPr>
                <p:txBody>
                  <a:bodyPr lIns="108000" tIns="72000" rIns="144000" bIns="72000" anchor="ctr"/>
                  <a:lstStyle/>
                  <a:p>
                    <a:pPr algn="ctr">
                      <a:lnSpc>
                        <a:spcPct val="95000"/>
                      </a:lnSpc>
                      <a:spcAft>
                        <a:spcPts val="800"/>
                      </a:spcAft>
                      <a:buClr>
                        <a:srgbClr val="969696"/>
                      </a:buClr>
                    </a:pPr>
                    <a:r>
                      <a:rPr lang="en-GB" sz="1050">
                        <a:solidFill>
                          <a:srgbClr val="000000"/>
                        </a:solidFill>
                        <a:cs typeface="Arial" charset="0"/>
                      </a:rPr>
                      <a:t>Responsable Docencia Enfermería</a:t>
                    </a:r>
                    <a:endParaRPr lang="en-GB" sz="1050" dirty="0">
                      <a:solidFill>
                        <a:srgbClr val="000000"/>
                      </a:solidFill>
                      <a:cs typeface="Arial" charset="0"/>
                    </a:endParaRPr>
                  </a:p>
                </p:txBody>
              </p:sp>
              <p:sp>
                <p:nvSpPr>
                  <p:cNvPr id="149" name="Rectangle 40"/>
                  <p:cNvSpPr>
                    <a:spLocks noChangeArrowheads="1"/>
                  </p:cNvSpPr>
                  <p:nvPr/>
                </p:nvSpPr>
                <p:spPr bwMode="auto">
                  <a:xfrm>
                    <a:off x="322539" y="3895214"/>
                    <a:ext cx="1704566" cy="264147"/>
                  </a:xfrm>
                  <a:prstGeom prst="rect">
                    <a:avLst/>
                  </a:prstGeom>
                  <a:solidFill>
                    <a:schemeClr val="bg2">
                      <a:lumMod val="65000"/>
                    </a:schemeClr>
                  </a:solidFill>
                  <a:ln w="12700">
                    <a:noFill/>
                    <a:miter lim="800000"/>
                    <a:headEnd/>
                    <a:tailEnd/>
                  </a:ln>
                  <a:effectLst/>
                </p:spPr>
                <p:txBody>
                  <a:bodyPr lIns="108000" tIns="72000" rIns="108000" bIns="72000" anchor="ctr"/>
                  <a:lstStyle/>
                  <a:p>
                    <a:pPr algn="ctr" defTabSz="801688" eaLnBrk="0" hangingPunct="0"/>
                    <a:r>
                      <a:rPr lang="en-GB" sz="1200" noProof="1">
                        <a:solidFill>
                          <a:srgbClr val="FFFFFF"/>
                        </a:solidFill>
                        <a:cs typeface="Arial" charset="0"/>
                      </a:rPr>
                      <a:t>COMITÉ FORMACIÓN</a:t>
                    </a:r>
                  </a:p>
                </p:txBody>
              </p:sp>
              <p:sp>
                <p:nvSpPr>
                  <p:cNvPr id="147" name="Rectangle 40"/>
                  <p:cNvSpPr>
                    <a:spLocks noChangeArrowheads="1"/>
                  </p:cNvSpPr>
                  <p:nvPr/>
                </p:nvSpPr>
                <p:spPr bwMode="auto">
                  <a:xfrm>
                    <a:off x="2580752" y="3889510"/>
                    <a:ext cx="1628033" cy="269852"/>
                  </a:xfrm>
                  <a:prstGeom prst="rect">
                    <a:avLst/>
                  </a:prstGeom>
                  <a:solidFill>
                    <a:schemeClr val="bg2">
                      <a:lumMod val="65000"/>
                    </a:schemeClr>
                  </a:solidFill>
                  <a:ln w="12700">
                    <a:noFill/>
                    <a:miter lim="800000"/>
                    <a:headEnd/>
                    <a:tailEnd/>
                  </a:ln>
                  <a:effectLst/>
                </p:spPr>
                <p:txBody>
                  <a:bodyPr lIns="108000" tIns="72000" rIns="108000" bIns="72000" anchor="ctr"/>
                  <a:lstStyle/>
                  <a:p>
                    <a:pPr algn="ctr" defTabSz="801688" eaLnBrk="0" hangingPunct="0"/>
                    <a:r>
                      <a:rPr lang="de-DE" sz="1200" noProof="1">
                        <a:solidFill>
                          <a:srgbClr val="FFFFFF"/>
                        </a:solidFill>
                        <a:cs typeface="Arial" charset="0"/>
                      </a:rPr>
                      <a:t>COMITÉ DOCENCIA</a:t>
                    </a:r>
                  </a:p>
                </p:txBody>
              </p:sp>
              <p:sp>
                <p:nvSpPr>
                  <p:cNvPr id="145" name="Rectangle 40"/>
                  <p:cNvSpPr>
                    <a:spLocks noChangeArrowheads="1"/>
                  </p:cNvSpPr>
                  <p:nvPr/>
                </p:nvSpPr>
                <p:spPr bwMode="auto">
                  <a:xfrm>
                    <a:off x="4668763" y="3904685"/>
                    <a:ext cx="1665576" cy="265692"/>
                  </a:xfrm>
                  <a:prstGeom prst="rect">
                    <a:avLst/>
                  </a:prstGeom>
                  <a:solidFill>
                    <a:schemeClr val="bg2">
                      <a:lumMod val="65000"/>
                    </a:schemeClr>
                  </a:solidFill>
                  <a:ln w="12700">
                    <a:noFill/>
                    <a:miter lim="800000"/>
                    <a:headEnd/>
                    <a:tailEnd/>
                  </a:ln>
                  <a:effectLst/>
                </p:spPr>
                <p:txBody>
                  <a:bodyPr lIns="108000" tIns="72000" rIns="108000" bIns="72000" anchor="ctr"/>
                  <a:lstStyle/>
                  <a:p>
                    <a:pPr algn="ctr" defTabSz="801688" eaLnBrk="0" hangingPunct="0"/>
                    <a:r>
                      <a:rPr lang="de-DE" sz="1200" noProof="1">
                        <a:solidFill>
                          <a:srgbClr val="FFFFFF"/>
                        </a:solidFill>
                        <a:cs typeface="Arial" charset="0"/>
                      </a:rPr>
                      <a:t>COMITÉ DOCENCIA</a:t>
                    </a:r>
                  </a:p>
                </p:txBody>
              </p:sp>
              <p:sp>
                <p:nvSpPr>
                  <p:cNvPr id="143" name="Rectangle 40"/>
                  <p:cNvSpPr>
                    <a:spLocks noChangeArrowheads="1"/>
                  </p:cNvSpPr>
                  <p:nvPr/>
                </p:nvSpPr>
                <p:spPr bwMode="auto">
                  <a:xfrm>
                    <a:off x="6644818" y="3893668"/>
                    <a:ext cx="1928963" cy="339377"/>
                  </a:xfrm>
                  <a:prstGeom prst="rect">
                    <a:avLst/>
                  </a:prstGeom>
                  <a:solidFill>
                    <a:schemeClr val="bg2">
                      <a:lumMod val="65000"/>
                    </a:schemeClr>
                  </a:solidFill>
                  <a:ln w="12700">
                    <a:noFill/>
                    <a:miter lim="800000"/>
                    <a:headEnd/>
                    <a:tailEnd/>
                  </a:ln>
                  <a:effectLst/>
                </p:spPr>
                <p:txBody>
                  <a:bodyPr lIns="108000" tIns="72000" rIns="108000" bIns="72000" anchor="ctr"/>
                  <a:lstStyle/>
                  <a:p>
                    <a:pPr algn="ctr" defTabSz="801688" eaLnBrk="0" hangingPunct="0"/>
                    <a:r>
                      <a:rPr lang="de-DE" sz="1000" noProof="1">
                        <a:solidFill>
                          <a:srgbClr val="FFFFFF"/>
                        </a:solidFill>
                        <a:cs typeface="Arial" charset="0"/>
                      </a:rPr>
                      <a:t>COMITÉ OSI DONOSTIALDEA-EHU</a:t>
                    </a:r>
                  </a:p>
                </p:txBody>
              </p:sp>
              <p:sp>
                <p:nvSpPr>
                  <p:cNvPr id="139" name="Rectangle 40"/>
                  <p:cNvSpPr>
                    <a:spLocks noChangeArrowheads="1"/>
                  </p:cNvSpPr>
                  <p:nvPr/>
                </p:nvSpPr>
                <p:spPr bwMode="auto">
                  <a:xfrm>
                    <a:off x="303116" y="4359625"/>
                    <a:ext cx="1702635" cy="390021"/>
                  </a:xfrm>
                  <a:prstGeom prst="rect">
                    <a:avLst/>
                  </a:prstGeom>
                  <a:solidFill>
                    <a:schemeClr val="bg2">
                      <a:lumMod val="65000"/>
                    </a:schemeClr>
                  </a:solidFill>
                  <a:ln w="12700">
                    <a:noFill/>
                    <a:miter lim="800000"/>
                    <a:headEnd/>
                    <a:tailEnd/>
                  </a:ln>
                  <a:effectLst/>
                </p:spPr>
                <p:txBody>
                  <a:bodyPr lIns="108000" tIns="72000" rIns="108000" bIns="72000" anchor="ctr"/>
                  <a:lstStyle/>
                  <a:p>
                    <a:pPr algn="ctr" defTabSz="801688" eaLnBrk="0" hangingPunct="0">
                      <a:tabLst>
                        <a:tab pos="452438" algn="l"/>
                      </a:tabLst>
                    </a:pPr>
                    <a:r>
                      <a:rPr lang="en-GB" sz="1000" noProof="1">
                        <a:solidFill>
                          <a:srgbClr val="F2F2F2"/>
                        </a:solidFill>
                        <a:cs typeface="Arial" charset="0"/>
                      </a:rPr>
                      <a:t>COMITÉ BUENAS PRÁCTICAS</a:t>
                    </a:r>
                  </a:p>
                </p:txBody>
              </p:sp>
            </p:grpSp>
            <p:sp>
              <p:nvSpPr>
                <p:cNvPr id="77" name="Rectangle 40"/>
                <p:cNvSpPr>
                  <a:spLocks noChangeArrowheads="1"/>
                </p:cNvSpPr>
                <p:nvPr/>
              </p:nvSpPr>
              <p:spPr bwMode="auto">
                <a:xfrm>
                  <a:off x="10834898" y="2843240"/>
                  <a:ext cx="1206538" cy="470001"/>
                </a:xfrm>
                <a:prstGeom prst="rect">
                  <a:avLst/>
                </a:prstGeom>
                <a:solidFill>
                  <a:schemeClr val="accent1">
                    <a:lumMod val="75000"/>
                  </a:schemeClr>
                </a:solidFill>
                <a:ln w="12700">
                  <a:noFill/>
                  <a:miter lim="800000"/>
                  <a:headEnd/>
                  <a:tailEnd/>
                </a:ln>
                <a:effectLst/>
              </p:spPr>
              <p:txBody>
                <a:bodyPr lIns="108000" tIns="72000" rIns="108000" bIns="72000" anchor="ctr"/>
                <a:lstStyle/>
                <a:p>
                  <a:pPr algn="ctr" defTabSz="801688" eaLnBrk="0" hangingPunct="0"/>
                  <a:r>
                    <a:rPr lang="es-ES" sz="1100" noProof="1">
                      <a:solidFill>
                        <a:srgbClr val="FFFFFF"/>
                      </a:solidFill>
                      <a:latin typeface="+mj-lt"/>
                      <a:cs typeface="Arial" charset="0"/>
                    </a:rPr>
                    <a:t>BIBLIOTECA</a:t>
                  </a:r>
                  <a:endParaRPr lang="es-ES" sz="1050" noProof="1">
                    <a:solidFill>
                      <a:srgbClr val="FFFFFF"/>
                    </a:solidFill>
                    <a:latin typeface="+mj-lt"/>
                    <a:cs typeface="Arial" charset="0"/>
                  </a:endParaRPr>
                </a:p>
              </p:txBody>
            </p:sp>
            <p:sp>
              <p:nvSpPr>
                <p:cNvPr id="78" name="Rectangle 27"/>
                <p:cNvSpPr>
                  <a:spLocks noChangeArrowheads="1"/>
                </p:cNvSpPr>
                <p:nvPr/>
              </p:nvSpPr>
              <p:spPr bwMode="auto">
                <a:xfrm>
                  <a:off x="10825812" y="3303943"/>
                  <a:ext cx="1204607" cy="359799"/>
                </a:xfrm>
                <a:prstGeom prst="rect">
                  <a:avLst/>
                </a:prstGeom>
                <a:solidFill>
                  <a:schemeClr val="accent1">
                    <a:lumMod val="20000"/>
                    <a:lumOff val="80000"/>
                  </a:schemeClr>
                </a:solidFill>
                <a:ln w="12700">
                  <a:solidFill>
                    <a:srgbClr val="C0C0C0"/>
                  </a:solidFill>
                  <a:miter lim="800000"/>
                  <a:headEnd/>
                  <a:tailEnd/>
                </a:ln>
                <a:effectLst/>
              </p:spPr>
              <p:txBody>
                <a:bodyPr lIns="108000" tIns="72000" rIns="144000" bIns="72000" anchor="ctr"/>
                <a:lstStyle/>
                <a:p>
                  <a:pPr algn="ctr">
                    <a:lnSpc>
                      <a:spcPct val="95000"/>
                    </a:lnSpc>
                    <a:spcAft>
                      <a:spcPts val="800"/>
                    </a:spcAft>
                    <a:buClr>
                      <a:srgbClr val="969696"/>
                    </a:buClr>
                  </a:pPr>
                  <a:r>
                    <a:rPr lang="en-GB" sz="1050">
                      <a:solidFill>
                        <a:srgbClr val="000000"/>
                      </a:solidFill>
                      <a:cs typeface="Arial" charset="0"/>
                    </a:rPr>
                    <a:t>Responsable Biblioteca</a:t>
                  </a:r>
                  <a:endParaRPr lang="en-GB" sz="1050" dirty="0">
                    <a:solidFill>
                      <a:srgbClr val="000000"/>
                    </a:solidFill>
                    <a:cs typeface="Arial" charset="0"/>
                  </a:endParaRPr>
                </a:p>
              </p:txBody>
            </p:sp>
            <p:cxnSp>
              <p:nvCxnSpPr>
                <p:cNvPr id="79" name="Gewinkelte Verbindung 53"/>
                <p:cNvCxnSpPr/>
                <p:nvPr/>
              </p:nvCxnSpPr>
              <p:spPr>
                <a:xfrm rot="10800000">
                  <a:off x="9787018" y="2626803"/>
                  <a:ext cx="1351036" cy="183387"/>
                </a:xfrm>
                <a:prstGeom prst="bentConnector3">
                  <a:avLst>
                    <a:gd name="adj1" fmla="val -1373"/>
                  </a:avLst>
                </a:prstGeom>
                <a:noFill/>
                <a:ln w="19050">
                  <a:solidFill>
                    <a:srgbClr val="969696"/>
                  </a:solidFill>
                  <a:prstDash val="sysDot"/>
                  <a:round/>
                  <a:headEnd/>
                  <a:tailEnd/>
                </a:ln>
              </p:spPr>
            </p:cxnSp>
            <p:cxnSp>
              <p:nvCxnSpPr>
                <p:cNvPr id="81" name="Gerade Verbindung 62"/>
                <p:cNvCxnSpPr/>
                <p:nvPr/>
              </p:nvCxnSpPr>
              <p:spPr>
                <a:xfrm>
                  <a:off x="11138054" y="3697912"/>
                  <a:ext cx="1" cy="334109"/>
                </a:xfrm>
                <a:prstGeom prst="line">
                  <a:avLst/>
                </a:prstGeom>
                <a:noFill/>
                <a:ln w="19050">
                  <a:solidFill>
                    <a:srgbClr val="969696"/>
                  </a:solidFill>
                  <a:prstDash val="sysDot"/>
                  <a:round/>
                  <a:headEnd/>
                  <a:tailEnd/>
                </a:ln>
              </p:spPr>
            </p:cxnSp>
            <p:sp>
              <p:nvSpPr>
                <p:cNvPr id="82" name="Rectangle 40"/>
                <p:cNvSpPr>
                  <a:spLocks noChangeArrowheads="1"/>
                </p:cNvSpPr>
                <p:nvPr/>
              </p:nvSpPr>
              <p:spPr bwMode="auto">
                <a:xfrm>
                  <a:off x="10580959" y="3893667"/>
                  <a:ext cx="1449460" cy="276709"/>
                </a:xfrm>
                <a:prstGeom prst="rect">
                  <a:avLst/>
                </a:prstGeom>
                <a:solidFill>
                  <a:schemeClr val="bg2">
                    <a:lumMod val="65000"/>
                  </a:schemeClr>
                </a:solidFill>
                <a:ln w="12700">
                  <a:noFill/>
                  <a:miter lim="800000"/>
                  <a:headEnd/>
                  <a:tailEnd/>
                </a:ln>
                <a:effectLst/>
              </p:spPr>
              <p:txBody>
                <a:bodyPr lIns="108000" tIns="72000" rIns="108000" bIns="72000" anchor="ctr"/>
                <a:lstStyle/>
                <a:p>
                  <a:pPr algn="ctr" defTabSz="801688" eaLnBrk="0" hangingPunct="0"/>
                  <a:r>
                    <a:rPr lang="de-DE" sz="1100" noProof="1">
                      <a:solidFill>
                        <a:srgbClr val="FFFFFF"/>
                      </a:solidFill>
                      <a:cs typeface="Arial" charset="0"/>
                    </a:rPr>
                    <a:t>COMITÉ BIBLIOTECA</a:t>
                  </a:r>
                </a:p>
              </p:txBody>
            </p:sp>
            <p:sp>
              <p:nvSpPr>
                <p:cNvPr id="166" name="165 Elipse"/>
                <p:cNvSpPr/>
                <p:nvPr/>
              </p:nvSpPr>
              <p:spPr>
                <a:xfrm>
                  <a:off x="10950468" y="4138261"/>
                  <a:ext cx="506245" cy="442729"/>
                </a:xfrm>
                <a:prstGeom prst="ellipse">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a:solidFill>
                        <a:schemeClr val="bg2">
                          <a:lumMod val="50000"/>
                        </a:schemeClr>
                      </a:solidFill>
                    </a:rPr>
                    <a:t>10</a:t>
                  </a:r>
                </a:p>
              </p:txBody>
            </p:sp>
          </p:grpSp>
          <p:sp>
            <p:nvSpPr>
              <p:cNvPr id="171" name="170 Elipse"/>
              <p:cNvSpPr/>
              <p:nvPr/>
            </p:nvSpPr>
            <p:spPr>
              <a:xfrm>
                <a:off x="1944633" y="3816166"/>
                <a:ext cx="506245" cy="442729"/>
              </a:xfrm>
              <a:prstGeom prst="ellipse">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a:solidFill>
                      <a:schemeClr val="bg2">
                        <a:lumMod val="50000"/>
                      </a:schemeClr>
                    </a:solidFill>
                  </a:rPr>
                  <a:t>20</a:t>
                </a:r>
              </a:p>
            </p:txBody>
          </p:sp>
          <p:sp>
            <p:nvSpPr>
              <p:cNvPr id="133" name="132 Elipse"/>
              <p:cNvSpPr/>
              <p:nvPr/>
            </p:nvSpPr>
            <p:spPr>
              <a:xfrm>
                <a:off x="1962628" y="4306917"/>
                <a:ext cx="506245" cy="442729"/>
              </a:xfrm>
              <a:prstGeom prst="ellipse">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a:solidFill>
                      <a:schemeClr val="bg2">
                        <a:lumMod val="50000"/>
                      </a:schemeClr>
                    </a:solidFill>
                  </a:rPr>
                  <a:t>15</a:t>
                </a:r>
              </a:p>
            </p:txBody>
          </p:sp>
          <p:sp>
            <p:nvSpPr>
              <p:cNvPr id="165" name="164 Elipse"/>
              <p:cNvSpPr/>
              <p:nvPr/>
            </p:nvSpPr>
            <p:spPr>
              <a:xfrm>
                <a:off x="7357229" y="4207464"/>
                <a:ext cx="506245" cy="442729"/>
              </a:xfrm>
              <a:prstGeom prst="ellipse">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a:solidFill>
                      <a:schemeClr val="bg2">
                        <a:lumMod val="50000"/>
                      </a:schemeClr>
                    </a:solidFill>
                  </a:rPr>
                  <a:t>8</a:t>
                </a:r>
              </a:p>
            </p:txBody>
          </p:sp>
        </p:grpSp>
      </p:grpSp>
      <p:grpSp>
        <p:nvGrpSpPr>
          <p:cNvPr id="172" name="Gruppieren 5"/>
          <p:cNvGrpSpPr>
            <a:grpSpLocks/>
          </p:cNvGrpSpPr>
          <p:nvPr/>
        </p:nvGrpSpPr>
        <p:grpSpPr bwMode="auto">
          <a:xfrm>
            <a:off x="515938" y="4524375"/>
            <a:ext cx="11109325" cy="1677988"/>
            <a:chOff x="323850" y="4546113"/>
            <a:chExt cx="11541748" cy="1677265"/>
          </a:xfrm>
        </p:grpSpPr>
        <p:sp>
          <p:nvSpPr>
            <p:cNvPr id="173" name="Rechteck 6"/>
            <p:cNvSpPr/>
            <p:nvPr/>
          </p:nvSpPr>
          <p:spPr>
            <a:xfrm>
              <a:off x="323850" y="5082457"/>
              <a:ext cx="11541748" cy="1140921"/>
            </a:xfrm>
            <a:prstGeom prst="rect">
              <a:avLst/>
            </a:prstGeom>
            <a:solidFill>
              <a:schemeClr val="accent1">
                <a:lumMod val="75000"/>
              </a:schemeClr>
            </a:solidFill>
            <a:ln w="12700">
              <a:noFill/>
              <a:miter lim="800000"/>
              <a:headEnd/>
              <a:tailEnd/>
            </a:ln>
            <a:effectLst/>
          </p:spPr>
          <p:txBody>
            <a:bodyPr lIns="108000" tIns="72000" rIns="108000" bIns="72000" anchor="ctr"/>
            <a:lstStyle/>
            <a:p>
              <a:pPr algn="ctr" defTabSz="801688" eaLnBrk="0" fontAlgn="auto" hangingPunct="0">
                <a:spcBef>
                  <a:spcPts val="0"/>
                </a:spcBef>
                <a:spcAft>
                  <a:spcPts val="0"/>
                </a:spcAft>
                <a:defRPr/>
              </a:pPr>
              <a:r>
                <a:rPr lang="en-US" sz="1800" b="1" cap="all" dirty="0">
                  <a:solidFill>
                    <a:schemeClr val="bg1">
                      <a:lumMod val="65000"/>
                    </a:schemeClr>
                  </a:solidFill>
                  <a:latin typeface="+mn-lt"/>
                  <a:cs typeface="Arial" charset="0"/>
                </a:rPr>
                <a:t>Estrategia</a:t>
              </a:r>
              <a:r>
                <a:rPr lang="en-US" sz="1600" cap="all" dirty="0">
                  <a:solidFill>
                    <a:srgbClr val="FFFFFF"/>
                  </a:solidFill>
                  <a:latin typeface="+mn-lt"/>
                  <a:cs typeface="Arial" charset="0"/>
                </a:rPr>
                <a:t>: IMPULSA CREAR Y COMPARTIR CONOCIMIENTO, A TRAVÉS DEL LIDERAZGO Y COMPROMISO DE PROFESIONALES CON EL FIN DE RETENER Y ATRAER EL TALENTO Y POR EL REQUERIMIENTO DEL ENTORNO DE LA ADAPTACIÓN CONTINUA AL CAMBIO</a:t>
              </a:r>
            </a:p>
            <a:p>
              <a:pPr algn="ctr" defTabSz="801688" eaLnBrk="0" fontAlgn="auto" hangingPunct="0">
                <a:spcBef>
                  <a:spcPts val="0"/>
                </a:spcBef>
                <a:spcAft>
                  <a:spcPts val="0"/>
                </a:spcAft>
                <a:defRPr/>
              </a:pPr>
              <a:r>
                <a:rPr lang="en-US" sz="2400" cap="all" dirty="0">
                  <a:solidFill>
                    <a:srgbClr val="FFFFFF"/>
                  </a:solidFill>
                  <a:latin typeface="+mn-lt"/>
                  <a:cs typeface="Arial" charset="0"/>
                </a:rPr>
                <a:t>2020: </a:t>
              </a:r>
              <a:r>
                <a:rPr lang="en-US" sz="1600" cap="all" dirty="0">
                  <a:solidFill>
                    <a:srgbClr val="FFFFFF"/>
                  </a:solidFill>
                  <a:latin typeface="+mn-lt"/>
                  <a:cs typeface="Arial" charset="0"/>
                </a:rPr>
                <a:t>SER </a:t>
              </a:r>
              <a:r>
                <a:rPr lang="en-US" sz="1600" cap="all" dirty="0" err="1">
                  <a:solidFill>
                    <a:srgbClr val="FFFFFF"/>
                  </a:solidFill>
                  <a:latin typeface="+mn-lt"/>
                  <a:cs typeface="Arial" charset="0"/>
                </a:rPr>
                <a:t>LíDERES</a:t>
              </a:r>
              <a:r>
                <a:rPr lang="en-US" sz="1600" cap="all" dirty="0">
                  <a:solidFill>
                    <a:srgbClr val="FFFFFF"/>
                  </a:solidFill>
                  <a:latin typeface="+mn-lt"/>
                  <a:cs typeface="Arial" charset="0"/>
                </a:rPr>
                <a:t> </a:t>
              </a:r>
              <a:r>
                <a:rPr lang="en-US" sz="1600" cap="all">
                  <a:solidFill>
                    <a:srgbClr val="FFFFFF"/>
                  </a:solidFill>
                  <a:latin typeface="+mn-lt"/>
                  <a:cs typeface="Arial" charset="0"/>
                </a:rPr>
                <a:t>EN FORMACIÓN, </a:t>
              </a:r>
              <a:r>
                <a:rPr lang="en-US" sz="1600" cap="all" dirty="0">
                  <a:solidFill>
                    <a:srgbClr val="FFFFFF"/>
                  </a:solidFill>
                  <a:latin typeface="+mn-lt"/>
                  <a:cs typeface="Arial" charset="0"/>
                </a:rPr>
                <a:t>TANTO PARA PROFESIONALES ACTUALES </a:t>
              </a:r>
              <a:r>
                <a:rPr lang="en-US" sz="1600" cap="all">
                  <a:solidFill>
                    <a:srgbClr val="FFFFFF"/>
                  </a:solidFill>
                  <a:latin typeface="+mn-lt"/>
                  <a:cs typeface="Arial" charset="0"/>
                </a:rPr>
                <a:t>COMO FUTUROS/AS</a:t>
              </a:r>
              <a:endParaRPr lang="en-US" sz="1600" cap="all" dirty="0">
                <a:solidFill>
                  <a:srgbClr val="FFFFFF"/>
                </a:solidFill>
                <a:latin typeface="+mn-lt"/>
                <a:cs typeface="Arial" charset="0"/>
              </a:endParaRPr>
            </a:p>
          </p:txBody>
        </p:sp>
        <p:sp>
          <p:nvSpPr>
            <p:cNvPr id="174" name="Pfeil nach unten 7"/>
            <p:cNvSpPr/>
            <p:nvPr/>
          </p:nvSpPr>
          <p:spPr>
            <a:xfrm>
              <a:off x="5479538" y="4546113"/>
              <a:ext cx="1230372" cy="728349"/>
            </a:xfrm>
            <a:prstGeom prst="downArrow">
              <a:avLst>
                <a:gd name="adj1" fmla="val 35967"/>
                <a:gd name="adj2" fmla="val 50000"/>
              </a:avLst>
            </a:prstGeom>
            <a:solidFill>
              <a:srgbClr val="EAEAEA"/>
            </a:solidFill>
            <a:ln w="12700" algn="ctr">
              <a:noFill/>
              <a:miter lim="800000"/>
              <a:headEnd/>
              <a:tailEnd/>
            </a:ln>
            <a:effectLst/>
          </p:spPr>
          <p:txBody>
            <a:bodyPr lIns="0" tIns="216000" rIns="0" bIns="0" anchor="ctr"/>
            <a:lstStyle/>
            <a:p>
              <a:pPr algn="ctr" defTabSz="801688" eaLnBrk="0" fontAlgn="auto" hangingPunct="0">
                <a:spcBef>
                  <a:spcPts val="0"/>
                </a:spcBef>
                <a:spcAft>
                  <a:spcPts val="0"/>
                </a:spcAft>
                <a:defRPr/>
              </a:pPr>
              <a:endParaRPr lang="en-US" sz="2400" b="1" dirty="0">
                <a:solidFill>
                  <a:schemeClr val="bg1">
                    <a:lumMod val="50000"/>
                  </a:schemeClr>
                </a:solidFill>
                <a:latin typeface="+mn-lt"/>
                <a:cs typeface="+mn-cs"/>
              </a:endParaRPr>
            </a:p>
          </p:txBody>
        </p:sp>
      </p:grpSp>
      <p:sp>
        <p:nvSpPr>
          <p:cNvPr id="175" name="174 Flecha arriba"/>
          <p:cNvSpPr/>
          <p:nvPr/>
        </p:nvSpPr>
        <p:spPr>
          <a:xfrm>
            <a:off x="9536113" y="806450"/>
            <a:ext cx="546100" cy="729319"/>
          </a:xfrm>
          <a:prstGeom prst="upArrow">
            <a:avLst>
              <a:gd name="adj1" fmla="val 37896"/>
              <a:gd name="adj2" fmla="val 50000"/>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09" fontAlgn="auto">
              <a:spcBef>
                <a:spcPts val="0"/>
              </a:spcBef>
              <a:spcAft>
                <a:spcPts val="0"/>
              </a:spcAft>
              <a:defRPr/>
            </a:pPr>
            <a:endParaRPr lang="es-ES"/>
          </a:p>
        </p:txBody>
      </p:sp>
      <p:sp>
        <p:nvSpPr>
          <p:cNvPr id="176" name="175 CuadroTexto"/>
          <p:cNvSpPr txBox="1">
            <a:spLocks noChangeArrowheads="1"/>
          </p:cNvSpPr>
          <p:nvPr/>
        </p:nvSpPr>
        <p:spPr bwMode="auto">
          <a:xfrm>
            <a:off x="10082213" y="806450"/>
            <a:ext cx="11287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a:solidFill>
                  <a:schemeClr val="tx1"/>
                </a:solidFill>
                <a:latin typeface="Calibri" pitchFamily="34" charset="0"/>
                <a:cs typeface="Arial" pitchFamily="34" charset="0"/>
              </a:defRPr>
            </a:lvl1pPr>
            <a:lvl2pPr marL="742950" indent="-285750" eaLnBrk="0" hangingPunct="0">
              <a:defRPr sz="1900">
                <a:solidFill>
                  <a:schemeClr val="tx1"/>
                </a:solidFill>
                <a:latin typeface="Calibri" pitchFamily="34" charset="0"/>
                <a:cs typeface="Arial" pitchFamily="34" charset="0"/>
              </a:defRPr>
            </a:lvl2pPr>
            <a:lvl3pPr marL="1143000" indent="-228600" eaLnBrk="0" hangingPunct="0">
              <a:defRPr sz="1900">
                <a:solidFill>
                  <a:schemeClr val="tx1"/>
                </a:solidFill>
                <a:latin typeface="Calibri" pitchFamily="34" charset="0"/>
                <a:cs typeface="Arial" pitchFamily="34" charset="0"/>
              </a:defRPr>
            </a:lvl3pPr>
            <a:lvl4pPr marL="1600200" indent="-228600" eaLnBrk="0" hangingPunct="0">
              <a:defRPr sz="1900">
                <a:solidFill>
                  <a:schemeClr val="tx1"/>
                </a:solidFill>
                <a:latin typeface="Calibri" pitchFamily="34" charset="0"/>
                <a:cs typeface="Arial" pitchFamily="34" charset="0"/>
              </a:defRPr>
            </a:lvl4pPr>
            <a:lvl5pPr marL="2057400" indent="-228600" eaLnBrk="0" hangingPunct="0">
              <a:defRPr sz="1900">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sz="1900">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sz="1900">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sz="1900">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sz="1900">
                <a:solidFill>
                  <a:schemeClr val="tx1"/>
                </a:solidFill>
                <a:latin typeface="Calibri" pitchFamily="34" charset="0"/>
                <a:cs typeface="Arial" pitchFamily="34" charset="0"/>
              </a:defRPr>
            </a:lvl9pPr>
          </a:lstStyle>
          <a:p>
            <a:pPr eaLnBrk="1" hangingPunct="1"/>
            <a:r>
              <a:rPr lang="es-ES" altLang="es-ES" sz="5400">
                <a:solidFill>
                  <a:schemeClr val="accent1">
                    <a:lumMod val="50000"/>
                  </a:schemeClr>
                </a:solidFill>
              </a:rPr>
              <a:t>90</a:t>
            </a:r>
          </a:p>
        </p:txBody>
      </p:sp>
    </p:spTree>
    <p:extLst>
      <p:ext uri="{BB962C8B-B14F-4D97-AF65-F5344CB8AC3E}">
        <p14:creationId xmlns:p14="http://schemas.microsoft.com/office/powerpoint/2010/main" val="335989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1000"/>
                                        <p:tgtEl>
                                          <p:spTgt spid="175"/>
                                        </p:tgtEl>
                                      </p:cBhvr>
                                    </p:animEffect>
                                    <p:anim calcmode="lin" valueType="num">
                                      <p:cBhvr>
                                        <p:cTn id="8" dur="1000" fill="hold"/>
                                        <p:tgtEl>
                                          <p:spTgt spid="175"/>
                                        </p:tgtEl>
                                        <p:attrNameLst>
                                          <p:attrName>ppt_x</p:attrName>
                                        </p:attrNameLst>
                                      </p:cBhvr>
                                      <p:tavLst>
                                        <p:tav tm="0">
                                          <p:val>
                                            <p:strVal val="#ppt_x"/>
                                          </p:val>
                                        </p:tav>
                                        <p:tav tm="100000">
                                          <p:val>
                                            <p:strVal val="#ppt_x"/>
                                          </p:val>
                                        </p:tav>
                                      </p:tavLst>
                                    </p:anim>
                                    <p:anim calcmode="lin" valueType="num">
                                      <p:cBhvr>
                                        <p:cTn id="9" dur="1000" fill="hold"/>
                                        <p:tgtEl>
                                          <p:spTgt spid="175"/>
                                        </p:tgtEl>
                                        <p:attrNameLst>
                                          <p:attrName>ppt_y</p:attrName>
                                        </p:attrNameLst>
                                      </p:cBhvr>
                                      <p:tavLst>
                                        <p:tav tm="0">
                                          <p:val>
                                            <p:strVal val="#ppt_y+.1"/>
                                          </p:val>
                                        </p:tav>
                                        <p:tav tm="100000">
                                          <p:val>
                                            <p:strVal val="#ppt_y"/>
                                          </p:val>
                                        </p:tav>
                                      </p:tavLst>
                                    </p:anim>
                                  </p:childTnLst>
                                </p:cTn>
                              </p:par>
                              <p:par>
                                <p:cTn id="10" presetID="1" presetClass="entr" presetSubtype="0" fill="hold" grpId="0" nodeType="withEffect">
                                  <p:stCondLst>
                                    <p:cond delay="0"/>
                                  </p:stCondLst>
                                  <p:childTnLst>
                                    <p:set>
                                      <p:cBhvr>
                                        <p:cTn id="11" dur="1" fill="hold">
                                          <p:stCondLst>
                                            <p:cond delay="0"/>
                                          </p:stCondLst>
                                        </p:cTn>
                                        <p:tgtEl>
                                          <p:spTgt spid="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animBg="1"/>
      <p:bldP spid="17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Ellipse 3" descr="&#10;&#10;&#10;&#10;&#10;&#10;&#10;&#10;&#10;&#10;&#10;&#10;&#10;&#10;&#10;&#10;&#10;&#10;&#10;&#10;&#10;&#10;&#10;&#10;&#10;&#10;&#10;&#10;&#10;&#10;&#10;&#10;&#10;&#10;&#10;&#10;&#10;&#10;&#10;&#10;&#10;&#10;&#10;&#10;&#10;&#10;&#10;&#10;&#10;&#10;&#10;&#10;&#10;&#10;&#10;&#10;&#10;&#10;&#10;www.PresentationLoad.com"/>
          <p:cNvSpPr/>
          <p:nvPr/>
        </p:nvSpPr>
        <p:spPr bwMode="gray">
          <a:xfrm>
            <a:off x="2575887" y="-150312"/>
            <a:ext cx="7157858" cy="7157858"/>
          </a:xfrm>
          <a:prstGeom prst="ellipse">
            <a:avLst/>
          </a:prstGeom>
          <a:solidFill>
            <a:srgbClr val="DDDDDD">
              <a:alpha val="25000"/>
            </a:srgbClr>
          </a:solidFill>
          <a:ln w="12700">
            <a:noFill/>
            <a:round/>
            <a:headEnd/>
            <a:tailEnd/>
          </a:ln>
        </p:spPr>
        <p:txBody>
          <a:bodyPr rtlCol="0" anchor="ctr"/>
          <a:lstStyle/>
          <a:p>
            <a:pPr algn="ctr"/>
            <a:endParaRPr lang="de-DE" dirty="0"/>
          </a:p>
        </p:txBody>
      </p:sp>
      <p:grpSp>
        <p:nvGrpSpPr>
          <p:cNvPr id="5" name="Group 168"/>
          <p:cNvGrpSpPr/>
          <p:nvPr/>
        </p:nvGrpSpPr>
        <p:grpSpPr>
          <a:xfrm>
            <a:off x="4697809" y="1602258"/>
            <a:ext cx="2764546" cy="4307668"/>
            <a:chOff x="5362562" y="2474460"/>
            <a:chExt cx="1762454" cy="2746226"/>
          </a:xfrm>
        </p:grpSpPr>
        <p:sp>
          <p:nvSpPr>
            <p:cNvPr id="6" name="Ellipse 53"/>
            <p:cNvSpPr/>
            <p:nvPr/>
          </p:nvSpPr>
          <p:spPr bwMode="gray">
            <a:xfrm>
              <a:off x="5362562" y="4284873"/>
              <a:ext cx="1762454" cy="935813"/>
            </a:xfrm>
            <a:prstGeom prst="ellipse">
              <a:avLst/>
            </a:prstGeom>
            <a:gradFill flip="none" rotWithShape="1">
              <a:gsLst>
                <a:gs pos="0">
                  <a:srgbClr val="000000">
                    <a:alpha val="40000"/>
                  </a:srgbClr>
                </a:gs>
                <a:gs pos="100000">
                  <a:srgbClr val="000000">
                    <a:alpha val="0"/>
                  </a:srgbClr>
                </a:gs>
              </a:gsLst>
              <a:path path="shape">
                <a:fillToRect l="50000" t="50000" r="50000" b="50000"/>
              </a:path>
              <a:tileRect/>
            </a:gradFill>
            <a:ln w="12700">
              <a:noFill/>
              <a:round/>
              <a:headEnd/>
              <a:tailEnd/>
            </a:ln>
          </p:spPr>
          <p:txBody>
            <a:bodyPr rtlCol="0" anchor="ctr"/>
            <a:lstStyle/>
            <a:p>
              <a:pPr algn="ctr"/>
              <a:endParaRPr lang="de-DE" dirty="0"/>
            </a:p>
          </p:txBody>
        </p:sp>
        <p:grpSp>
          <p:nvGrpSpPr>
            <p:cNvPr id="7" name="Group 170"/>
            <p:cNvGrpSpPr/>
            <p:nvPr/>
          </p:nvGrpSpPr>
          <p:grpSpPr>
            <a:xfrm>
              <a:off x="5634248" y="2474460"/>
              <a:ext cx="1276825" cy="2317366"/>
              <a:chOff x="5845176" y="1562943"/>
              <a:chExt cx="1276825" cy="2317366"/>
            </a:xfrm>
            <a:effectLst>
              <a:outerShdw blurRad="76200" dir="18900000" sy="23000" kx="-1200000" algn="bl" rotWithShape="0">
                <a:prstClr val="black">
                  <a:alpha val="20000"/>
                </a:prstClr>
              </a:outerShdw>
              <a:reflection blurRad="38100" stA="52000" endA="300" endPos="35000" dir="5400000" sy="-100000" algn="bl" rotWithShape="0"/>
            </a:effectLst>
          </p:grpSpPr>
          <p:grpSp>
            <p:nvGrpSpPr>
              <p:cNvPr id="8" name="Gruppieren 49"/>
              <p:cNvGrpSpPr/>
              <p:nvPr/>
            </p:nvGrpSpPr>
            <p:grpSpPr bwMode="gray">
              <a:xfrm>
                <a:off x="6174737" y="3253655"/>
                <a:ext cx="694116" cy="626654"/>
                <a:chOff x="-6834188" y="6475412"/>
                <a:chExt cx="4476750" cy="4586288"/>
              </a:xfrm>
              <a:effectLst>
                <a:outerShdw blurRad="127000" algn="ctr" rotWithShape="0">
                  <a:prstClr val="black">
                    <a:alpha val="50000"/>
                  </a:prstClr>
                </a:outerShdw>
              </a:effectLst>
            </p:grpSpPr>
            <p:sp>
              <p:nvSpPr>
                <p:cNvPr id="48" name="Freeform 9"/>
                <p:cNvSpPr>
                  <a:spLocks/>
                </p:cNvSpPr>
                <p:nvPr/>
              </p:nvSpPr>
              <p:spPr bwMode="gray">
                <a:xfrm>
                  <a:off x="-5856288" y="10307637"/>
                  <a:ext cx="2628900" cy="754063"/>
                </a:xfrm>
                <a:custGeom>
                  <a:avLst/>
                  <a:gdLst/>
                  <a:ahLst/>
                  <a:cxnLst>
                    <a:cxn ang="0">
                      <a:pos x="0" y="27"/>
                    </a:cxn>
                    <a:cxn ang="0">
                      <a:pos x="87" y="120"/>
                    </a:cxn>
                    <a:cxn ang="0">
                      <a:pos x="162" y="168"/>
                    </a:cxn>
                    <a:cxn ang="0">
                      <a:pos x="342" y="199"/>
                    </a:cxn>
                    <a:cxn ang="0">
                      <a:pos x="482" y="170"/>
                    </a:cxn>
                    <a:cxn ang="0">
                      <a:pos x="546" y="155"/>
                    </a:cxn>
                    <a:cxn ang="0">
                      <a:pos x="701" y="0"/>
                    </a:cxn>
                    <a:cxn ang="0">
                      <a:pos x="0" y="27"/>
                    </a:cxn>
                  </a:cxnLst>
                  <a:rect l="0" t="0" r="r" b="b"/>
                  <a:pathLst>
                    <a:path w="701" h="201">
                      <a:moveTo>
                        <a:pt x="0" y="27"/>
                      </a:moveTo>
                      <a:cubicBezTo>
                        <a:pt x="0" y="27"/>
                        <a:pt x="55" y="92"/>
                        <a:pt x="87" y="120"/>
                      </a:cubicBezTo>
                      <a:cubicBezTo>
                        <a:pt x="120" y="147"/>
                        <a:pt x="98" y="148"/>
                        <a:pt x="162" y="168"/>
                      </a:cubicBezTo>
                      <a:cubicBezTo>
                        <a:pt x="225" y="187"/>
                        <a:pt x="266" y="201"/>
                        <a:pt x="342" y="199"/>
                      </a:cubicBezTo>
                      <a:cubicBezTo>
                        <a:pt x="418" y="196"/>
                        <a:pt x="431" y="181"/>
                        <a:pt x="482" y="170"/>
                      </a:cubicBezTo>
                      <a:cubicBezTo>
                        <a:pt x="532" y="159"/>
                        <a:pt x="546" y="155"/>
                        <a:pt x="546" y="155"/>
                      </a:cubicBezTo>
                      <a:cubicBezTo>
                        <a:pt x="701" y="0"/>
                        <a:pt x="701" y="0"/>
                        <a:pt x="701" y="0"/>
                      </a:cubicBezTo>
                      <a:lnTo>
                        <a:pt x="0" y="27"/>
                      </a:lnTo>
                      <a:close/>
                    </a:path>
                  </a:pathLst>
                </a:custGeom>
                <a:gradFill>
                  <a:gsLst>
                    <a:gs pos="0">
                      <a:srgbClr val="000000"/>
                    </a:gs>
                    <a:gs pos="74000">
                      <a:srgbClr val="000000"/>
                    </a:gs>
                    <a:gs pos="100000">
                      <a:srgbClr val="AFAFAF"/>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9" name="Freeform 10"/>
                <p:cNvSpPr>
                  <a:spLocks/>
                </p:cNvSpPr>
                <p:nvPr/>
              </p:nvSpPr>
              <p:spPr bwMode="gray">
                <a:xfrm>
                  <a:off x="-5867400" y="10304462"/>
                  <a:ext cx="2651125" cy="754063"/>
                </a:xfrm>
                <a:custGeom>
                  <a:avLst/>
                  <a:gdLst/>
                  <a:ahLst/>
                  <a:cxnLst>
                    <a:cxn ang="0">
                      <a:pos x="3" y="28"/>
                    </a:cxn>
                    <a:cxn ang="0">
                      <a:pos x="2" y="29"/>
                    </a:cxn>
                    <a:cxn ang="0">
                      <a:pos x="89" y="122"/>
                    </a:cxn>
                    <a:cxn ang="0">
                      <a:pos x="115" y="148"/>
                    </a:cxn>
                    <a:cxn ang="0">
                      <a:pos x="130" y="158"/>
                    </a:cxn>
                    <a:cxn ang="0">
                      <a:pos x="164" y="170"/>
                    </a:cxn>
                    <a:cxn ang="0">
                      <a:pos x="328" y="201"/>
                    </a:cxn>
                    <a:cxn ang="0">
                      <a:pos x="345" y="201"/>
                    </a:cxn>
                    <a:cxn ang="0">
                      <a:pos x="425" y="190"/>
                    </a:cxn>
                    <a:cxn ang="0">
                      <a:pos x="485" y="173"/>
                    </a:cxn>
                    <a:cxn ang="0">
                      <a:pos x="549" y="157"/>
                    </a:cxn>
                    <a:cxn ang="0">
                      <a:pos x="550" y="157"/>
                    </a:cxn>
                    <a:cxn ang="0">
                      <a:pos x="707" y="0"/>
                    </a:cxn>
                    <a:cxn ang="0">
                      <a:pos x="0" y="27"/>
                    </a:cxn>
                    <a:cxn ang="0">
                      <a:pos x="2" y="29"/>
                    </a:cxn>
                    <a:cxn ang="0">
                      <a:pos x="3" y="28"/>
                    </a:cxn>
                    <a:cxn ang="0">
                      <a:pos x="3" y="30"/>
                    </a:cxn>
                    <a:cxn ang="0">
                      <a:pos x="700" y="3"/>
                    </a:cxn>
                    <a:cxn ang="0">
                      <a:pos x="548" y="155"/>
                    </a:cxn>
                    <a:cxn ang="0">
                      <a:pos x="549" y="156"/>
                    </a:cxn>
                    <a:cxn ang="0">
                      <a:pos x="548" y="154"/>
                    </a:cxn>
                    <a:cxn ang="0">
                      <a:pos x="548" y="155"/>
                    </a:cxn>
                    <a:cxn ang="0">
                      <a:pos x="484" y="170"/>
                    </a:cxn>
                    <a:cxn ang="0">
                      <a:pos x="424" y="187"/>
                    </a:cxn>
                    <a:cxn ang="0">
                      <a:pos x="345" y="198"/>
                    </a:cxn>
                    <a:cxn ang="0">
                      <a:pos x="328" y="198"/>
                    </a:cxn>
                    <a:cxn ang="0">
                      <a:pos x="165" y="167"/>
                    </a:cxn>
                    <a:cxn ang="0">
                      <a:pos x="131" y="155"/>
                    </a:cxn>
                    <a:cxn ang="0">
                      <a:pos x="112" y="142"/>
                    </a:cxn>
                    <a:cxn ang="0">
                      <a:pos x="91" y="119"/>
                    </a:cxn>
                    <a:cxn ang="0">
                      <a:pos x="36" y="63"/>
                    </a:cxn>
                    <a:cxn ang="0">
                      <a:pos x="13" y="38"/>
                    </a:cxn>
                    <a:cxn ang="0">
                      <a:pos x="7" y="30"/>
                    </a:cxn>
                    <a:cxn ang="0">
                      <a:pos x="4" y="27"/>
                    </a:cxn>
                    <a:cxn ang="0">
                      <a:pos x="3" y="28"/>
                    </a:cxn>
                    <a:cxn ang="0">
                      <a:pos x="3" y="30"/>
                    </a:cxn>
                    <a:cxn ang="0">
                      <a:pos x="3" y="28"/>
                    </a:cxn>
                  </a:cxnLst>
                  <a:rect l="0" t="0" r="r" b="b"/>
                  <a:pathLst>
                    <a:path w="707" h="201">
                      <a:moveTo>
                        <a:pt x="3" y="28"/>
                      </a:moveTo>
                      <a:cubicBezTo>
                        <a:pt x="2" y="29"/>
                        <a:pt x="2" y="29"/>
                        <a:pt x="2" y="29"/>
                      </a:cubicBezTo>
                      <a:cubicBezTo>
                        <a:pt x="2" y="29"/>
                        <a:pt x="56" y="94"/>
                        <a:pt x="89" y="122"/>
                      </a:cubicBezTo>
                      <a:cubicBezTo>
                        <a:pt x="105" y="135"/>
                        <a:pt x="108" y="142"/>
                        <a:pt x="115" y="148"/>
                      </a:cubicBezTo>
                      <a:cubicBezTo>
                        <a:pt x="118" y="152"/>
                        <a:pt x="123" y="155"/>
                        <a:pt x="130" y="158"/>
                      </a:cubicBezTo>
                      <a:cubicBezTo>
                        <a:pt x="138" y="161"/>
                        <a:pt x="148" y="165"/>
                        <a:pt x="164" y="170"/>
                      </a:cubicBezTo>
                      <a:cubicBezTo>
                        <a:pt x="223" y="188"/>
                        <a:pt x="263" y="201"/>
                        <a:pt x="328" y="201"/>
                      </a:cubicBezTo>
                      <a:cubicBezTo>
                        <a:pt x="334" y="201"/>
                        <a:pt x="339" y="201"/>
                        <a:pt x="345" y="201"/>
                      </a:cubicBezTo>
                      <a:cubicBezTo>
                        <a:pt x="384" y="200"/>
                        <a:pt x="406" y="195"/>
                        <a:pt x="425" y="190"/>
                      </a:cubicBezTo>
                      <a:cubicBezTo>
                        <a:pt x="444" y="185"/>
                        <a:pt x="460" y="178"/>
                        <a:pt x="485" y="173"/>
                      </a:cubicBezTo>
                      <a:cubicBezTo>
                        <a:pt x="536" y="162"/>
                        <a:pt x="549" y="157"/>
                        <a:pt x="549" y="157"/>
                      </a:cubicBezTo>
                      <a:cubicBezTo>
                        <a:pt x="550" y="157"/>
                        <a:pt x="550" y="157"/>
                        <a:pt x="550" y="157"/>
                      </a:cubicBezTo>
                      <a:cubicBezTo>
                        <a:pt x="707" y="0"/>
                        <a:pt x="707" y="0"/>
                        <a:pt x="707" y="0"/>
                      </a:cubicBezTo>
                      <a:cubicBezTo>
                        <a:pt x="0" y="27"/>
                        <a:pt x="0" y="27"/>
                        <a:pt x="0" y="27"/>
                      </a:cubicBezTo>
                      <a:cubicBezTo>
                        <a:pt x="2" y="29"/>
                        <a:pt x="2" y="29"/>
                        <a:pt x="2" y="29"/>
                      </a:cubicBezTo>
                      <a:cubicBezTo>
                        <a:pt x="3" y="28"/>
                        <a:pt x="3" y="28"/>
                        <a:pt x="3" y="28"/>
                      </a:cubicBezTo>
                      <a:cubicBezTo>
                        <a:pt x="3" y="30"/>
                        <a:pt x="3" y="30"/>
                        <a:pt x="3" y="30"/>
                      </a:cubicBezTo>
                      <a:cubicBezTo>
                        <a:pt x="700" y="3"/>
                        <a:pt x="700" y="3"/>
                        <a:pt x="700" y="3"/>
                      </a:cubicBezTo>
                      <a:cubicBezTo>
                        <a:pt x="548" y="155"/>
                        <a:pt x="548" y="155"/>
                        <a:pt x="548" y="155"/>
                      </a:cubicBezTo>
                      <a:cubicBezTo>
                        <a:pt x="549" y="156"/>
                        <a:pt x="549" y="156"/>
                        <a:pt x="549" y="156"/>
                      </a:cubicBezTo>
                      <a:cubicBezTo>
                        <a:pt x="548" y="154"/>
                        <a:pt x="548" y="154"/>
                        <a:pt x="548" y="154"/>
                      </a:cubicBezTo>
                      <a:cubicBezTo>
                        <a:pt x="548" y="154"/>
                        <a:pt x="548" y="155"/>
                        <a:pt x="548" y="155"/>
                      </a:cubicBezTo>
                      <a:cubicBezTo>
                        <a:pt x="545" y="156"/>
                        <a:pt x="529" y="160"/>
                        <a:pt x="484" y="170"/>
                      </a:cubicBezTo>
                      <a:cubicBezTo>
                        <a:pt x="459" y="175"/>
                        <a:pt x="443" y="182"/>
                        <a:pt x="424" y="187"/>
                      </a:cubicBezTo>
                      <a:cubicBezTo>
                        <a:pt x="405" y="193"/>
                        <a:pt x="383" y="197"/>
                        <a:pt x="345" y="198"/>
                      </a:cubicBezTo>
                      <a:cubicBezTo>
                        <a:pt x="339" y="198"/>
                        <a:pt x="334" y="198"/>
                        <a:pt x="328" y="198"/>
                      </a:cubicBezTo>
                      <a:cubicBezTo>
                        <a:pt x="263" y="198"/>
                        <a:pt x="224" y="186"/>
                        <a:pt x="165" y="167"/>
                      </a:cubicBezTo>
                      <a:cubicBezTo>
                        <a:pt x="149" y="162"/>
                        <a:pt x="139" y="159"/>
                        <a:pt x="131" y="155"/>
                      </a:cubicBezTo>
                      <a:cubicBezTo>
                        <a:pt x="120" y="150"/>
                        <a:pt x="117" y="147"/>
                        <a:pt x="112" y="142"/>
                      </a:cubicBezTo>
                      <a:cubicBezTo>
                        <a:pt x="108" y="136"/>
                        <a:pt x="103" y="130"/>
                        <a:pt x="91" y="119"/>
                      </a:cubicBezTo>
                      <a:cubicBezTo>
                        <a:pt x="75" y="106"/>
                        <a:pt x="53" y="83"/>
                        <a:pt x="36" y="63"/>
                      </a:cubicBezTo>
                      <a:cubicBezTo>
                        <a:pt x="27" y="53"/>
                        <a:pt x="19" y="44"/>
                        <a:pt x="13" y="38"/>
                      </a:cubicBezTo>
                      <a:cubicBezTo>
                        <a:pt x="11" y="35"/>
                        <a:pt x="8" y="32"/>
                        <a:pt x="7" y="30"/>
                      </a:cubicBezTo>
                      <a:cubicBezTo>
                        <a:pt x="5" y="28"/>
                        <a:pt x="4" y="27"/>
                        <a:pt x="4" y="27"/>
                      </a:cubicBezTo>
                      <a:cubicBezTo>
                        <a:pt x="3" y="28"/>
                        <a:pt x="3" y="28"/>
                        <a:pt x="3" y="28"/>
                      </a:cubicBezTo>
                      <a:cubicBezTo>
                        <a:pt x="3" y="30"/>
                        <a:pt x="3" y="30"/>
                        <a:pt x="3" y="30"/>
                      </a:cubicBezTo>
                      <a:lnTo>
                        <a:pt x="3" y="2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0" name="Freeform 11"/>
                <p:cNvSpPr>
                  <a:spLocks/>
                </p:cNvSpPr>
                <p:nvPr/>
              </p:nvSpPr>
              <p:spPr bwMode="gray">
                <a:xfrm>
                  <a:off x="-6834188" y="6475412"/>
                  <a:ext cx="4476750" cy="3971925"/>
                </a:xfrm>
                <a:custGeom>
                  <a:avLst/>
                  <a:gdLst/>
                  <a:ahLst/>
                  <a:cxnLst>
                    <a:cxn ang="0">
                      <a:pos x="1187" y="30"/>
                    </a:cxn>
                    <a:cxn ang="0">
                      <a:pos x="1152" y="47"/>
                    </a:cxn>
                    <a:cxn ang="0">
                      <a:pos x="1146" y="127"/>
                    </a:cxn>
                    <a:cxn ang="0">
                      <a:pos x="1178" y="212"/>
                    </a:cxn>
                    <a:cxn ang="0">
                      <a:pos x="1134" y="264"/>
                    </a:cxn>
                    <a:cxn ang="0">
                      <a:pos x="1135" y="311"/>
                    </a:cxn>
                    <a:cxn ang="0">
                      <a:pos x="1176" y="363"/>
                    </a:cxn>
                    <a:cxn ang="0">
                      <a:pos x="1129" y="422"/>
                    </a:cxn>
                    <a:cxn ang="0">
                      <a:pos x="1139" y="485"/>
                    </a:cxn>
                    <a:cxn ang="0">
                      <a:pos x="1174" y="527"/>
                    </a:cxn>
                    <a:cxn ang="0">
                      <a:pos x="1123" y="588"/>
                    </a:cxn>
                    <a:cxn ang="0">
                      <a:pos x="1157" y="649"/>
                    </a:cxn>
                    <a:cxn ang="0">
                      <a:pos x="1168" y="699"/>
                    </a:cxn>
                    <a:cxn ang="0">
                      <a:pos x="1119" y="752"/>
                    </a:cxn>
                    <a:cxn ang="0">
                      <a:pos x="1138" y="799"/>
                    </a:cxn>
                    <a:cxn ang="0">
                      <a:pos x="1149" y="852"/>
                    </a:cxn>
                    <a:cxn ang="0">
                      <a:pos x="955" y="1027"/>
                    </a:cxn>
                    <a:cxn ang="0">
                      <a:pos x="600" y="1053"/>
                    </a:cxn>
                    <a:cxn ang="0">
                      <a:pos x="239" y="1043"/>
                    </a:cxn>
                    <a:cxn ang="0">
                      <a:pos x="77" y="890"/>
                    </a:cxn>
                    <a:cxn ang="0">
                      <a:pos x="70" y="807"/>
                    </a:cxn>
                    <a:cxn ang="0">
                      <a:pos x="36" y="786"/>
                    </a:cxn>
                    <a:cxn ang="0">
                      <a:pos x="49" y="716"/>
                    </a:cxn>
                    <a:cxn ang="0">
                      <a:pos x="48" y="635"/>
                    </a:cxn>
                    <a:cxn ang="0">
                      <a:pos x="32" y="566"/>
                    </a:cxn>
                    <a:cxn ang="0">
                      <a:pos x="40" y="474"/>
                    </a:cxn>
                    <a:cxn ang="0">
                      <a:pos x="26" y="412"/>
                    </a:cxn>
                    <a:cxn ang="0">
                      <a:pos x="59" y="356"/>
                    </a:cxn>
                    <a:cxn ang="0">
                      <a:pos x="28" y="297"/>
                    </a:cxn>
                    <a:cxn ang="0">
                      <a:pos x="38" y="110"/>
                    </a:cxn>
                    <a:cxn ang="0">
                      <a:pos x="29" y="97"/>
                    </a:cxn>
                    <a:cxn ang="0">
                      <a:pos x="23" y="40"/>
                    </a:cxn>
                    <a:cxn ang="0">
                      <a:pos x="12" y="28"/>
                    </a:cxn>
                    <a:cxn ang="0">
                      <a:pos x="656" y="8"/>
                    </a:cxn>
                    <a:cxn ang="0">
                      <a:pos x="1187" y="30"/>
                    </a:cxn>
                  </a:cxnLst>
                  <a:rect l="0" t="0" r="r" b="b"/>
                  <a:pathLst>
                    <a:path w="1194" h="1059">
                      <a:moveTo>
                        <a:pt x="1187" y="30"/>
                      </a:moveTo>
                      <a:cubicBezTo>
                        <a:pt x="1187" y="30"/>
                        <a:pt x="1177" y="37"/>
                        <a:pt x="1152" y="47"/>
                      </a:cubicBezTo>
                      <a:cubicBezTo>
                        <a:pt x="1145" y="50"/>
                        <a:pt x="1145" y="93"/>
                        <a:pt x="1146" y="127"/>
                      </a:cubicBezTo>
                      <a:cubicBezTo>
                        <a:pt x="1146" y="153"/>
                        <a:pt x="1178" y="169"/>
                        <a:pt x="1178" y="212"/>
                      </a:cubicBezTo>
                      <a:cubicBezTo>
                        <a:pt x="1178" y="254"/>
                        <a:pt x="1142" y="237"/>
                        <a:pt x="1134" y="264"/>
                      </a:cubicBezTo>
                      <a:cubicBezTo>
                        <a:pt x="1127" y="291"/>
                        <a:pt x="1135" y="311"/>
                        <a:pt x="1135" y="311"/>
                      </a:cubicBezTo>
                      <a:cubicBezTo>
                        <a:pt x="1135" y="311"/>
                        <a:pt x="1172" y="332"/>
                        <a:pt x="1176" y="363"/>
                      </a:cubicBezTo>
                      <a:cubicBezTo>
                        <a:pt x="1180" y="394"/>
                        <a:pt x="1141" y="399"/>
                        <a:pt x="1129" y="422"/>
                      </a:cubicBezTo>
                      <a:cubicBezTo>
                        <a:pt x="1118" y="446"/>
                        <a:pt x="1139" y="485"/>
                        <a:pt x="1139" y="485"/>
                      </a:cubicBezTo>
                      <a:cubicBezTo>
                        <a:pt x="1139" y="485"/>
                        <a:pt x="1174" y="482"/>
                        <a:pt x="1174" y="527"/>
                      </a:cubicBezTo>
                      <a:cubicBezTo>
                        <a:pt x="1173" y="561"/>
                        <a:pt x="1127" y="565"/>
                        <a:pt x="1123" y="588"/>
                      </a:cubicBezTo>
                      <a:cubicBezTo>
                        <a:pt x="1119" y="611"/>
                        <a:pt x="1116" y="641"/>
                        <a:pt x="1157" y="649"/>
                      </a:cubicBezTo>
                      <a:cubicBezTo>
                        <a:pt x="1165" y="651"/>
                        <a:pt x="1182" y="660"/>
                        <a:pt x="1168" y="699"/>
                      </a:cubicBezTo>
                      <a:cubicBezTo>
                        <a:pt x="1157" y="730"/>
                        <a:pt x="1119" y="725"/>
                        <a:pt x="1119" y="752"/>
                      </a:cubicBezTo>
                      <a:cubicBezTo>
                        <a:pt x="1119" y="779"/>
                        <a:pt x="1119" y="792"/>
                        <a:pt x="1138" y="799"/>
                      </a:cubicBezTo>
                      <a:cubicBezTo>
                        <a:pt x="1157" y="807"/>
                        <a:pt x="1176" y="823"/>
                        <a:pt x="1149" y="852"/>
                      </a:cubicBezTo>
                      <a:cubicBezTo>
                        <a:pt x="1123" y="880"/>
                        <a:pt x="995" y="1016"/>
                        <a:pt x="955" y="1027"/>
                      </a:cubicBezTo>
                      <a:cubicBezTo>
                        <a:pt x="882" y="1047"/>
                        <a:pt x="719" y="1053"/>
                        <a:pt x="600" y="1053"/>
                      </a:cubicBezTo>
                      <a:cubicBezTo>
                        <a:pt x="480" y="1053"/>
                        <a:pt x="299" y="1059"/>
                        <a:pt x="239" y="1043"/>
                      </a:cubicBezTo>
                      <a:cubicBezTo>
                        <a:pt x="223" y="1039"/>
                        <a:pt x="91" y="916"/>
                        <a:pt x="77" y="890"/>
                      </a:cubicBezTo>
                      <a:cubicBezTo>
                        <a:pt x="59" y="857"/>
                        <a:pt x="74" y="832"/>
                        <a:pt x="70" y="807"/>
                      </a:cubicBezTo>
                      <a:cubicBezTo>
                        <a:pt x="66" y="784"/>
                        <a:pt x="55" y="802"/>
                        <a:pt x="36" y="786"/>
                      </a:cubicBezTo>
                      <a:cubicBezTo>
                        <a:pt x="0" y="756"/>
                        <a:pt x="33" y="723"/>
                        <a:pt x="49" y="716"/>
                      </a:cubicBezTo>
                      <a:cubicBezTo>
                        <a:pt x="64" y="708"/>
                        <a:pt x="75" y="662"/>
                        <a:pt x="48" y="635"/>
                      </a:cubicBezTo>
                      <a:cubicBezTo>
                        <a:pt x="21" y="608"/>
                        <a:pt x="9" y="588"/>
                        <a:pt x="32" y="566"/>
                      </a:cubicBezTo>
                      <a:cubicBezTo>
                        <a:pt x="78" y="522"/>
                        <a:pt x="63" y="501"/>
                        <a:pt x="40" y="474"/>
                      </a:cubicBezTo>
                      <a:cubicBezTo>
                        <a:pt x="16" y="447"/>
                        <a:pt x="17" y="434"/>
                        <a:pt x="26" y="412"/>
                      </a:cubicBezTo>
                      <a:cubicBezTo>
                        <a:pt x="36" y="390"/>
                        <a:pt x="67" y="415"/>
                        <a:pt x="59" y="356"/>
                      </a:cubicBezTo>
                      <a:cubicBezTo>
                        <a:pt x="51" y="295"/>
                        <a:pt x="47" y="339"/>
                        <a:pt x="28" y="297"/>
                      </a:cubicBezTo>
                      <a:cubicBezTo>
                        <a:pt x="14" y="267"/>
                        <a:pt x="38" y="110"/>
                        <a:pt x="38" y="110"/>
                      </a:cubicBezTo>
                      <a:cubicBezTo>
                        <a:pt x="29" y="97"/>
                        <a:pt x="29" y="97"/>
                        <a:pt x="29" y="97"/>
                      </a:cubicBezTo>
                      <a:cubicBezTo>
                        <a:pt x="23" y="40"/>
                        <a:pt x="23" y="40"/>
                        <a:pt x="23" y="40"/>
                      </a:cubicBezTo>
                      <a:cubicBezTo>
                        <a:pt x="12" y="28"/>
                        <a:pt x="12" y="28"/>
                        <a:pt x="12" y="28"/>
                      </a:cubicBezTo>
                      <a:cubicBezTo>
                        <a:pt x="12" y="28"/>
                        <a:pt x="574" y="0"/>
                        <a:pt x="656" y="8"/>
                      </a:cubicBezTo>
                      <a:cubicBezTo>
                        <a:pt x="737" y="16"/>
                        <a:pt x="1194" y="30"/>
                        <a:pt x="1187" y="30"/>
                      </a:cubicBezTo>
                    </a:path>
                  </a:pathLst>
                </a:custGeom>
                <a:gradFill flip="none" rotWithShape="1">
                  <a:gsLst>
                    <a:gs pos="0">
                      <a:srgbClr val="969696"/>
                    </a:gs>
                    <a:gs pos="74000">
                      <a:srgbClr val="969696"/>
                    </a:gs>
                    <a:gs pos="100000">
                      <a:srgbClr val="646464"/>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1" name="Freeform 12"/>
                <p:cNvSpPr>
                  <a:spLocks noEditPoints="1"/>
                </p:cNvSpPr>
                <p:nvPr/>
              </p:nvSpPr>
              <p:spPr bwMode="gray">
                <a:xfrm>
                  <a:off x="-6511925" y="6629400"/>
                  <a:ext cx="3041650" cy="3802063"/>
                </a:xfrm>
                <a:custGeom>
                  <a:avLst/>
                  <a:gdLst/>
                  <a:ahLst/>
                  <a:cxnLst>
                    <a:cxn ang="0">
                      <a:pos x="389" y="28"/>
                    </a:cxn>
                    <a:cxn ang="0">
                      <a:pos x="389" y="101"/>
                    </a:cxn>
                    <a:cxn ang="0">
                      <a:pos x="441" y="226"/>
                    </a:cxn>
                    <a:cxn ang="0">
                      <a:pos x="435" y="281"/>
                    </a:cxn>
                    <a:cxn ang="0">
                      <a:pos x="571" y="308"/>
                    </a:cxn>
                    <a:cxn ang="0">
                      <a:pos x="675" y="273"/>
                    </a:cxn>
                    <a:cxn ang="0">
                      <a:pos x="547" y="215"/>
                    </a:cxn>
                    <a:cxn ang="0">
                      <a:pos x="648" y="98"/>
                    </a:cxn>
                    <a:cxn ang="0">
                      <a:pos x="555" y="41"/>
                    </a:cxn>
                    <a:cxn ang="0">
                      <a:pos x="405" y="3"/>
                    </a:cxn>
                    <a:cxn ang="0">
                      <a:pos x="296" y="354"/>
                    </a:cxn>
                    <a:cxn ang="0">
                      <a:pos x="713" y="341"/>
                    </a:cxn>
                    <a:cxn ang="0">
                      <a:pos x="515" y="320"/>
                    </a:cxn>
                    <a:cxn ang="0">
                      <a:pos x="163" y="338"/>
                    </a:cxn>
                    <a:cxn ang="0">
                      <a:pos x="49" y="433"/>
                    </a:cxn>
                    <a:cxn ang="0">
                      <a:pos x="536" y="392"/>
                    </a:cxn>
                    <a:cxn ang="0">
                      <a:pos x="672" y="420"/>
                    </a:cxn>
                    <a:cxn ang="0">
                      <a:pos x="623" y="460"/>
                    </a:cxn>
                    <a:cxn ang="0">
                      <a:pos x="340" y="466"/>
                    </a:cxn>
                    <a:cxn ang="0">
                      <a:pos x="226" y="441"/>
                    </a:cxn>
                    <a:cxn ang="0">
                      <a:pos x="92" y="588"/>
                    </a:cxn>
                    <a:cxn ang="0">
                      <a:pos x="495" y="558"/>
                    </a:cxn>
                    <a:cxn ang="0">
                      <a:pos x="699" y="561"/>
                    </a:cxn>
                    <a:cxn ang="0">
                      <a:pos x="566" y="596"/>
                    </a:cxn>
                    <a:cxn ang="0">
                      <a:pos x="514" y="643"/>
                    </a:cxn>
                    <a:cxn ang="0">
                      <a:pos x="457" y="607"/>
                    </a:cxn>
                    <a:cxn ang="0">
                      <a:pos x="60" y="743"/>
                    </a:cxn>
                    <a:cxn ang="0">
                      <a:pos x="479" y="714"/>
                    </a:cxn>
                    <a:cxn ang="0">
                      <a:pos x="789" y="733"/>
                    </a:cxn>
                    <a:cxn ang="0">
                      <a:pos x="677" y="815"/>
                    </a:cxn>
                    <a:cxn ang="0">
                      <a:pos x="736" y="877"/>
                    </a:cxn>
                    <a:cxn ang="0">
                      <a:pos x="372" y="1014"/>
                    </a:cxn>
                    <a:cxn ang="0">
                      <a:pos x="336" y="840"/>
                    </a:cxn>
                    <a:cxn ang="0">
                      <a:pos x="348" y="768"/>
                    </a:cxn>
                  </a:cxnLst>
                  <a:rect l="0" t="0" r="r" b="b"/>
                  <a:pathLst>
                    <a:path w="811" h="1014">
                      <a:moveTo>
                        <a:pt x="405" y="3"/>
                      </a:moveTo>
                      <a:cubicBezTo>
                        <a:pt x="405" y="3"/>
                        <a:pt x="386" y="0"/>
                        <a:pt x="389" y="28"/>
                      </a:cubicBezTo>
                      <a:cubicBezTo>
                        <a:pt x="392" y="55"/>
                        <a:pt x="400" y="85"/>
                        <a:pt x="400" y="85"/>
                      </a:cubicBezTo>
                      <a:cubicBezTo>
                        <a:pt x="400" y="85"/>
                        <a:pt x="375" y="47"/>
                        <a:pt x="389" y="101"/>
                      </a:cubicBezTo>
                      <a:cubicBezTo>
                        <a:pt x="403" y="155"/>
                        <a:pt x="411" y="155"/>
                        <a:pt x="389" y="166"/>
                      </a:cubicBezTo>
                      <a:cubicBezTo>
                        <a:pt x="367" y="177"/>
                        <a:pt x="441" y="226"/>
                        <a:pt x="441" y="226"/>
                      </a:cubicBezTo>
                      <a:cubicBezTo>
                        <a:pt x="441" y="226"/>
                        <a:pt x="92" y="262"/>
                        <a:pt x="46" y="262"/>
                      </a:cubicBezTo>
                      <a:cubicBezTo>
                        <a:pt x="0" y="262"/>
                        <a:pt x="403" y="283"/>
                        <a:pt x="435" y="281"/>
                      </a:cubicBezTo>
                      <a:cubicBezTo>
                        <a:pt x="468" y="278"/>
                        <a:pt x="427" y="292"/>
                        <a:pt x="413" y="300"/>
                      </a:cubicBezTo>
                      <a:cubicBezTo>
                        <a:pt x="400" y="308"/>
                        <a:pt x="506" y="316"/>
                        <a:pt x="571" y="308"/>
                      </a:cubicBezTo>
                      <a:cubicBezTo>
                        <a:pt x="637" y="300"/>
                        <a:pt x="596" y="283"/>
                        <a:pt x="558" y="281"/>
                      </a:cubicBezTo>
                      <a:cubicBezTo>
                        <a:pt x="520" y="278"/>
                        <a:pt x="604" y="278"/>
                        <a:pt x="675" y="273"/>
                      </a:cubicBezTo>
                      <a:cubicBezTo>
                        <a:pt x="746" y="267"/>
                        <a:pt x="615" y="240"/>
                        <a:pt x="574" y="234"/>
                      </a:cubicBezTo>
                      <a:cubicBezTo>
                        <a:pt x="533" y="229"/>
                        <a:pt x="473" y="215"/>
                        <a:pt x="547" y="215"/>
                      </a:cubicBezTo>
                      <a:cubicBezTo>
                        <a:pt x="620" y="215"/>
                        <a:pt x="648" y="226"/>
                        <a:pt x="648" y="204"/>
                      </a:cubicBezTo>
                      <a:cubicBezTo>
                        <a:pt x="648" y="183"/>
                        <a:pt x="658" y="106"/>
                        <a:pt x="648" y="98"/>
                      </a:cubicBezTo>
                      <a:cubicBezTo>
                        <a:pt x="637" y="90"/>
                        <a:pt x="664" y="101"/>
                        <a:pt x="645" y="71"/>
                      </a:cubicBezTo>
                      <a:cubicBezTo>
                        <a:pt x="626" y="41"/>
                        <a:pt x="555" y="41"/>
                        <a:pt x="555" y="41"/>
                      </a:cubicBezTo>
                      <a:cubicBezTo>
                        <a:pt x="555" y="41"/>
                        <a:pt x="628" y="25"/>
                        <a:pt x="688" y="17"/>
                      </a:cubicBezTo>
                      <a:cubicBezTo>
                        <a:pt x="748" y="9"/>
                        <a:pt x="403" y="6"/>
                        <a:pt x="405" y="3"/>
                      </a:cubicBezTo>
                      <a:moveTo>
                        <a:pt x="19" y="357"/>
                      </a:moveTo>
                      <a:cubicBezTo>
                        <a:pt x="19" y="357"/>
                        <a:pt x="182" y="365"/>
                        <a:pt x="296" y="354"/>
                      </a:cubicBezTo>
                      <a:cubicBezTo>
                        <a:pt x="411" y="343"/>
                        <a:pt x="476" y="338"/>
                        <a:pt x="560" y="343"/>
                      </a:cubicBezTo>
                      <a:cubicBezTo>
                        <a:pt x="645" y="349"/>
                        <a:pt x="639" y="346"/>
                        <a:pt x="713" y="341"/>
                      </a:cubicBezTo>
                      <a:cubicBezTo>
                        <a:pt x="786" y="335"/>
                        <a:pt x="718" y="313"/>
                        <a:pt x="626" y="319"/>
                      </a:cubicBezTo>
                      <a:cubicBezTo>
                        <a:pt x="589" y="321"/>
                        <a:pt x="551" y="321"/>
                        <a:pt x="515" y="320"/>
                      </a:cubicBezTo>
                      <a:cubicBezTo>
                        <a:pt x="460" y="319"/>
                        <a:pt x="407" y="319"/>
                        <a:pt x="362" y="327"/>
                      </a:cubicBezTo>
                      <a:cubicBezTo>
                        <a:pt x="285" y="341"/>
                        <a:pt x="215" y="338"/>
                        <a:pt x="163" y="338"/>
                      </a:cubicBezTo>
                      <a:cubicBezTo>
                        <a:pt x="111" y="338"/>
                        <a:pt x="16" y="360"/>
                        <a:pt x="19" y="357"/>
                      </a:cubicBezTo>
                      <a:moveTo>
                        <a:pt x="49" y="433"/>
                      </a:moveTo>
                      <a:cubicBezTo>
                        <a:pt x="60" y="433"/>
                        <a:pt x="198" y="414"/>
                        <a:pt x="296" y="411"/>
                      </a:cubicBezTo>
                      <a:cubicBezTo>
                        <a:pt x="394" y="409"/>
                        <a:pt x="452" y="384"/>
                        <a:pt x="536" y="392"/>
                      </a:cubicBezTo>
                      <a:cubicBezTo>
                        <a:pt x="620" y="400"/>
                        <a:pt x="648" y="403"/>
                        <a:pt x="710" y="409"/>
                      </a:cubicBezTo>
                      <a:cubicBezTo>
                        <a:pt x="773" y="414"/>
                        <a:pt x="735" y="406"/>
                        <a:pt x="672" y="420"/>
                      </a:cubicBezTo>
                      <a:cubicBezTo>
                        <a:pt x="609" y="433"/>
                        <a:pt x="520" y="452"/>
                        <a:pt x="547" y="452"/>
                      </a:cubicBezTo>
                      <a:cubicBezTo>
                        <a:pt x="574" y="452"/>
                        <a:pt x="667" y="449"/>
                        <a:pt x="623" y="460"/>
                      </a:cubicBezTo>
                      <a:cubicBezTo>
                        <a:pt x="579" y="471"/>
                        <a:pt x="558" y="485"/>
                        <a:pt x="465" y="485"/>
                      </a:cubicBezTo>
                      <a:cubicBezTo>
                        <a:pt x="373" y="485"/>
                        <a:pt x="253" y="474"/>
                        <a:pt x="340" y="466"/>
                      </a:cubicBezTo>
                      <a:cubicBezTo>
                        <a:pt x="427" y="458"/>
                        <a:pt x="593" y="460"/>
                        <a:pt x="492" y="449"/>
                      </a:cubicBezTo>
                      <a:cubicBezTo>
                        <a:pt x="392" y="439"/>
                        <a:pt x="285" y="439"/>
                        <a:pt x="226" y="441"/>
                      </a:cubicBezTo>
                      <a:cubicBezTo>
                        <a:pt x="166" y="444"/>
                        <a:pt x="46" y="441"/>
                        <a:pt x="49" y="433"/>
                      </a:cubicBezTo>
                      <a:moveTo>
                        <a:pt x="92" y="588"/>
                      </a:moveTo>
                      <a:cubicBezTo>
                        <a:pt x="92" y="588"/>
                        <a:pt x="277" y="588"/>
                        <a:pt x="345" y="583"/>
                      </a:cubicBezTo>
                      <a:cubicBezTo>
                        <a:pt x="413" y="577"/>
                        <a:pt x="419" y="556"/>
                        <a:pt x="495" y="558"/>
                      </a:cubicBezTo>
                      <a:cubicBezTo>
                        <a:pt x="524" y="559"/>
                        <a:pt x="555" y="558"/>
                        <a:pt x="583" y="557"/>
                      </a:cubicBezTo>
                      <a:cubicBezTo>
                        <a:pt x="629" y="556"/>
                        <a:pt x="671" y="554"/>
                        <a:pt x="699" y="561"/>
                      </a:cubicBezTo>
                      <a:cubicBezTo>
                        <a:pt x="746" y="572"/>
                        <a:pt x="784" y="569"/>
                        <a:pt x="702" y="575"/>
                      </a:cubicBezTo>
                      <a:cubicBezTo>
                        <a:pt x="620" y="580"/>
                        <a:pt x="552" y="588"/>
                        <a:pt x="566" y="596"/>
                      </a:cubicBezTo>
                      <a:cubicBezTo>
                        <a:pt x="579" y="605"/>
                        <a:pt x="648" y="613"/>
                        <a:pt x="628" y="626"/>
                      </a:cubicBezTo>
                      <a:cubicBezTo>
                        <a:pt x="609" y="640"/>
                        <a:pt x="615" y="640"/>
                        <a:pt x="514" y="643"/>
                      </a:cubicBezTo>
                      <a:cubicBezTo>
                        <a:pt x="413" y="645"/>
                        <a:pt x="258" y="659"/>
                        <a:pt x="334" y="640"/>
                      </a:cubicBezTo>
                      <a:cubicBezTo>
                        <a:pt x="411" y="621"/>
                        <a:pt x="593" y="607"/>
                        <a:pt x="457" y="607"/>
                      </a:cubicBezTo>
                      <a:cubicBezTo>
                        <a:pt x="321" y="607"/>
                        <a:pt x="117" y="594"/>
                        <a:pt x="92" y="588"/>
                      </a:cubicBezTo>
                      <a:moveTo>
                        <a:pt x="60" y="743"/>
                      </a:moveTo>
                      <a:cubicBezTo>
                        <a:pt x="76" y="743"/>
                        <a:pt x="275" y="743"/>
                        <a:pt x="318" y="741"/>
                      </a:cubicBezTo>
                      <a:cubicBezTo>
                        <a:pt x="362" y="738"/>
                        <a:pt x="392" y="714"/>
                        <a:pt x="479" y="714"/>
                      </a:cubicBezTo>
                      <a:cubicBezTo>
                        <a:pt x="566" y="714"/>
                        <a:pt x="571" y="716"/>
                        <a:pt x="642" y="727"/>
                      </a:cubicBezTo>
                      <a:cubicBezTo>
                        <a:pt x="713" y="738"/>
                        <a:pt x="767" y="733"/>
                        <a:pt x="789" y="733"/>
                      </a:cubicBezTo>
                      <a:cubicBezTo>
                        <a:pt x="811" y="733"/>
                        <a:pt x="789" y="719"/>
                        <a:pt x="705" y="746"/>
                      </a:cubicBezTo>
                      <a:cubicBezTo>
                        <a:pt x="679" y="754"/>
                        <a:pt x="664" y="782"/>
                        <a:pt x="677" y="815"/>
                      </a:cubicBezTo>
                      <a:cubicBezTo>
                        <a:pt x="680" y="824"/>
                        <a:pt x="696" y="827"/>
                        <a:pt x="705" y="837"/>
                      </a:cubicBezTo>
                      <a:cubicBezTo>
                        <a:pt x="716" y="850"/>
                        <a:pt x="729" y="864"/>
                        <a:pt x="736" y="877"/>
                      </a:cubicBezTo>
                      <a:cubicBezTo>
                        <a:pt x="767" y="938"/>
                        <a:pt x="687" y="1010"/>
                        <a:pt x="626" y="1011"/>
                      </a:cubicBezTo>
                      <a:cubicBezTo>
                        <a:pt x="520" y="1012"/>
                        <a:pt x="457" y="1013"/>
                        <a:pt x="372" y="1014"/>
                      </a:cubicBezTo>
                      <a:cubicBezTo>
                        <a:pt x="366" y="1014"/>
                        <a:pt x="280" y="951"/>
                        <a:pt x="306" y="891"/>
                      </a:cubicBezTo>
                      <a:cubicBezTo>
                        <a:pt x="312" y="876"/>
                        <a:pt x="325" y="853"/>
                        <a:pt x="336" y="840"/>
                      </a:cubicBezTo>
                      <a:cubicBezTo>
                        <a:pt x="344" y="830"/>
                        <a:pt x="350" y="830"/>
                        <a:pt x="354" y="821"/>
                      </a:cubicBezTo>
                      <a:cubicBezTo>
                        <a:pt x="365" y="792"/>
                        <a:pt x="353" y="769"/>
                        <a:pt x="348" y="768"/>
                      </a:cubicBezTo>
                      <a:cubicBezTo>
                        <a:pt x="261" y="754"/>
                        <a:pt x="54" y="746"/>
                        <a:pt x="60" y="743"/>
                      </a:cubicBezTo>
                    </a:path>
                  </a:pathLst>
                </a:custGeom>
                <a:solidFill>
                  <a:srgbClr val="64646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2" name="Freeform 14"/>
                <p:cNvSpPr>
                  <a:spLocks/>
                </p:cNvSpPr>
                <p:nvPr/>
              </p:nvSpPr>
              <p:spPr bwMode="gray">
                <a:xfrm>
                  <a:off x="-4810125" y="8204200"/>
                  <a:ext cx="1992313" cy="285750"/>
                </a:xfrm>
                <a:custGeom>
                  <a:avLst/>
                  <a:gdLst/>
                  <a:ahLst/>
                  <a:cxnLst>
                    <a:cxn ang="0">
                      <a:pos x="101" y="13"/>
                    </a:cxn>
                    <a:cxn ang="0">
                      <a:pos x="311" y="16"/>
                    </a:cxn>
                    <a:cxn ang="0">
                      <a:pos x="330" y="51"/>
                    </a:cxn>
                    <a:cxn ang="0">
                      <a:pos x="0" y="76"/>
                    </a:cxn>
                    <a:cxn ang="0">
                      <a:pos x="153" y="49"/>
                    </a:cxn>
                    <a:cxn ang="0">
                      <a:pos x="101" y="13"/>
                    </a:cxn>
                  </a:cxnLst>
                  <a:rect l="0" t="0" r="r" b="b"/>
                  <a:pathLst>
                    <a:path w="531" h="76">
                      <a:moveTo>
                        <a:pt x="101" y="13"/>
                      </a:moveTo>
                      <a:cubicBezTo>
                        <a:pt x="101" y="13"/>
                        <a:pt x="207" y="0"/>
                        <a:pt x="311" y="16"/>
                      </a:cubicBezTo>
                      <a:cubicBezTo>
                        <a:pt x="414" y="32"/>
                        <a:pt x="531" y="38"/>
                        <a:pt x="330" y="51"/>
                      </a:cubicBezTo>
                      <a:cubicBezTo>
                        <a:pt x="128" y="65"/>
                        <a:pt x="0" y="76"/>
                        <a:pt x="0" y="76"/>
                      </a:cubicBezTo>
                      <a:cubicBezTo>
                        <a:pt x="0" y="76"/>
                        <a:pt x="90" y="76"/>
                        <a:pt x="153" y="49"/>
                      </a:cubicBezTo>
                      <a:cubicBezTo>
                        <a:pt x="215" y="21"/>
                        <a:pt x="106" y="21"/>
                        <a:pt x="101" y="13"/>
                      </a:cubicBezTo>
                      <a:close/>
                    </a:path>
                  </a:pathLst>
                </a:custGeom>
                <a:solidFill>
                  <a:srgbClr val="5B5A58"/>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3" name="Freeform 15"/>
                <p:cNvSpPr>
                  <a:spLocks noEditPoints="1"/>
                </p:cNvSpPr>
                <p:nvPr/>
              </p:nvSpPr>
              <p:spPr bwMode="gray">
                <a:xfrm>
                  <a:off x="-6638925" y="7585075"/>
                  <a:ext cx="2698750" cy="1560513"/>
                </a:xfrm>
                <a:custGeom>
                  <a:avLst/>
                  <a:gdLst/>
                  <a:ahLst/>
                  <a:cxnLst>
                    <a:cxn ang="0">
                      <a:pos x="7" y="3"/>
                    </a:cxn>
                    <a:cxn ang="0">
                      <a:pos x="304" y="11"/>
                    </a:cxn>
                    <a:cxn ang="0">
                      <a:pos x="498" y="50"/>
                    </a:cxn>
                    <a:cxn ang="0">
                      <a:pos x="27" y="93"/>
                    </a:cxn>
                    <a:cxn ang="0">
                      <a:pos x="7" y="3"/>
                    </a:cxn>
                    <a:cxn ang="0">
                      <a:pos x="0" y="187"/>
                    </a:cxn>
                    <a:cxn ang="0">
                      <a:pos x="327" y="187"/>
                    </a:cxn>
                    <a:cxn ang="0">
                      <a:pos x="424" y="229"/>
                    </a:cxn>
                    <a:cxn ang="0">
                      <a:pos x="19" y="265"/>
                    </a:cxn>
                    <a:cxn ang="0">
                      <a:pos x="0" y="187"/>
                    </a:cxn>
                    <a:cxn ang="0">
                      <a:pos x="7" y="339"/>
                    </a:cxn>
                    <a:cxn ang="0">
                      <a:pos x="280" y="362"/>
                    </a:cxn>
                    <a:cxn ang="0">
                      <a:pos x="526" y="358"/>
                    </a:cxn>
                    <a:cxn ang="0">
                      <a:pos x="288" y="413"/>
                    </a:cxn>
                    <a:cxn ang="0">
                      <a:pos x="7" y="413"/>
                    </a:cxn>
                    <a:cxn ang="0">
                      <a:pos x="7" y="339"/>
                    </a:cxn>
                  </a:cxnLst>
                  <a:rect l="0" t="0" r="r" b="b"/>
                  <a:pathLst>
                    <a:path w="720" h="416">
                      <a:moveTo>
                        <a:pt x="7" y="3"/>
                      </a:moveTo>
                      <a:cubicBezTo>
                        <a:pt x="7" y="3"/>
                        <a:pt x="136" y="0"/>
                        <a:pt x="304" y="11"/>
                      </a:cubicBezTo>
                      <a:cubicBezTo>
                        <a:pt x="471" y="23"/>
                        <a:pt x="720" y="27"/>
                        <a:pt x="498" y="50"/>
                      </a:cubicBezTo>
                      <a:cubicBezTo>
                        <a:pt x="276" y="74"/>
                        <a:pt x="27" y="93"/>
                        <a:pt x="27" y="93"/>
                      </a:cubicBezTo>
                      <a:lnTo>
                        <a:pt x="7" y="3"/>
                      </a:lnTo>
                      <a:close/>
                      <a:moveTo>
                        <a:pt x="0" y="187"/>
                      </a:moveTo>
                      <a:cubicBezTo>
                        <a:pt x="19" y="183"/>
                        <a:pt x="152" y="167"/>
                        <a:pt x="327" y="187"/>
                      </a:cubicBezTo>
                      <a:cubicBezTo>
                        <a:pt x="502" y="206"/>
                        <a:pt x="604" y="222"/>
                        <a:pt x="424" y="229"/>
                      </a:cubicBezTo>
                      <a:cubicBezTo>
                        <a:pt x="245" y="237"/>
                        <a:pt x="19" y="265"/>
                        <a:pt x="19" y="265"/>
                      </a:cubicBezTo>
                      <a:lnTo>
                        <a:pt x="0" y="187"/>
                      </a:lnTo>
                      <a:close/>
                      <a:moveTo>
                        <a:pt x="7" y="339"/>
                      </a:moveTo>
                      <a:cubicBezTo>
                        <a:pt x="7" y="339"/>
                        <a:pt x="116" y="374"/>
                        <a:pt x="280" y="362"/>
                      </a:cubicBezTo>
                      <a:cubicBezTo>
                        <a:pt x="444" y="350"/>
                        <a:pt x="545" y="354"/>
                        <a:pt x="526" y="358"/>
                      </a:cubicBezTo>
                      <a:cubicBezTo>
                        <a:pt x="506" y="362"/>
                        <a:pt x="432" y="416"/>
                        <a:pt x="288" y="413"/>
                      </a:cubicBezTo>
                      <a:cubicBezTo>
                        <a:pt x="144" y="409"/>
                        <a:pt x="7" y="413"/>
                        <a:pt x="7" y="413"/>
                      </a:cubicBezTo>
                      <a:lnTo>
                        <a:pt x="7" y="339"/>
                      </a:lnTo>
                      <a:close/>
                    </a:path>
                  </a:pathLst>
                </a:custGeom>
                <a:solidFill>
                  <a:srgbClr val="938A85"/>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4" name="Freeform 16"/>
                <p:cNvSpPr>
                  <a:spLocks noEditPoints="1"/>
                </p:cNvSpPr>
                <p:nvPr/>
              </p:nvSpPr>
              <p:spPr bwMode="gray">
                <a:xfrm>
                  <a:off x="-4816475" y="7612062"/>
                  <a:ext cx="2365375" cy="2012950"/>
                </a:xfrm>
                <a:custGeom>
                  <a:avLst/>
                  <a:gdLst/>
                  <a:ahLst/>
                  <a:cxnLst>
                    <a:cxn ang="0">
                      <a:pos x="119" y="13"/>
                    </a:cxn>
                    <a:cxn ang="0">
                      <a:pos x="313" y="13"/>
                    </a:cxn>
                    <a:cxn ang="0">
                      <a:pos x="370" y="40"/>
                    </a:cxn>
                    <a:cxn ang="0">
                      <a:pos x="76" y="73"/>
                    </a:cxn>
                    <a:cxn ang="0">
                      <a:pos x="117" y="51"/>
                    </a:cxn>
                    <a:cxn ang="0">
                      <a:pos x="138" y="19"/>
                    </a:cxn>
                    <a:cxn ang="0">
                      <a:pos x="119" y="13"/>
                    </a:cxn>
                    <a:cxn ang="0">
                      <a:pos x="122" y="340"/>
                    </a:cxn>
                    <a:cxn ang="0">
                      <a:pos x="313" y="334"/>
                    </a:cxn>
                    <a:cxn ang="0">
                      <a:pos x="454" y="351"/>
                    </a:cxn>
                    <a:cxn ang="0">
                      <a:pos x="117" y="394"/>
                    </a:cxn>
                    <a:cxn ang="0">
                      <a:pos x="152" y="373"/>
                    </a:cxn>
                    <a:cxn ang="0">
                      <a:pos x="122" y="340"/>
                    </a:cxn>
                    <a:cxn ang="0">
                      <a:pos x="167" y="86"/>
                    </a:cxn>
                    <a:cxn ang="0">
                      <a:pos x="382" y="69"/>
                    </a:cxn>
                    <a:cxn ang="0">
                      <a:pos x="268" y="117"/>
                    </a:cxn>
                    <a:cxn ang="0">
                      <a:pos x="167" y="86"/>
                    </a:cxn>
                    <a:cxn ang="0">
                      <a:pos x="150" y="266"/>
                    </a:cxn>
                    <a:cxn ang="0">
                      <a:pos x="303" y="252"/>
                    </a:cxn>
                    <a:cxn ang="0">
                      <a:pos x="469" y="248"/>
                    </a:cxn>
                    <a:cxn ang="0">
                      <a:pos x="303" y="279"/>
                    </a:cxn>
                    <a:cxn ang="0">
                      <a:pos x="150" y="266"/>
                    </a:cxn>
                    <a:cxn ang="0">
                      <a:pos x="141" y="428"/>
                    </a:cxn>
                    <a:cxn ang="0">
                      <a:pos x="272" y="406"/>
                    </a:cxn>
                    <a:cxn ang="0">
                      <a:pos x="456" y="414"/>
                    </a:cxn>
                    <a:cxn ang="0">
                      <a:pos x="347" y="436"/>
                    </a:cxn>
                    <a:cxn ang="0">
                      <a:pos x="141" y="428"/>
                    </a:cxn>
                    <a:cxn ang="0">
                      <a:pos x="216" y="511"/>
                    </a:cxn>
                    <a:cxn ang="0">
                      <a:pos x="325" y="502"/>
                    </a:cxn>
                    <a:cxn ang="0">
                      <a:pos x="338" y="519"/>
                    </a:cxn>
                    <a:cxn ang="0">
                      <a:pos x="268" y="533"/>
                    </a:cxn>
                    <a:cxn ang="0">
                      <a:pos x="216" y="511"/>
                    </a:cxn>
                  </a:cxnLst>
                  <a:rect l="0" t="0" r="r" b="b"/>
                  <a:pathLst>
                    <a:path w="631" h="537">
                      <a:moveTo>
                        <a:pt x="119" y="13"/>
                      </a:moveTo>
                      <a:cubicBezTo>
                        <a:pt x="119" y="13"/>
                        <a:pt x="239" y="0"/>
                        <a:pt x="313" y="13"/>
                      </a:cubicBezTo>
                      <a:cubicBezTo>
                        <a:pt x="386" y="27"/>
                        <a:pt x="484" y="13"/>
                        <a:pt x="370" y="40"/>
                      </a:cubicBezTo>
                      <a:cubicBezTo>
                        <a:pt x="255" y="68"/>
                        <a:pt x="152" y="76"/>
                        <a:pt x="76" y="73"/>
                      </a:cubicBezTo>
                      <a:cubicBezTo>
                        <a:pt x="0" y="70"/>
                        <a:pt x="27" y="70"/>
                        <a:pt x="117" y="51"/>
                      </a:cubicBezTo>
                      <a:cubicBezTo>
                        <a:pt x="206" y="32"/>
                        <a:pt x="168" y="19"/>
                        <a:pt x="138" y="19"/>
                      </a:cubicBezTo>
                      <a:cubicBezTo>
                        <a:pt x="108" y="19"/>
                        <a:pt x="127" y="16"/>
                        <a:pt x="119" y="13"/>
                      </a:cubicBezTo>
                      <a:close/>
                      <a:moveTo>
                        <a:pt x="122" y="340"/>
                      </a:moveTo>
                      <a:cubicBezTo>
                        <a:pt x="122" y="340"/>
                        <a:pt x="209" y="332"/>
                        <a:pt x="313" y="334"/>
                      </a:cubicBezTo>
                      <a:cubicBezTo>
                        <a:pt x="416" y="337"/>
                        <a:pt x="631" y="321"/>
                        <a:pt x="454" y="351"/>
                      </a:cubicBezTo>
                      <a:cubicBezTo>
                        <a:pt x="277" y="381"/>
                        <a:pt x="176" y="386"/>
                        <a:pt x="117" y="394"/>
                      </a:cubicBezTo>
                      <a:cubicBezTo>
                        <a:pt x="57" y="403"/>
                        <a:pt x="84" y="397"/>
                        <a:pt x="152" y="373"/>
                      </a:cubicBezTo>
                      <a:cubicBezTo>
                        <a:pt x="220" y="348"/>
                        <a:pt x="122" y="348"/>
                        <a:pt x="122" y="340"/>
                      </a:cubicBezTo>
                      <a:close/>
                      <a:moveTo>
                        <a:pt x="167" y="86"/>
                      </a:moveTo>
                      <a:cubicBezTo>
                        <a:pt x="198" y="86"/>
                        <a:pt x="294" y="60"/>
                        <a:pt x="382" y="69"/>
                      </a:cubicBezTo>
                      <a:cubicBezTo>
                        <a:pt x="469" y="77"/>
                        <a:pt x="369" y="112"/>
                        <a:pt x="268" y="117"/>
                      </a:cubicBezTo>
                      <a:cubicBezTo>
                        <a:pt x="167" y="121"/>
                        <a:pt x="172" y="91"/>
                        <a:pt x="167" y="86"/>
                      </a:cubicBezTo>
                      <a:close/>
                      <a:moveTo>
                        <a:pt x="150" y="266"/>
                      </a:moveTo>
                      <a:cubicBezTo>
                        <a:pt x="176" y="266"/>
                        <a:pt x="216" y="257"/>
                        <a:pt x="303" y="252"/>
                      </a:cubicBezTo>
                      <a:cubicBezTo>
                        <a:pt x="391" y="248"/>
                        <a:pt x="469" y="248"/>
                        <a:pt x="469" y="248"/>
                      </a:cubicBezTo>
                      <a:cubicBezTo>
                        <a:pt x="469" y="248"/>
                        <a:pt x="399" y="274"/>
                        <a:pt x="303" y="279"/>
                      </a:cubicBezTo>
                      <a:cubicBezTo>
                        <a:pt x="207" y="283"/>
                        <a:pt x="159" y="266"/>
                        <a:pt x="150" y="266"/>
                      </a:cubicBezTo>
                      <a:close/>
                      <a:moveTo>
                        <a:pt x="141" y="428"/>
                      </a:moveTo>
                      <a:cubicBezTo>
                        <a:pt x="159" y="428"/>
                        <a:pt x="150" y="410"/>
                        <a:pt x="272" y="406"/>
                      </a:cubicBezTo>
                      <a:cubicBezTo>
                        <a:pt x="395" y="401"/>
                        <a:pt x="456" y="414"/>
                        <a:pt x="456" y="414"/>
                      </a:cubicBezTo>
                      <a:cubicBezTo>
                        <a:pt x="456" y="414"/>
                        <a:pt x="487" y="419"/>
                        <a:pt x="347" y="436"/>
                      </a:cubicBezTo>
                      <a:cubicBezTo>
                        <a:pt x="207" y="454"/>
                        <a:pt x="145" y="423"/>
                        <a:pt x="141" y="428"/>
                      </a:cubicBezTo>
                      <a:close/>
                      <a:moveTo>
                        <a:pt x="216" y="511"/>
                      </a:moveTo>
                      <a:cubicBezTo>
                        <a:pt x="242" y="511"/>
                        <a:pt x="255" y="502"/>
                        <a:pt x="325" y="502"/>
                      </a:cubicBezTo>
                      <a:cubicBezTo>
                        <a:pt x="395" y="502"/>
                        <a:pt x="338" y="519"/>
                        <a:pt x="338" y="519"/>
                      </a:cubicBezTo>
                      <a:cubicBezTo>
                        <a:pt x="338" y="519"/>
                        <a:pt x="329" y="528"/>
                        <a:pt x="268" y="533"/>
                      </a:cubicBezTo>
                      <a:cubicBezTo>
                        <a:pt x="207" y="537"/>
                        <a:pt x="224" y="519"/>
                        <a:pt x="216" y="511"/>
                      </a:cubicBezTo>
                      <a:close/>
                    </a:path>
                  </a:pathLst>
                </a:custGeom>
                <a:solidFill>
                  <a:srgbClr val="F3F0ED"/>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5" name="Freeform 17"/>
                <p:cNvSpPr>
                  <a:spLocks noEditPoints="1"/>
                </p:cNvSpPr>
                <p:nvPr/>
              </p:nvSpPr>
              <p:spPr bwMode="gray">
                <a:xfrm>
                  <a:off x="-6561138" y="9742487"/>
                  <a:ext cx="3967163" cy="77788"/>
                </a:xfrm>
                <a:custGeom>
                  <a:avLst/>
                  <a:gdLst/>
                  <a:ahLst/>
                  <a:cxnLst>
                    <a:cxn ang="0">
                      <a:pos x="0" y="10"/>
                    </a:cxn>
                    <a:cxn ang="0">
                      <a:pos x="0" y="21"/>
                    </a:cxn>
                    <a:cxn ang="0">
                      <a:pos x="5" y="21"/>
                    </a:cxn>
                    <a:cxn ang="0">
                      <a:pos x="4" y="19"/>
                    </a:cxn>
                    <a:cxn ang="0">
                      <a:pos x="0" y="10"/>
                    </a:cxn>
                    <a:cxn ang="0">
                      <a:pos x="1058" y="0"/>
                    </a:cxn>
                    <a:cxn ang="0">
                      <a:pos x="1056" y="2"/>
                    </a:cxn>
                    <a:cxn ang="0">
                      <a:pos x="1058" y="2"/>
                    </a:cxn>
                    <a:cxn ang="0">
                      <a:pos x="1058" y="0"/>
                    </a:cxn>
                  </a:cxnLst>
                  <a:rect l="0" t="0" r="r" b="b"/>
                  <a:pathLst>
                    <a:path w="1058" h="21">
                      <a:moveTo>
                        <a:pt x="0" y="10"/>
                      </a:moveTo>
                      <a:cubicBezTo>
                        <a:pt x="0" y="21"/>
                        <a:pt x="0" y="21"/>
                        <a:pt x="0" y="21"/>
                      </a:cubicBezTo>
                      <a:cubicBezTo>
                        <a:pt x="0" y="21"/>
                        <a:pt x="2" y="21"/>
                        <a:pt x="5" y="21"/>
                      </a:cubicBezTo>
                      <a:cubicBezTo>
                        <a:pt x="5" y="21"/>
                        <a:pt x="5" y="20"/>
                        <a:pt x="4" y="19"/>
                      </a:cubicBezTo>
                      <a:cubicBezTo>
                        <a:pt x="3" y="16"/>
                        <a:pt x="1" y="13"/>
                        <a:pt x="0" y="10"/>
                      </a:cubicBezTo>
                      <a:moveTo>
                        <a:pt x="1058" y="0"/>
                      </a:moveTo>
                      <a:cubicBezTo>
                        <a:pt x="1057" y="1"/>
                        <a:pt x="1057" y="2"/>
                        <a:pt x="1056" y="2"/>
                      </a:cubicBezTo>
                      <a:cubicBezTo>
                        <a:pt x="1057" y="2"/>
                        <a:pt x="1058" y="2"/>
                        <a:pt x="1058" y="2"/>
                      </a:cubicBezTo>
                      <a:cubicBezTo>
                        <a:pt x="1058" y="0"/>
                        <a:pt x="1058" y="0"/>
                        <a:pt x="1058" y="0"/>
                      </a:cubicBezTo>
                    </a:path>
                  </a:pathLst>
                </a:custGeom>
                <a:solidFill>
                  <a:srgbClr val="F9F7F5"/>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6" name="Freeform 18"/>
                <p:cNvSpPr>
                  <a:spLocks noEditPoints="1"/>
                </p:cNvSpPr>
                <p:nvPr/>
              </p:nvSpPr>
              <p:spPr bwMode="gray">
                <a:xfrm>
                  <a:off x="-6561138" y="9583737"/>
                  <a:ext cx="3967163" cy="266700"/>
                </a:xfrm>
                <a:custGeom>
                  <a:avLst/>
                  <a:gdLst/>
                  <a:ahLst/>
                  <a:cxnLst>
                    <a:cxn ang="0">
                      <a:pos x="1" y="19"/>
                    </a:cxn>
                    <a:cxn ang="0">
                      <a:pos x="0" y="52"/>
                    </a:cxn>
                    <a:cxn ang="0">
                      <a:pos x="4" y="61"/>
                    </a:cxn>
                    <a:cxn ang="0">
                      <a:pos x="5" y="63"/>
                    </a:cxn>
                    <a:cxn ang="0">
                      <a:pos x="202" y="68"/>
                    </a:cxn>
                    <a:cxn ang="0">
                      <a:pos x="335" y="71"/>
                    </a:cxn>
                    <a:cxn ang="0">
                      <a:pos x="349" y="52"/>
                    </a:cxn>
                    <a:cxn ang="0">
                      <a:pos x="367" y="33"/>
                    </a:cxn>
                    <a:cxn ang="0">
                      <a:pos x="368" y="28"/>
                    </a:cxn>
                    <a:cxn ang="0">
                      <a:pos x="203" y="24"/>
                    </a:cxn>
                    <a:cxn ang="0">
                      <a:pos x="61" y="21"/>
                    </a:cxn>
                    <a:cxn ang="0">
                      <a:pos x="17" y="20"/>
                    </a:cxn>
                    <a:cxn ang="0">
                      <a:pos x="1" y="19"/>
                    </a:cxn>
                    <a:cxn ang="0">
                      <a:pos x="1055" y="0"/>
                    </a:cxn>
                    <a:cxn ang="0">
                      <a:pos x="1051" y="1"/>
                    </a:cxn>
                    <a:cxn ang="0">
                      <a:pos x="821" y="16"/>
                    </a:cxn>
                    <a:cxn ang="0">
                      <a:pos x="688" y="24"/>
                    </a:cxn>
                    <a:cxn ang="0">
                      <a:pos x="690" y="27"/>
                    </a:cxn>
                    <a:cxn ang="0">
                      <a:pos x="718" y="49"/>
                    </a:cxn>
                    <a:cxn ang="0">
                      <a:pos x="732" y="65"/>
                    </a:cxn>
                    <a:cxn ang="0">
                      <a:pos x="1056" y="44"/>
                    </a:cxn>
                    <a:cxn ang="0">
                      <a:pos x="1058" y="42"/>
                    </a:cxn>
                    <a:cxn ang="0">
                      <a:pos x="1055" y="0"/>
                    </a:cxn>
                  </a:cxnLst>
                  <a:rect l="0" t="0" r="r" b="b"/>
                  <a:pathLst>
                    <a:path w="1058" h="71">
                      <a:moveTo>
                        <a:pt x="1" y="19"/>
                      </a:moveTo>
                      <a:cubicBezTo>
                        <a:pt x="0" y="52"/>
                        <a:pt x="0" y="52"/>
                        <a:pt x="0" y="52"/>
                      </a:cubicBezTo>
                      <a:cubicBezTo>
                        <a:pt x="1" y="55"/>
                        <a:pt x="3" y="58"/>
                        <a:pt x="4" y="61"/>
                      </a:cubicBezTo>
                      <a:cubicBezTo>
                        <a:pt x="5" y="62"/>
                        <a:pt x="5" y="63"/>
                        <a:pt x="5" y="63"/>
                      </a:cubicBezTo>
                      <a:cubicBezTo>
                        <a:pt x="27" y="64"/>
                        <a:pt x="108" y="66"/>
                        <a:pt x="202" y="68"/>
                      </a:cubicBezTo>
                      <a:cubicBezTo>
                        <a:pt x="245" y="69"/>
                        <a:pt x="291" y="70"/>
                        <a:pt x="335" y="71"/>
                      </a:cubicBezTo>
                      <a:cubicBezTo>
                        <a:pt x="340" y="64"/>
                        <a:pt x="345" y="57"/>
                        <a:pt x="349" y="52"/>
                      </a:cubicBezTo>
                      <a:cubicBezTo>
                        <a:pt x="357" y="42"/>
                        <a:pt x="363" y="42"/>
                        <a:pt x="367" y="33"/>
                      </a:cubicBezTo>
                      <a:cubicBezTo>
                        <a:pt x="367" y="31"/>
                        <a:pt x="368" y="29"/>
                        <a:pt x="368" y="28"/>
                      </a:cubicBezTo>
                      <a:cubicBezTo>
                        <a:pt x="314" y="27"/>
                        <a:pt x="257" y="26"/>
                        <a:pt x="203" y="24"/>
                      </a:cubicBezTo>
                      <a:cubicBezTo>
                        <a:pt x="148" y="23"/>
                        <a:pt x="97" y="22"/>
                        <a:pt x="61" y="21"/>
                      </a:cubicBezTo>
                      <a:cubicBezTo>
                        <a:pt x="42" y="20"/>
                        <a:pt x="27" y="20"/>
                        <a:pt x="17" y="20"/>
                      </a:cubicBezTo>
                      <a:cubicBezTo>
                        <a:pt x="7" y="19"/>
                        <a:pt x="1" y="19"/>
                        <a:pt x="1" y="19"/>
                      </a:cubicBezTo>
                      <a:moveTo>
                        <a:pt x="1055" y="0"/>
                      </a:moveTo>
                      <a:cubicBezTo>
                        <a:pt x="1055" y="0"/>
                        <a:pt x="1054" y="1"/>
                        <a:pt x="1051" y="1"/>
                      </a:cubicBezTo>
                      <a:cubicBezTo>
                        <a:pt x="1029" y="2"/>
                        <a:pt x="931" y="9"/>
                        <a:pt x="821" y="16"/>
                      </a:cubicBezTo>
                      <a:cubicBezTo>
                        <a:pt x="778" y="19"/>
                        <a:pt x="732" y="22"/>
                        <a:pt x="688" y="24"/>
                      </a:cubicBezTo>
                      <a:cubicBezTo>
                        <a:pt x="689" y="25"/>
                        <a:pt x="689" y="26"/>
                        <a:pt x="690" y="27"/>
                      </a:cubicBezTo>
                      <a:cubicBezTo>
                        <a:pt x="693" y="36"/>
                        <a:pt x="709" y="39"/>
                        <a:pt x="718" y="49"/>
                      </a:cubicBezTo>
                      <a:cubicBezTo>
                        <a:pt x="723" y="55"/>
                        <a:pt x="728" y="60"/>
                        <a:pt x="732" y="65"/>
                      </a:cubicBezTo>
                      <a:cubicBezTo>
                        <a:pt x="878" y="58"/>
                        <a:pt x="1033" y="46"/>
                        <a:pt x="1056" y="44"/>
                      </a:cubicBezTo>
                      <a:cubicBezTo>
                        <a:pt x="1057" y="44"/>
                        <a:pt x="1057" y="43"/>
                        <a:pt x="1058" y="42"/>
                      </a:cubicBezTo>
                      <a:cubicBezTo>
                        <a:pt x="1055" y="0"/>
                        <a:pt x="1055" y="0"/>
                        <a:pt x="1055" y="0"/>
                      </a:cubicBezTo>
                    </a:path>
                  </a:pathLst>
                </a:custGeom>
                <a:solidFill>
                  <a:srgbClr val="BCBAB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7" name="Freeform 19"/>
                <p:cNvSpPr>
                  <a:spLocks/>
                </p:cNvSpPr>
                <p:nvPr/>
              </p:nvSpPr>
              <p:spPr bwMode="gray">
                <a:xfrm>
                  <a:off x="-5305425" y="9674225"/>
                  <a:ext cx="1489075" cy="184150"/>
                </a:xfrm>
                <a:custGeom>
                  <a:avLst/>
                  <a:gdLst/>
                  <a:ahLst/>
                  <a:cxnLst>
                    <a:cxn ang="0">
                      <a:pos x="353" y="0"/>
                    </a:cxn>
                    <a:cxn ang="0">
                      <a:pos x="320" y="1"/>
                    </a:cxn>
                    <a:cxn ang="0">
                      <a:pos x="184" y="5"/>
                    </a:cxn>
                    <a:cxn ang="0">
                      <a:pos x="184" y="5"/>
                    </a:cxn>
                    <a:cxn ang="0">
                      <a:pos x="33" y="4"/>
                    </a:cxn>
                    <a:cxn ang="0">
                      <a:pos x="32" y="9"/>
                    </a:cxn>
                    <a:cxn ang="0">
                      <a:pos x="14" y="28"/>
                    </a:cxn>
                    <a:cxn ang="0">
                      <a:pos x="0" y="47"/>
                    </a:cxn>
                    <a:cxn ang="0">
                      <a:pos x="184" y="49"/>
                    </a:cxn>
                    <a:cxn ang="0">
                      <a:pos x="333" y="45"/>
                    </a:cxn>
                    <a:cxn ang="0">
                      <a:pos x="397" y="41"/>
                    </a:cxn>
                    <a:cxn ang="0">
                      <a:pos x="383" y="25"/>
                    </a:cxn>
                    <a:cxn ang="0">
                      <a:pos x="355" y="3"/>
                    </a:cxn>
                    <a:cxn ang="0">
                      <a:pos x="353" y="0"/>
                    </a:cxn>
                  </a:cxnLst>
                  <a:rect l="0" t="0" r="r" b="b"/>
                  <a:pathLst>
                    <a:path w="397" h="49">
                      <a:moveTo>
                        <a:pt x="353" y="0"/>
                      </a:moveTo>
                      <a:cubicBezTo>
                        <a:pt x="342" y="0"/>
                        <a:pt x="331" y="1"/>
                        <a:pt x="320" y="1"/>
                      </a:cubicBezTo>
                      <a:cubicBezTo>
                        <a:pt x="267" y="4"/>
                        <a:pt x="219" y="5"/>
                        <a:pt x="184" y="5"/>
                      </a:cubicBezTo>
                      <a:cubicBezTo>
                        <a:pt x="184" y="5"/>
                        <a:pt x="184" y="5"/>
                        <a:pt x="184" y="5"/>
                      </a:cubicBezTo>
                      <a:cubicBezTo>
                        <a:pt x="145" y="5"/>
                        <a:pt x="91" y="5"/>
                        <a:pt x="33" y="4"/>
                      </a:cubicBezTo>
                      <a:cubicBezTo>
                        <a:pt x="33" y="5"/>
                        <a:pt x="32" y="7"/>
                        <a:pt x="32" y="9"/>
                      </a:cubicBezTo>
                      <a:cubicBezTo>
                        <a:pt x="28" y="18"/>
                        <a:pt x="22" y="18"/>
                        <a:pt x="14" y="28"/>
                      </a:cubicBezTo>
                      <a:cubicBezTo>
                        <a:pt x="10" y="33"/>
                        <a:pt x="5" y="40"/>
                        <a:pt x="0" y="47"/>
                      </a:cubicBezTo>
                      <a:cubicBezTo>
                        <a:pt x="71" y="48"/>
                        <a:pt x="137" y="49"/>
                        <a:pt x="184" y="49"/>
                      </a:cubicBezTo>
                      <a:cubicBezTo>
                        <a:pt x="222" y="49"/>
                        <a:pt x="275" y="48"/>
                        <a:pt x="333" y="45"/>
                      </a:cubicBezTo>
                      <a:cubicBezTo>
                        <a:pt x="354" y="44"/>
                        <a:pt x="375" y="43"/>
                        <a:pt x="397" y="41"/>
                      </a:cubicBezTo>
                      <a:cubicBezTo>
                        <a:pt x="393" y="36"/>
                        <a:pt x="388" y="31"/>
                        <a:pt x="383" y="25"/>
                      </a:cubicBezTo>
                      <a:cubicBezTo>
                        <a:pt x="374" y="15"/>
                        <a:pt x="358" y="12"/>
                        <a:pt x="355" y="3"/>
                      </a:cubicBezTo>
                      <a:cubicBezTo>
                        <a:pt x="354" y="2"/>
                        <a:pt x="354" y="1"/>
                        <a:pt x="353" y="0"/>
                      </a:cubicBezTo>
                    </a:path>
                  </a:pathLst>
                </a:custGeom>
                <a:solidFill>
                  <a:srgbClr val="B0AFAB"/>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8" name="Freeform 22"/>
                <p:cNvSpPr>
                  <a:spLocks/>
                </p:cNvSpPr>
                <p:nvPr/>
              </p:nvSpPr>
              <p:spPr bwMode="gray">
                <a:xfrm>
                  <a:off x="-2619375" y="8102600"/>
                  <a:ext cx="63500" cy="192088"/>
                </a:xfrm>
                <a:custGeom>
                  <a:avLst/>
                  <a:gdLst/>
                  <a:ahLst/>
                  <a:cxnLst>
                    <a:cxn ang="0">
                      <a:pos x="2" y="0"/>
                    </a:cxn>
                    <a:cxn ang="0">
                      <a:pos x="15" y="50"/>
                    </a:cxn>
                    <a:cxn ang="0">
                      <a:pos x="17" y="51"/>
                    </a:cxn>
                    <a:cxn ang="0">
                      <a:pos x="2" y="0"/>
                    </a:cxn>
                  </a:cxnLst>
                  <a:rect l="0" t="0" r="r" b="b"/>
                  <a:pathLst>
                    <a:path w="17" h="51">
                      <a:moveTo>
                        <a:pt x="2" y="0"/>
                      </a:moveTo>
                      <a:cubicBezTo>
                        <a:pt x="0" y="20"/>
                        <a:pt x="12" y="44"/>
                        <a:pt x="15" y="50"/>
                      </a:cubicBezTo>
                      <a:cubicBezTo>
                        <a:pt x="16" y="50"/>
                        <a:pt x="17" y="51"/>
                        <a:pt x="17" y="51"/>
                      </a:cubicBezTo>
                      <a:cubicBezTo>
                        <a:pt x="2" y="0"/>
                        <a:pt x="2" y="0"/>
                        <a:pt x="2" y="0"/>
                      </a:cubicBezTo>
                    </a:path>
                  </a:pathLst>
                </a:custGeom>
                <a:solidFill>
                  <a:srgbClr val="F8F6F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9" name="Freeform 23"/>
                <p:cNvSpPr>
                  <a:spLocks/>
                </p:cNvSpPr>
                <p:nvPr/>
              </p:nvSpPr>
              <p:spPr bwMode="gray">
                <a:xfrm>
                  <a:off x="-2770188" y="8054975"/>
                  <a:ext cx="206375" cy="234950"/>
                </a:xfrm>
                <a:custGeom>
                  <a:avLst/>
                  <a:gdLst/>
                  <a:ahLst/>
                  <a:cxnLst>
                    <a:cxn ang="0">
                      <a:pos x="23" y="0"/>
                    </a:cxn>
                    <a:cxn ang="0">
                      <a:pos x="2" y="18"/>
                    </a:cxn>
                    <a:cxn ang="0">
                      <a:pos x="55" y="63"/>
                    </a:cxn>
                    <a:cxn ang="0">
                      <a:pos x="42" y="13"/>
                    </a:cxn>
                    <a:cxn ang="0">
                      <a:pos x="39" y="3"/>
                    </a:cxn>
                    <a:cxn ang="0">
                      <a:pos x="23" y="0"/>
                    </a:cxn>
                  </a:cxnLst>
                  <a:rect l="0" t="0" r="r" b="b"/>
                  <a:pathLst>
                    <a:path w="55" h="63">
                      <a:moveTo>
                        <a:pt x="23" y="0"/>
                      </a:moveTo>
                      <a:cubicBezTo>
                        <a:pt x="14" y="0"/>
                        <a:pt x="4" y="3"/>
                        <a:pt x="2" y="18"/>
                      </a:cubicBezTo>
                      <a:cubicBezTo>
                        <a:pt x="0" y="42"/>
                        <a:pt x="44" y="59"/>
                        <a:pt x="55" y="63"/>
                      </a:cubicBezTo>
                      <a:cubicBezTo>
                        <a:pt x="52" y="57"/>
                        <a:pt x="40" y="33"/>
                        <a:pt x="42" y="13"/>
                      </a:cubicBezTo>
                      <a:cubicBezTo>
                        <a:pt x="39" y="3"/>
                        <a:pt x="39" y="3"/>
                        <a:pt x="39" y="3"/>
                      </a:cubicBezTo>
                      <a:cubicBezTo>
                        <a:pt x="39" y="3"/>
                        <a:pt x="31" y="0"/>
                        <a:pt x="23" y="0"/>
                      </a:cubicBezTo>
                    </a:path>
                  </a:pathLst>
                </a:custGeom>
                <a:solidFill>
                  <a:srgbClr val="98969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0" name="Freeform 24"/>
                <p:cNvSpPr>
                  <a:spLocks/>
                </p:cNvSpPr>
                <p:nvPr/>
              </p:nvSpPr>
              <p:spPr bwMode="gray">
                <a:xfrm>
                  <a:off x="-2635250" y="8729662"/>
                  <a:ext cx="34925" cy="127000"/>
                </a:xfrm>
                <a:custGeom>
                  <a:avLst/>
                  <a:gdLst/>
                  <a:ahLst/>
                  <a:cxnLst>
                    <a:cxn ang="0">
                      <a:pos x="1" y="0"/>
                    </a:cxn>
                    <a:cxn ang="0">
                      <a:pos x="9" y="34"/>
                    </a:cxn>
                    <a:cxn ang="0">
                      <a:pos x="1" y="0"/>
                    </a:cxn>
                  </a:cxnLst>
                  <a:rect l="0" t="0" r="r" b="b"/>
                  <a:pathLst>
                    <a:path w="9" h="34">
                      <a:moveTo>
                        <a:pt x="1" y="0"/>
                      </a:moveTo>
                      <a:cubicBezTo>
                        <a:pt x="0" y="12"/>
                        <a:pt x="1" y="24"/>
                        <a:pt x="9" y="34"/>
                      </a:cubicBezTo>
                      <a:cubicBezTo>
                        <a:pt x="1" y="0"/>
                        <a:pt x="1" y="0"/>
                        <a:pt x="1" y="0"/>
                      </a:cubicBezTo>
                    </a:path>
                  </a:pathLst>
                </a:custGeom>
                <a:solidFill>
                  <a:srgbClr val="F8F6F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1" name="Freeform 25"/>
                <p:cNvSpPr>
                  <a:spLocks/>
                </p:cNvSpPr>
                <p:nvPr/>
              </p:nvSpPr>
              <p:spPr bwMode="gray">
                <a:xfrm>
                  <a:off x="-2852738" y="8636000"/>
                  <a:ext cx="255588" cy="231775"/>
                </a:xfrm>
                <a:custGeom>
                  <a:avLst/>
                  <a:gdLst/>
                  <a:ahLst/>
                  <a:cxnLst>
                    <a:cxn ang="0">
                      <a:pos x="34" y="0"/>
                    </a:cxn>
                    <a:cxn ang="0">
                      <a:pos x="8" y="17"/>
                    </a:cxn>
                    <a:cxn ang="0">
                      <a:pos x="68" y="62"/>
                    </a:cxn>
                    <a:cxn ang="0">
                      <a:pos x="67" y="59"/>
                    </a:cxn>
                    <a:cxn ang="0">
                      <a:pos x="59" y="25"/>
                    </a:cxn>
                    <a:cxn ang="0">
                      <a:pos x="54" y="4"/>
                    </a:cxn>
                    <a:cxn ang="0">
                      <a:pos x="34" y="0"/>
                    </a:cxn>
                  </a:cxnLst>
                  <a:rect l="0" t="0" r="r" b="b"/>
                  <a:pathLst>
                    <a:path w="68" h="62">
                      <a:moveTo>
                        <a:pt x="34" y="0"/>
                      </a:moveTo>
                      <a:cubicBezTo>
                        <a:pt x="24" y="0"/>
                        <a:pt x="12" y="4"/>
                        <a:pt x="8" y="17"/>
                      </a:cubicBezTo>
                      <a:cubicBezTo>
                        <a:pt x="0" y="44"/>
                        <a:pt x="68" y="62"/>
                        <a:pt x="68" y="62"/>
                      </a:cubicBezTo>
                      <a:cubicBezTo>
                        <a:pt x="67" y="59"/>
                        <a:pt x="67" y="59"/>
                        <a:pt x="67" y="59"/>
                      </a:cubicBezTo>
                      <a:cubicBezTo>
                        <a:pt x="59" y="49"/>
                        <a:pt x="58" y="37"/>
                        <a:pt x="59" y="25"/>
                      </a:cubicBezTo>
                      <a:cubicBezTo>
                        <a:pt x="54" y="4"/>
                        <a:pt x="54" y="4"/>
                        <a:pt x="54" y="4"/>
                      </a:cubicBezTo>
                      <a:cubicBezTo>
                        <a:pt x="54" y="4"/>
                        <a:pt x="45" y="0"/>
                        <a:pt x="34" y="0"/>
                      </a:cubicBezTo>
                    </a:path>
                  </a:pathLst>
                </a:custGeom>
                <a:solidFill>
                  <a:srgbClr val="98969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2" name="Freeform 26"/>
                <p:cNvSpPr>
                  <a:spLocks/>
                </p:cNvSpPr>
                <p:nvPr/>
              </p:nvSpPr>
              <p:spPr bwMode="gray">
                <a:xfrm>
                  <a:off x="-2638425" y="9359900"/>
                  <a:ext cx="33338" cy="88900"/>
                </a:xfrm>
                <a:custGeom>
                  <a:avLst/>
                  <a:gdLst/>
                  <a:ahLst/>
                  <a:cxnLst>
                    <a:cxn ang="0">
                      <a:pos x="0" y="0"/>
                    </a:cxn>
                    <a:cxn ang="0">
                      <a:pos x="9" y="24"/>
                    </a:cxn>
                    <a:cxn ang="0">
                      <a:pos x="0" y="0"/>
                    </a:cxn>
                  </a:cxnLst>
                  <a:rect l="0" t="0" r="r" b="b"/>
                  <a:pathLst>
                    <a:path w="9" h="24">
                      <a:moveTo>
                        <a:pt x="0" y="0"/>
                      </a:moveTo>
                      <a:cubicBezTo>
                        <a:pt x="1" y="11"/>
                        <a:pt x="2" y="19"/>
                        <a:pt x="9" y="24"/>
                      </a:cubicBezTo>
                      <a:cubicBezTo>
                        <a:pt x="0" y="0"/>
                        <a:pt x="0" y="0"/>
                        <a:pt x="0" y="0"/>
                      </a:cubicBezTo>
                    </a:path>
                  </a:pathLst>
                </a:custGeom>
                <a:solidFill>
                  <a:srgbClr val="F8F6F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3" name="Freeform 27"/>
                <p:cNvSpPr>
                  <a:spLocks/>
                </p:cNvSpPr>
                <p:nvPr/>
              </p:nvSpPr>
              <p:spPr bwMode="gray">
                <a:xfrm>
                  <a:off x="-2792413" y="9228137"/>
                  <a:ext cx="192088" cy="236538"/>
                </a:xfrm>
                <a:custGeom>
                  <a:avLst/>
                  <a:gdLst/>
                  <a:ahLst/>
                  <a:cxnLst>
                    <a:cxn ang="0">
                      <a:pos x="19" y="0"/>
                    </a:cxn>
                    <a:cxn ang="0">
                      <a:pos x="6" y="17"/>
                    </a:cxn>
                    <a:cxn ang="0">
                      <a:pos x="51" y="63"/>
                    </a:cxn>
                    <a:cxn ang="0">
                      <a:pos x="50" y="59"/>
                    </a:cxn>
                    <a:cxn ang="0">
                      <a:pos x="41" y="35"/>
                    </a:cxn>
                    <a:cxn ang="0">
                      <a:pos x="31" y="5"/>
                    </a:cxn>
                    <a:cxn ang="0">
                      <a:pos x="19" y="0"/>
                    </a:cxn>
                  </a:cxnLst>
                  <a:rect l="0" t="0" r="r" b="b"/>
                  <a:pathLst>
                    <a:path w="51" h="63">
                      <a:moveTo>
                        <a:pt x="19" y="0"/>
                      </a:moveTo>
                      <a:cubicBezTo>
                        <a:pt x="14" y="0"/>
                        <a:pt x="8" y="4"/>
                        <a:pt x="6" y="17"/>
                      </a:cubicBezTo>
                      <a:cubicBezTo>
                        <a:pt x="0" y="44"/>
                        <a:pt x="51" y="63"/>
                        <a:pt x="51" y="63"/>
                      </a:cubicBezTo>
                      <a:cubicBezTo>
                        <a:pt x="50" y="59"/>
                        <a:pt x="50" y="59"/>
                        <a:pt x="50" y="59"/>
                      </a:cubicBezTo>
                      <a:cubicBezTo>
                        <a:pt x="43" y="54"/>
                        <a:pt x="42" y="46"/>
                        <a:pt x="41" y="35"/>
                      </a:cubicBezTo>
                      <a:cubicBezTo>
                        <a:pt x="31" y="5"/>
                        <a:pt x="31" y="5"/>
                        <a:pt x="31" y="5"/>
                      </a:cubicBezTo>
                      <a:cubicBezTo>
                        <a:pt x="31" y="5"/>
                        <a:pt x="25" y="0"/>
                        <a:pt x="19" y="0"/>
                      </a:cubicBezTo>
                    </a:path>
                  </a:pathLst>
                </a:custGeom>
                <a:solidFill>
                  <a:srgbClr val="98969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4" name="Freeform 29"/>
                <p:cNvSpPr>
                  <a:spLocks noEditPoints="1"/>
                </p:cNvSpPr>
                <p:nvPr/>
              </p:nvSpPr>
              <p:spPr bwMode="gray">
                <a:xfrm>
                  <a:off x="-6586538" y="8080375"/>
                  <a:ext cx="3973513" cy="1409700"/>
                </a:xfrm>
                <a:custGeom>
                  <a:avLst/>
                  <a:gdLst/>
                  <a:ahLst/>
                  <a:cxnLst>
                    <a:cxn ang="0">
                      <a:pos x="6" y="42"/>
                    </a:cxn>
                    <a:cxn ang="0">
                      <a:pos x="567" y="6"/>
                    </a:cxn>
                    <a:cxn ang="0">
                      <a:pos x="1037" y="3"/>
                    </a:cxn>
                    <a:cxn ang="0">
                      <a:pos x="700" y="48"/>
                    </a:cxn>
                    <a:cxn ang="0">
                      <a:pos x="6" y="42"/>
                    </a:cxn>
                    <a:cxn ang="0">
                      <a:pos x="33" y="201"/>
                    </a:cxn>
                    <a:cxn ang="0">
                      <a:pos x="519" y="175"/>
                    </a:cxn>
                    <a:cxn ang="0">
                      <a:pos x="1028" y="158"/>
                    </a:cxn>
                    <a:cxn ang="0">
                      <a:pos x="788" y="201"/>
                    </a:cxn>
                    <a:cxn ang="0">
                      <a:pos x="33" y="201"/>
                    </a:cxn>
                    <a:cxn ang="0">
                      <a:pos x="23" y="369"/>
                    </a:cxn>
                    <a:cxn ang="0">
                      <a:pos x="551" y="333"/>
                    </a:cxn>
                    <a:cxn ang="0">
                      <a:pos x="1034" y="314"/>
                    </a:cxn>
                    <a:cxn ang="0">
                      <a:pos x="804" y="350"/>
                    </a:cxn>
                    <a:cxn ang="0">
                      <a:pos x="23" y="369"/>
                    </a:cxn>
                  </a:cxnLst>
                  <a:rect l="0" t="0" r="r" b="b"/>
                  <a:pathLst>
                    <a:path w="1060" h="376">
                      <a:moveTo>
                        <a:pt x="6" y="42"/>
                      </a:moveTo>
                      <a:cubicBezTo>
                        <a:pt x="6" y="42"/>
                        <a:pt x="437" y="6"/>
                        <a:pt x="567" y="6"/>
                      </a:cubicBezTo>
                      <a:cubicBezTo>
                        <a:pt x="697" y="6"/>
                        <a:pt x="1060" y="0"/>
                        <a:pt x="1037" y="3"/>
                      </a:cubicBezTo>
                      <a:cubicBezTo>
                        <a:pt x="1014" y="6"/>
                        <a:pt x="907" y="42"/>
                        <a:pt x="700" y="48"/>
                      </a:cubicBezTo>
                      <a:cubicBezTo>
                        <a:pt x="492" y="55"/>
                        <a:pt x="0" y="51"/>
                        <a:pt x="6" y="42"/>
                      </a:cubicBezTo>
                      <a:close/>
                      <a:moveTo>
                        <a:pt x="33" y="201"/>
                      </a:moveTo>
                      <a:cubicBezTo>
                        <a:pt x="33" y="201"/>
                        <a:pt x="376" y="178"/>
                        <a:pt x="519" y="175"/>
                      </a:cubicBezTo>
                      <a:cubicBezTo>
                        <a:pt x="662" y="171"/>
                        <a:pt x="1028" y="158"/>
                        <a:pt x="1028" y="158"/>
                      </a:cubicBezTo>
                      <a:cubicBezTo>
                        <a:pt x="1028" y="158"/>
                        <a:pt x="976" y="194"/>
                        <a:pt x="788" y="201"/>
                      </a:cubicBezTo>
                      <a:cubicBezTo>
                        <a:pt x="600" y="207"/>
                        <a:pt x="23" y="214"/>
                        <a:pt x="33" y="201"/>
                      </a:cubicBezTo>
                      <a:close/>
                      <a:moveTo>
                        <a:pt x="23" y="369"/>
                      </a:moveTo>
                      <a:cubicBezTo>
                        <a:pt x="23" y="369"/>
                        <a:pt x="412" y="346"/>
                        <a:pt x="551" y="333"/>
                      </a:cubicBezTo>
                      <a:cubicBezTo>
                        <a:pt x="691" y="321"/>
                        <a:pt x="1034" y="314"/>
                        <a:pt x="1034" y="314"/>
                      </a:cubicBezTo>
                      <a:cubicBezTo>
                        <a:pt x="1034" y="314"/>
                        <a:pt x="999" y="324"/>
                        <a:pt x="804" y="350"/>
                      </a:cubicBezTo>
                      <a:cubicBezTo>
                        <a:pt x="610" y="376"/>
                        <a:pt x="13" y="376"/>
                        <a:pt x="23" y="369"/>
                      </a:cubicBezTo>
                      <a:close/>
                    </a:path>
                  </a:pathLst>
                </a:custGeom>
                <a:solidFill>
                  <a:srgbClr val="64625C"/>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9" name="Group 172"/>
              <p:cNvGrpSpPr/>
              <p:nvPr/>
            </p:nvGrpSpPr>
            <p:grpSpPr>
              <a:xfrm>
                <a:off x="5845176" y="1562943"/>
                <a:ext cx="1276825" cy="1734154"/>
                <a:chOff x="2359025" y="450850"/>
                <a:chExt cx="4387851" cy="5959476"/>
              </a:xfrm>
              <a:effectLst>
                <a:outerShdw blurRad="127000" algn="ctr" rotWithShape="0">
                  <a:prstClr val="black">
                    <a:alpha val="50000"/>
                  </a:prstClr>
                </a:outerShdw>
              </a:effectLst>
            </p:grpSpPr>
            <p:grpSp>
              <p:nvGrpSpPr>
                <p:cNvPr id="10" name="Group 173"/>
                <p:cNvGrpSpPr/>
                <p:nvPr/>
              </p:nvGrpSpPr>
              <p:grpSpPr>
                <a:xfrm>
                  <a:off x="2919414" y="3957639"/>
                  <a:ext cx="3494088" cy="2452687"/>
                  <a:chOff x="2919413" y="3957638"/>
                  <a:chExt cx="3494088" cy="2452688"/>
                </a:xfrm>
              </p:grpSpPr>
              <p:sp>
                <p:nvSpPr>
                  <p:cNvPr id="41" name="Rectangle 12"/>
                  <p:cNvSpPr>
                    <a:spLocks noChangeArrowheads="1"/>
                  </p:cNvSpPr>
                  <p:nvPr/>
                </p:nvSpPr>
                <p:spPr bwMode="auto">
                  <a:xfrm>
                    <a:off x="2957513" y="4692650"/>
                    <a:ext cx="3417888" cy="147638"/>
                  </a:xfrm>
                  <a:prstGeom prst="rect">
                    <a:avLst/>
                  </a:prstGeom>
                  <a:gradFill flip="none" rotWithShape="1">
                    <a:gsLst>
                      <a:gs pos="0">
                        <a:srgbClr val="C8C8C8"/>
                      </a:gs>
                      <a:gs pos="50000">
                        <a:srgbClr val="E6E6E6"/>
                      </a:gs>
                      <a:gs pos="100000">
                        <a:srgbClr val="C8C8C8"/>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3"/>
                  <p:cNvSpPr>
                    <a:spLocks/>
                  </p:cNvSpPr>
                  <p:nvPr/>
                </p:nvSpPr>
                <p:spPr bwMode="auto">
                  <a:xfrm>
                    <a:off x="2957513" y="4211638"/>
                    <a:ext cx="3417888" cy="481013"/>
                  </a:xfrm>
                  <a:custGeom>
                    <a:avLst/>
                    <a:gdLst>
                      <a:gd name="T0" fmla="*/ 864 w 909"/>
                      <a:gd name="T1" fmla="*/ 101 h 128"/>
                      <a:gd name="T2" fmla="*/ 811 w 909"/>
                      <a:gd name="T3" fmla="*/ 101 h 128"/>
                      <a:gd name="T4" fmla="*/ 788 w 909"/>
                      <a:gd name="T5" fmla="*/ 78 h 128"/>
                      <a:gd name="T6" fmla="*/ 788 w 909"/>
                      <a:gd name="T7" fmla="*/ 74 h 128"/>
                      <a:gd name="T8" fmla="*/ 788 w 909"/>
                      <a:gd name="T9" fmla="*/ 70 h 128"/>
                      <a:gd name="T10" fmla="*/ 788 w 909"/>
                      <a:gd name="T11" fmla="*/ 65 h 128"/>
                      <a:gd name="T12" fmla="*/ 766 w 909"/>
                      <a:gd name="T13" fmla="*/ 42 h 128"/>
                      <a:gd name="T14" fmla="*/ 454 w 909"/>
                      <a:gd name="T15" fmla="*/ 0 h 128"/>
                      <a:gd name="T16" fmla="*/ 134 w 909"/>
                      <a:gd name="T17" fmla="*/ 42 h 128"/>
                      <a:gd name="T18" fmla="*/ 112 w 909"/>
                      <a:gd name="T19" fmla="*/ 65 h 128"/>
                      <a:gd name="T20" fmla="*/ 112 w 909"/>
                      <a:gd name="T21" fmla="*/ 70 h 128"/>
                      <a:gd name="T22" fmla="*/ 112 w 909"/>
                      <a:gd name="T23" fmla="*/ 74 h 128"/>
                      <a:gd name="T24" fmla="*/ 112 w 909"/>
                      <a:gd name="T25" fmla="*/ 78 h 128"/>
                      <a:gd name="T26" fmla="*/ 89 w 909"/>
                      <a:gd name="T27" fmla="*/ 101 h 128"/>
                      <a:gd name="T28" fmla="*/ 45 w 909"/>
                      <a:gd name="T29" fmla="*/ 101 h 128"/>
                      <a:gd name="T30" fmla="*/ 0 w 909"/>
                      <a:gd name="T31" fmla="*/ 128 h 128"/>
                      <a:gd name="T32" fmla="*/ 909 w 909"/>
                      <a:gd name="T33" fmla="*/ 128 h 128"/>
                      <a:gd name="T34" fmla="*/ 864 w 909"/>
                      <a:gd name="T35" fmla="*/ 10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9" h="128">
                        <a:moveTo>
                          <a:pt x="864" y="101"/>
                        </a:moveTo>
                        <a:cubicBezTo>
                          <a:pt x="811" y="101"/>
                          <a:pt x="811" y="101"/>
                          <a:pt x="811" y="101"/>
                        </a:cubicBezTo>
                        <a:cubicBezTo>
                          <a:pt x="798" y="101"/>
                          <a:pt x="788" y="91"/>
                          <a:pt x="788" y="78"/>
                        </a:cubicBezTo>
                        <a:cubicBezTo>
                          <a:pt x="788" y="74"/>
                          <a:pt x="788" y="74"/>
                          <a:pt x="788" y="74"/>
                        </a:cubicBezTo>
                        <a:cubicBezTo>
                          <a:pt x="788" y="70"/>
                          <a:pt x="788" y="70"/>
                          <a:pt x="788" y="70"/>
                        </a:cubicBezTo>
                        <a:cubicBezTo>
                          <a:pt x="788" y="65"/>
                          <a:pt x="788" y="65"/>
                          <a:pt x="788" y="65"/>
                        </a:cubicBezTo>
                        <a:cubicBezTo>
                          <a:pt x="788" y="52"/>
                          <a:pt x="778" y="42"/>
                          <a:pt x="766" y="42"/>
                        </a:cubicBezTo>
                        <a:cubicBezTo>
                          <a:pt x="454" y="0"/>
                          <a:pt x="454" y="0"/>
                          <a:pt x="454" y="0"/>
                        </a:cubicBezTo>
                        <a:cubicBezTo>
                          <a:pt x="134" y="42"/>
                          <a:pt x="134" y="42"/>
                          <a:pt x="134" y="42"/>
                        </a:cubicBezTo>
                        <a:cubicBezTo>
                          <a:pt x="122" y="42"/>
                          <a:pt x="112" y="52"/>
                          <a:pt x="112" y="65"/>
                        </a:cubicBezTo>
                        <a:cubicBezTo>
                          <a:pt x="112" y="70"/>
                          <a:pt x="112" y="70"/>
                          <a:pt x="112" y="70"/>
                        </a:cubicBezTo>
                        <a:cubicBezTo>
                          <a:pt x="112" y="74"/>
                          <a:pt x="112" y="74"/>
                          <a:pt x="112" y="74"/>
                        </a:cubicBezTo>
                        <a:cubicBezTo>
                          <a:pt x="112" y="78"/>
                          <a:pt x="112" y="78"/>
                          <a:pt x="112" y="78"/>
                        </a:cubicBezTo>
                        <a:cubicBezTo>
                          <a:pt x="112" y="91"/>
                          <a:pt x="101" y="101"/>
                          <a:pt x="89" y="101"/>
                        </a:cubicBezTo>
                        <a:cubicBezTo>
                          <a:pt x="45" y="101"/>
                          <a:pt x="45" y="101"/>
                          <a:pt x="45" y="101"/>
                        </a:cubicBezTo>
                        <a:cubicBezTo>
                          <a:pt x="0" y="128"/>
                          <a:pt x="0" y="128"/>
                          <a:pt x="0" y="128"/>
                        </a:cubicBezTo>
                        <a:cubicBezTo>
                          <a:pt x="909" y="128"/>
                          <a:pt x="909" y="128"/>
                          <a:pt x="909" y="128"/>
                        </a:cubicBezTo>
                        <a:lnTo>
                          <a:pt x="864" y="101"/>
                        </a:lnTo>
                        <a:close/>
                      </a:path>
                    </a:pathLst>
                  </a:custGeom>
                  <a:gradFill>
                    <a:gsLst>
                      <a:gs pos="22000">
                        <a:srgbClr val="E6E6E6"/>
                      </a:gs>
                      <a:gs pos="100000">
                        <a:srgbClr val="D7D7D7"/>
                      </a:gs>
                      <a:gs pos="75000">
                        <a:srgbClr val="AFAFAF"/>
                      </a:gs>
                    </a:gsLst>
                    <a:lin ang="54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4"/>
                  <p:cNvSpPr>
                    <a:spLocks/>
                  </p:cNvSpPr>
                  <p:nvPr/>
                </p:nvSpPr>
                <p:spPr bwMode="auto">
                  <a:xfrm>
                    <a:off x="3994150" y="3957638"/>
                    <a:ext cx="1279525" cy="412750"/>
                  </a:xfrm>
                  <a:custGeom>
                    <a:avLst/>
                    <a:gdLst>
                      <a:gd name="T0" fmla="*/ 340 w 340"/>
                      <a:gd name="T1" fmla="*/ 110 h 110"/>
                      <a:gd name="T2" fmla="*/ 0 w 340"/>
                      <a:gd name="T3" fmla="*/ 110 h 110"/>
                      <a:gd name="T4" fmla="*/ 0 w 340"/>
                      <a:gd name="T5" fmla="*/ 23 h 110"/>
                      <a:gd name="T6" fmla="*/ 23 w 340"/>
                      <a:gd name="T7" fmla="*/ 0 h 110"/>
                      <a:gd name="T8" fmla="*/ 317 w 340"/>
                      <a:gd name="T9" fmla="*/ 0 h 110"/>
                      <a:gd name="T10" fmla="*/ 340 w 340"/>
                      <a:gd name="T11" fmla="*/ 23 h 110"/>
                      <a:gd name="T12" fmla="*/ 340 w 340"/>
                      <a:gd name="T13" fmla="*/ 110 h 110"/>
                    </a:gdLst>
                    <a:ahLst/>
                    <a:cxnLst>
                      <a:cxn ang="0">
                        <a:pos x="T0" y="T1"/>
                      </a:cxn>
                      <a:cxn ang="0">
                        <a:pos x="T2" y="T3"/>
                      </a:cxn>
                      <a:cxn ang="0">
                        <a:pos x="T4" y="T5"/>
                      </a:cxn>
                      <a:cxn ang="0">
                        <a:pos x="T6" y="T7"/>
                      </a:cxn>
                      <a:cxn ang="0">
                        <a:pos x="T8" y="T9"/>
                      </a:cxn>
                      <a:cxn ang="0">
                        <a:pos x="T10" y="T11"/>
                      </a:cxn>
                      <a:cxn ang="0">
                        <a:pos x="T12" y="T13"/>
                      </a:cxn>
                    </a:cxnLst>
                    <a:rect l="0" t="0" r="r" b="b"/>
                    <a:pathLst>
                      <a:path w="340" h="110">
                        <a:moveTo>
                          <a:pt x="340" y="110"/>
                        </a:moveTo>
                        <a:cubicBezTo>
                          <a:pt x="0" y="110"/>
                          <a:pt x="0" y="110"/>
                          <a:pt x="0" y="110"/>
                        </a:cubicBezTo>
                        <a:cubicBezTo>
                          <a:pt x="0" y="23"/>
                          <a:pt x="0" y="23"/>
                          <a:pt x="0" y="23"/>
                        </a:cubicBezTo>
                        <a:cubicBezTo>
                          <a:pt x="0" y="10"/>
                          <a:pt x="10" y="0"/>
                          <a:pt x="23" y="0"/>
                        </a:cubicBezTo>
                        <a:cubicBezTo>
                          <a:pt x="317" y="0"/>
                          <a:pt x="317" y="0"/>
                          <a:pt x="317" y="0"/>
                        </a:cubicBezTo>
                        <a:cubicBezTo>
                          <a:pt x="330" y="0"/>
                          <a:pt x="340" y="10"/>
                          <a:pt x="340" y="23"/>
                        </a:cubicBezTo>
                        <a:lnTo>
                          <a:pt x="340" y="110"/>
                        </a:lnTo>
                        <a:close/>
                      </a:path>
                    </a:pathLst>
                  </a:custGeom>
                  <a:gradFill>
                    <a:gsLst>
                      <a:gs pos="0">
                        <a:srgbClr val="E6E6E6"/>
                      </a:gs>
                      <a:gs pos="75000">
                        <a:srgbClr val="C8C8C8"/>
                      </a:gs>
                      <a:gs pos="100000">
                        <a:srgbClr val="969696"/>
                      </a:gs>
                    </a:gsLst>
                    <a:lin ang="54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5"/>
                  <p:cNvSpPr>
                    <a:spLocks/>
                  </p:cNvSpPr>
                  <p:nvPr/>
                </p:nvSpPr>
                <p:spPr bwMode="auto">
                  <a:xfrm>
                    <a:off x="2919413" y="4772025"/>
                    <a:ext cx="3494088" cy="139700"/>
                  </a:xfrm>
                  <a:custGeom>
                    <a:avLst/>
                    <a:gdLst>
                      <a:gd name="T0" fmla="*/ 464 w 929"/>
                      <a:gd name="T1" fmla="*/ 37 h 37"/>
                      <a:gd name="T2" fmla="*/ 929 w 929"/>
                      <a:gd name="T3" fmla="*/ 33 h 37"/>
                      <a:gd name="T4" fmla="*/ 929 w 929"/>
                      <a:gd name="T5" fmla="*/ 6 h 37"/>
                      <a:gd name="T6" fmla="*/ 923 w 929"/>
                      <a:gd name="T7" fmla="*/ 0 h 37"/>
                      <a:gd name="T8" fmla="*/ 5 w 929"/>
                      <a:gd name="T9" fmla="*/ 0 h 37"/>
                      <a:gd name="T10" fmla="*/ 0 w 929"/>
                      <a:gd name="T11" fmla="*/ 6 h 37"/>
                      <a:gd name="T12" fmla="*/ 0 w 929"/>
                      <a:gd name="T13" fmla="*/ 33 h 37"/>
                      <a:gd name="T14" fmla="*/ 464 w 929"/>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9" h="37">
                        <a:moveTo>
                          <a:pt x="464" y="37"/>
                        </a:moveTo>
                        <a:cubicBezTo>
                          <a:pt x="697" y="37"/>
                          <a:pt x="929" y="33"/>
                          <a:pt x="929" y="33"/>
                        </a:cubicBezTo>
                        <a:cubicBezTo>
                          <a:pt x="929" y="6"/>
                          <a:pt x="929" y="6"/>
                          <a:pt x="929" y="6"/>
                        </a:cubicBezTo>
                        <a:cubicBezTo>
                          <a:pt x="929" y="3"/>
                          <a:pt x="926" y="0"/>
                          <a:pt x="923" y="0"/>
                        </a:cubicBezTo>
                        <a:cubicBezTo>
                          <a:pt x="5" y="0"/>
                          <a:pt x="5" y="0"/>
                          <a:pt x="5" y="0"/>
                        </a:cubicBezTo>
                        <a:cubicBezTo>
                          <a:pt x="2" y="0"/>
                          <a:pt x="0" y="3"/>
                          <a:pt x="0" y="6"/>
                        </a:cubicBezTo>
                        <a:cubicBezTo>
                          <a:pt x="0" y="33"/>
                          <a:pt x="0" y="33"/>
                          <a:pt x="0" y="33"/>
                        </a:cubicBezTo>
                        <a:cubicBezTo>
                          <a:pt x="0" y="33"/>
                          <a:pt x="231" y="37"/>
                          <a:pt x="464" y="37"/>
                        </a:cubicBezTo>
                        <a:close/>
                      </a:path>
                    </a:pathLst>
                  </a:custGeom>
                  <a:gradFill>
                    <a:gsLst>
                      <a:gs pos="0">
                        <a:srgbClr val="C8C8C8"/>
                      </a:gs>
                      <a:gs pos="100000">
                        <a:srgbClr val="969696"/>
                      </a:gs>
                    </a:gsLst>
                    <a:lin ang="54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6" descr="&#10;&#10;&#10;&#10;&#10;&#10;&#10;&#10;&#10;&#10;&#10;&#10;&#10;&#10;&#10;&#10;&#10;&#10;&#10;&#10;&#10;&#10;&#10;&#10;&#10;&#10;&#10;&#10;&#10;&#10;&#10;&#10;&#10;&#10;&#10;&#10;&#10;&#10;&#10;&#10;&#10;&#10;&#10;&#10;&#10;&#10;&#10;&#10;&#10;&#10;&#10;&#10;&#10;&#10;&#10;&#10;&#10;&#10;&#10;www.PresentationLoad.com"/>
                  <p:cNvSpPr>
                    <a:spLocks/>
                  </p:cNvSpPr>
                  <p:nvPr/>
                </p:nvSpPr>
                <p:spPr bwMode="auto">
                  <a:xfrm>
                    <a:off x="2952750" y="4941888"/>
                    <a:ext cx="3422650" cy="1344613"/>
                  </a:xfrm>
                  <a:custGeom>
                    <a:avLst/>
                    <a:gdLst>
                      <a:gd name="T0" fmla="*/ 455 w 910"/>
                      <a:gd name="T1" fmla="*/ 14 h 358"/>
                      <a:gd name="T2" fmla="*/ 910 w 910"/>
                      <a:gd name="T3" fmla="*/ 0 h 358"/>
                      <a:gd name="T4" fmla="*/ 910 w 910"/>
                      <a:gd name="T5" fmla="*/ 168 h 358"/>
                      <a:gd name="T6" fmla="*/ 866 w 910"/>
                      <a:gd name="T7" fmla="*/ 264 h 358"/>
                      <a:gd name="T8" fmla="*/ 795 w 910"/>
                      <a:gd name="T9" fmla="*/ 334 h 358"/>
                      <a:gd name="T10" fmla="*/ 455 w 910"/>
                      <a:gd name="T11" fmla="*/ 358 h 358"/>
                      <a:gd name="T12" fmla="*/ 116 w 910"/>
                      <a:gd name="T13" fmla="*/ 334 h 358"/>
                      <a:gd name="T14" fmla="*/ 46 w 910"/>
                      <a:gd name="T15" fmla="*/ 270 h 358"/>
                      <a:gd name="T16" fmla="*/ 4 w 910"/>
                      <a:gd name="T17" fmla="*/ 173 h 358"/>
                      <a:gd name="T18" fmla="*/ 0 w 910"/>
                      <a:gd name="T19" fmla="*/ 0 h 358"/>
                      <a:gd name="T20" fmla="*/ 455 w 910"/>
                      <a:gd name="T21" fmla="*/ 14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0" h="358">
                        <a:moveTo>
                          <a:pt x="455" y="14"/>
                        </a:moveTo>
                        <a:cubicBezTo>
                          <a:pt x="690" y="14"/>
                          <a:pt x="910" y="0"/>
                          <a:pt x="910" y="0"/>
                        </a:cubicBezTo>
                        <a:cubicBezTo>
                          <a:pt x="910" y="168"/>
                          <a:pt x="910" y="168"/>
                          <a:pt x="910" y="168"/>
                        </a:cubicBezTo>
                        <a:cubicBezTo>
                          <a:pt x="910" y="168"/>
                          <a:pt x="909" y="221"/>
                          <a:pt x="866" y="264"/>
                        </a:cubicBezTo>
                        <a:cubicBezTo>
                          <a:pt x="823" y="308"/>
                          <a:pt x="795" y="334"/>
                          <a:pt x="795" y="334"/>
                        </a:cubicBezTo>
                        <a:cubicBezTo>
                          <a:pt x="795" y="334"/>
                          <a:pt x="657" y="358"/>
                          <a:pt x="455" y="358"/>
                        </a:cubicBezTo>
                        <a:cubicBezTo>
                          <a:pt x="253" y="358"/>
                          <a:pt x="116" y="334"/>
                          <a:pt x="116" y="334"/>
                        </a:cubicBezTo>
                        <a:cubicBezTo>
                          <a:pt x="46" y="270"/>
                          <a:pt x="46" y="270"/>
                          <a:pt x="46" y="270"/>
                        </a:cubicBezTo>
                        <a:cubicBezTo>
                          <a:pt x="46" y="270"/>
                          <a:pt x="4" y="233"/>
                          <a:pt x="4" y="173"/>
                        </a:cubicBezTo>
                        <a:cubicBezTo>
                          <a:pt x="4" y="113"/>
                          <a:pt x="0" y="0"/>
                          <a:pt x="0" y="0"/>
                        </a:cubicBezTo>
                        <a:cubicBezTo>
                          <a:pt x="0" y="0"/>
                          <a:pt x="220" y="14"/>
                          <a:pt x="455" y="14"/>
                        </a:cubicBezTo>
                        <a:close/>
                      </a:path>
                    </a:pathLst>
                  </a:custGeom>
                  <a:gradFill>
                    <a:gsLst>
                      <a:gs pos="50000">
                        <a:srgbClr val="E6E6E6"/>
                      </a:gs>
                      <a:gs pos="100000">
                        <a:srgbClr val="C0C0C0"/>
                      </a:gs>
                    </a:gsLst>
                    <a:lin ang="54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9"/>
                  <p:cNvSpPr>
                    <a:spLocks/>
                  </p:cNvSpPr>
                  <p:nvPr/>
                </p:nvSpPr>
                <p:spPr bwMode="auto">
                  <a:xfrm>
                    <a:off x="3367088" y="6196013"/>
                    <a:ext cx="2593975" cy="214313"/>
                  </a:xfrm>
                  <a:custGeom>
                    <a:avLst/>
                    <a:gdLst>
                      <a:gd name="T0" fmla="*/ 342 w 690"/>
                      <a:gd name="T1" fmla="*/ 24 h 57"/>
                      <a:gd name="T2" fmla="*/ 6 w 690"/>
                      <a:gd name="T3" fmla="*/ 0 h 57"/>
                      <a:gd name="T4" fmla="*/ 21 w 690"/>
                      <a:gd name="T5" fmla="*/ 26 h 57"/>
                      <a:gd name="T6" fmla="*/ 27 w 690"/>
                      <a:gd name="T7" fmla="*/ 34 h 57"/>
                      <a:gd name="T8" fmla="*/ 345 w 690"/>
                      <a:gd name="T9" fmla="*/ 57 h 57"/>
                      <a:gd name="T10" fmla="*/ 663 w 690"/>
                      <a:gd name="T11" fmla="*/ 34 h 57"/>
                      <a:gd name="T12" fmla="*/ 669 w 690"/>
                      <a:gd name="T13" fmla="*/ 26 h 57"/>
                      <a:gd name="T14" fmla="*/ 685 w 690"/>
                      <a:gd name="T15" fmla="*/ 0 h 57"/>
                      <a:gd name="T16" fmla="*/ 342 w 690"/>
                      <a:gd name="T17" fmla="*/ 2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57">
                        <a:moveTo>
                          <a:pt x="342" y="24"/>
                        </a:moveTo>
                        <a:cubicBezTo>
                          <a:pt x="140" y="24"/>
                          <a:pt x="6" y="0"/>
                          <a:pt x="6" y="0"/>
                        </a:cubicBezTo>
                        <a:cubicBezTo>
                          <a:pt x="6" y="0"/>
                          <a:pt x="0" y="12"/>
                          <a:pt x="21" y="26"/>
                        </a:cubicBezTo>
                        <a:cubicBezTo>
                          <a:pt x="21" y="26"/>
                          <a:pt x="18" y="34"/>
                          <a:pt x="27" y="34"/>
                        </a:cubicBezTo>
                        <a:cubicBezTo>
                          <a:pt x="37" y="35"/>
                          <a:pt x="183" y="57"/>
                          <a:pt x="345" y="57"/>
                        </a:cubicBezTo>
                        <a:cubicBezTo>
                          <a:pt x="508" y="57"/>
                          <a:pt x="653" y="35"/>
                          <a:pt x="663" y="34"/>
                        </a:cubicBezTo>
                        <a:cubicBezTo>
                          <a:pt x="672" y="34"/>
                          <a:pt x="669" y="26"/>
                          <a:pt x="669" y="26"/>
                        </a:cubicBezTo>
                        <a:cubicBezTo>
                          <a:pt x="690" y="12"/>
                          <a:pt x="685" y="0"/>
                          <a:pt x="685" y="0"/>
                        </a:cubicBezTo>
                        <a:cubicBezTo>
                          <a:pt x="685" y="0"/>
                          <a:pt x="544" y="24"/>
                          <a:pt x="342" y="24"/>
                        </a:cubicBezTo>
                        <a:close/>
                      </a:path>
                    </a:pathLst>
                  </a:custGeom>
                  <a:gradFill flip="none" rotWithShape="1">
                    <a:gsLst>
                      <a:gs pos="0">
                        <a:srgbClr val="C0C0C0"/>
                      </a:gs>
                      <a:gs pos="50000">
                        <a:srgbClr val="E6E6E6"/>
                      </a:gs>
                      <a:gs pos="100000">
                        <a:srgbClr val="C0C0C0"/>
                      </a:gs>
                    </a:gsLst>
                    <a:lin ang="108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0"/>
                  <p:cNvSpPr>
                    <a:spLocks/>
                  </p:cNvSpPr>
                  <p:nvPr/>
                </p:nvSpPr>
                <p:spPr bwMode="auto">
                  <a:xfrm>
                    <a:off x="2986088" y="4895850"/>
                    <a:ext cx="3354388" cy="98425"/>
                  </a:xfrm>
                  <a:custGeom>
                    <a:avLst/>
                    <a:gdLst>
                      <a:gd name="T0" fmla="*/ 446 w 892"/>
                      <a:gd name="T1" fmla="*/ 4 h 26"/>
                      <a:gd name="T2" fmla="*/ 0 w 892"/>
                      <a:gd name="T3" fmla="*/ 0 h 26"/>
                      <a:gd name="T4" fmla="*/ 0 w 892"/>
                      <a:gd name="T5" fmla="*/ 13 h 26"/>
                      <a:gd name="T6" fmla="*/ 446 w 892"/>
                      <a:gd name="T7" fmla="*/ 26 h 26"/>
                      <a:gd name="T8" fmla="*/ 892 w 892"/>
                      <a:gd name="T9" fmla="*/ 13 h 26"/>
                      <a:gd name="T10" fmla="*/ 892 w 892"/>
                      <a:gd name="T11" fmla="*/ 0 h 26"/>
                      <a:gd name="T12" fmla="*/ 446 w 892"/>
                      <a:gd name="T13" fmla="*/ 4 h 26"/>
                    </a:gdLst>
                    <a:ahLst/>
                    <a:cxnLst>
                      <a:cxn ang="0">
                        <a:pos x="T0" y="T1"/>
                      </a:cxn>
                      <a:cxn ang="0">
                        <a:pos x="T2" y="T3"/>
                      </a:cxn>
                      <a:cxn ang="0">
                        <a:pos x="T4" y="T5"/>
                      </a:cxn>
                      <a:cxn ang="0">
                        <a:pos x="T6" y="T7"/>
                      </a:cxn>
                      <a:cxn ang="0">
                        <a:pos x="T8" y="T9"/>
                      </a:cxn>
                      <a:cxn ang="0">
                        <a:pos x="T10" y="T11"/>
                      </a:cxn>
                      <a:cxn ang="0">
                        <a:pos x="T12" y="T13"/>
                      </a:cxn>
                    </a:cxnLst>
                    <a:rect l="0" t="0" r="r" b="b"/>
                    <a:pathLst>
                      <a:path w="892" h="26">
                        <a:moveTo>
                          <a:pt x="446" y="4"/>
                        </a:moveTo>
                        <a:cubicBezTo>
                          <a:pt x="252" y="4"/>
                          <a:pt x="60" y="1"/>
                          <a:pt x="0" y="0"/>
                        </a:cubicBezTo>
                        <a:cubicBezTo>
                          <a:pt x="0" y="13"/>
                          <a:pt x="0" y="13"/>
                          <a:pt x="0" y="13"/>
                        </a:cubicBezTo>
                        <a:cubicBezTo>
                          <a:pt x="43" y="15"/>
                          <a:pt x="238" y="26"/>
                          <a:pt x="446" y="26"/>
                        </a:cubicBezTo>
                        <a:cubicBezTo>
                          <a:pt x="654" y="26"/>
                          <a:pt x="849" y="15"/>
                          <a:pt x="892" y="13"/>
                        </a:cubicBezTo>
                        <a:cubicBezTo>
                          <a:pt x="892" y="0"/>
                          <a:pt x="892" y="0"/>
                          <a:pt x="892" y="0"/>
                        </a:cubicBezTo>
                        <a:cubicBezTo>
                          <a:pt x="833" y="1"/>
                          <a:pt x="640" y="4"/>
                          <a:pt x="446" y="4"/>
                        </a:cubicBezTo>
                        <a:close/>
                      </a:path>
                    </a:pathLst>
                  </a:custGeom>
                  <a:gradFill>
                    <a:gsLst>
                      <a:gs pos="0">
                        <a:srgbClr val="969696"/>
                      </a:gs>
                      <a:gs pos="50000">
                        <a:srgbClr val="D7D7D7"/>
                      </a:gs>
                      <a:gs pos="100000">
                        <a:srgbClr val="969696"/>
                      </a:gs>
                    </a:gsLst>
                  </a:gra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 name="Group 174"/>
                <p:cNvGrpSpPr/>
                <p:nvPr/>
              </p:nvGrpSpPr>
              <p:grpSpPr>
                <a:xfrm>
                  <a:off x="2359025" y="450850"/>
                  <a:ext cx="4387851" cy="3922712"/>
                  <a:chOff x="2359025" y="450850"/>
                  <a:chExt cx="4387851" cy="3922713"/>
                </a:xfrm>
              </p:grpSpPr>
              <p:grpSp>
                <p:nvGrpSpPr>
                  <p:cNvPr id="12" name="Group 175"/>
                  <p:cNvGrpSpPr/>
                  <p:nvPr/>
                </p:nvGrpSpPr>
                <p:grpSpPr>
                  <a:xfrm>
                    <a:off x="2719388" y="917575"/>
                    <a:ext cx="3994150" cy="1149350"/>
                    <a:chOff x="2719388" y="917575"/>
                    <a:chExt cx="3994150" cy="1149350"/>
                  </a:xfrm>
                </p:grpSpPr>
                <p:sp>
                  <p:nvSpPr>
                    <p:cNvPr id="39" name="Freeform 8"/>
                    <p:cNvSpPr>
                      <a:spLocks/>
                    </p:cNvSpPr>
                    <p:nvPr/>
                  </p:nvSpPr>
                  <p:spPr bwMode="auto">
                    <a:xfrm>
                      <a:off x="2719388" y="917575"/>
                      <a:ext cx="3994150" cy="1149350"/>
                    </a:xfrm>
                    <a:custGeom>
                      <a:avLst/>
                      <a:gdLst>
                        <a:gd name="T0" fmla="*/ 766 w 1062"/>
                        <a:gd name="T1" fmla="*/ 306 h 306"/>
                        <a:gd name="T2" fmla="*/ 350 w 1062"/>
                        <a:gd name="T3" fmla="*/ 289 h 306"/>
                        <a:gd name="T4" fmla="*/ 9 w 1062"/>
                        <a:gd name="T5" fmla="*/ 103 h 306"/>
                        <a:gd name="T6" fmla="*/ 71 w 1062"/>
                        <a:gd name="T7" fmla="*/ 9 h 306"/>
                        <a:gd name="T8" fmla="*/ 166 w 1062"/>
                        <a:gd name="T9" fmla="*/ 70 h 306"/>
                        <a:gd name="T10" fmla="*/ 389 w 1062"/>
                        <a:gd name="T11" fmla="*/ 132 h 306"/>
                        <a:gd name="T12" fmla="*/ 846 w 1062"/>
                        <a:gd name="T13" fmla="*/ 145 h 306"/>
                        <a:gd name="T14" fmla="*/ 982 w 1062"/>
                        <a:gd name="T15" fmla="*/ 146 h 306"/>
                        <a:gd name="T16" fmla="*/ 1062 w 1062"/>
                        <a:gd name="T17" fmla="*/ 226 h 306"/>
                        <a:gd name="T18" fmla="*/ 981 w 1062"/>
                        <a:gd name="T19" fmla="*/ 306 h 306"/>
                        <a:gd name="T20" fmla="*/ 847 w 1062"/>
                        <a:gd name="T21" fmla="*/ 305 h 306"/>
                        <a:gd name="T22" fmla="*/ 766 w 1062"/>
                        <a:gd name="T23" fmla="*/ 3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2" h="306">
                          <a:moveTo>
                            <a:pt x="766" y="306"/>
                          </a:moveTo>
                          <a:cubicBezTo>
                            <a:pt x="625" y="306"/>
                            <a:pt x="476" y="304"/>
                            <a:pt x="350" y="289"/>
                          </a:cubicBezTo>
                          <a:cubicBezTo>
                            <a:pt x="217" y="273"/>
                            <a:pt x="37" y="237"/>
                            <a:pt x="9" y="103"/>
                          </a:cubicBezTo>
                          <a:cubicBezTo>
                            <a:pt x="0" y="60"/>
                            <a:pt x="28" y="18"/>
                            <a:pt x="71" y="9"/>
                          </a:cubicBezTo>
                          <a:cubicBezTo>
                            <a:pt x="115" y="0"/>
                            <a:pt x="157" y="27"/>
                            <a:pt x="166" y="70"/>
                          </a:cubicBezTo>
                          <a:cubicBezTo>
                            <a:pt x="168" y="74"/>
                            <a:pt x="197" y="112"/>
                            <a:pt x="389" y="132"/>
                          </a:cubicBezTo>
                          <a:cubicBezTo>
                            <a:pt x="527" y="146"/>
                            <a:pt x="697" y="146"/>
                            <a:pt x="846" y="145"/>
                          </a:cubicBezTo>
                          <a:cubicBezTo>
                            <a:pt x="895" y="145"/>
                            <a:pt x="940" y="145"/>
                            <a:pt x="982" y="146"/>
                          </a:cubicBezTo>
                          <a:cubicBezTo>
                            <a:pt x="1027" y="146"/>
                            <a:pt x="1062" y="182"/>
                            <a:pt x="1062" y="226"/>
                          </a:cubicBezTo>
                          <a:cubicBezTo>
                            <a:pt x="1061" y="270"/>
                            <a:pt x="1025" y="306"/>
                            <a:pt x="981" y="306"/>
                          </a:cubicBezTo>
                          <a:cubicBezTo>
                            <a:pt x="940" y="305"/>
                            <a:pt x="895" y="305"/>
                            <a:pt x="847" y="305"/>
                          </a:cubicBezTo>
                          <a:cubicBezTo>
                            <a:pt x="820" y="305"/>
                            <a:pt x="793" y="306"/>
                            <a:pt x="766" y="306"/>
                          </a:cubicBezTo>
                          <a:close/>
                        </a:path>
                      </a:pathLst>
                    </a:custGeom>
                    <a:gradFill flip="none" rotWithShape="1">
                      <a:gsLst>
                        <a:gs pos="0">
                          <a:srgbClr val="D7D7D7"/>
                        </a:gs>
                        <a:gs pos="50000">
                          <a:srgbClr val="AFAFAF"/>
                        </a:gs>
                        <a:gs pos="100000">
                          <a:srgbClr val="D7D7D7"/>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47"/>
                    <p:cNvSpPr>
                      <a:spLocks/>
                    </p:cNvSpPr>
                    <p:nvPr/>
                  </p:nvSpPr>
                  <p:spPr bwMode="auto">
                    <a:xfrm>
                      <a:off x="3881438" y="1454151"/>
                      <a:ext cx="1392238" cy="141288"/>
                    </a:xfrm>
                    <a:custGeom>
                      <a:avLst/>
                      <a:gdLst>
                        <a:gd name="T0" fmla="*/ 326 w 370"/>
                        <a:gd name="T1" fmla="*/ 24 h 48"/>
                        <a:gd name="T2" fmla="*/ 45 w 370"/>
                        <a:gd name="T3" fmla="*/ 3 h 48"/>
                        <a:gd name="T4" fmla="*/ 163 w 370"/>
                        <a:gd name="T5" fmla="*/ 46 h 48"/>
                        <a:gd name="T6" fmla="*/ 326 w 370"/>
                        <a:gd name="T7" fmla="*/ 24 h 48"/>
                      </a:gdLst>
                      <a:ahLst/>
                      <a:cxnLst>
                        <a:cxn ang="0">
                          <a:pos x="T0" y="T1"/>
                        </a:cxn>
                        <a:cxn ang="0">
                          <a:pos x="T2" y="T3"/>
                        </a:cxn>
                        <a:cxn ang="0">
                          <a:pos x="T4" y="T5"/>
                        </a:cxn>
                        <a:cxn ang="0">
                          <a:pos x="T6" y="T7"/>
                        </a:cxn>
                      </a:cxnLst>
                      <a:rect l="0" t="0" r="r" b="b"/>
                      <a:pathLst>
                        <a:path w="370" h="48">
                          <a:moveTo>
                            <a:pt x="326" y="24"/>
                          </a:moveTo>
                          <a:cubicBezTo>
                            <a:pt x="326" y="24"/>
                            <a:pt x="90" y="5"/>
                            <a:pt x="45" y="3"/>
                          </a:cubicBezTo>
                          <a:cubicBezTo>
                            <a:pt x="0" y="0"/>
                            <a:pt x="53" y="43"/>
                            <a:pt x="163" y="46"/>
                          </a:cubicBezTo>
                          <a:cubicBezTo>
                            <a:pt x="272" y="48"/>
                            <a:pt x="370" y="44"/>
                            <a:pt x="326" y="24"/>
                          </a:cubicBezTo>
                          <a:close/>
                        </a:path>
                      </a:pathLst>
                    </a:custGeom>
                    <a:gradFill flip="none" rotWithShape="1">
                      <a:gsLst>
                        <a:gs pos="0">
                          <a:srgbClr val="FFFFFF">
                            <a:alpha val="50000"/>
                          </a:srgbClr>
                        </a:gs>
                        <a:gs pos="70000">
                          <a:srgbClr val="FFFFFF">
                            <a:alpha val="0"/>
                          </a:srgbClr>
                        </a:gs>
                      </a:gsLst>
                      <a:path path="shap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3" name="Group 176"/>
                  <p:cNvGrpSpPr/>
                  <p:nvPr/>
                </p:nvGrpSpPr>
                <p:grpSpPr>
                  <a:xfrm>
                    <a:off x="2378075" y="1473200"/>
                    <a:ext cx="4365625" cy="1404938"/>
                    <a:chOff x="2378075" y="1473200"/>
                    <a:chExt cx="4365625" cy="1404938"/>
                  </a:xfrm>
                </p:grpSpPr>
                <p:sp>
                  <p:nvSpPr>
                    <p:cNvPr id="37" name="Freeform 7"/>
                    <p:cNvSpPr>
                      <a:spLocks/>
                    </p:cNvSpPr>
                    <p:nvPr/>
                  </p:nvSpPr>
                  <p:spPr bwMode="auto">
                    <a:xfrm>
                      <a:off x="2378075" y="1473200"/>
                      <a:ext cx="4365625" cy="1404938"/>
                    </a:xfrm>
                    <a:custGeom>
                      <a:avLst/>
                      <a:gdLst>
                        <a:gd name="T0" fmla="*/ 840 w 1161"/>
                        <a:gd name="T1" fmla="*/ 374 h 374"/>
                        <a:gd name="T2" fmla="*/ 375 w 1161"/>
                        <a:gd name="T3" fmla="*/ 348 h 374"/>
                        <a:gd name="T4" fmla="*/ 142 w 1161"/>
                        <a:gd name="T5" fmla="*/ 277 h 374"/>
                        <a:gd name="T6" fmla="*/ 6 w 1161"/>
                        <a:gd name="T7" fmla="*/ 98 h 374"/>
                        <a:gd name="T8" fmla="*/ 73 w 1161"/>
                        <a:gd name="T9" fmla="*/ 7 h 374"/>
                        <a:gd name="T10" fmla="*/ 164 w 1161"/>
                        <a:gd name="T11" fmla="*/ 74 h 374"/>
                        <a:gd name="T12" fmla="*/ 400 w 1161"/>
                        <a:gd name="T13" fmla="*/ 190 h 374"/>
                        <a:gd name="T14" fmla="*/ 930 w 1161"/>
                        <a:gd name="T15" fmla="*/ 213 h 374"/>
                        <a:gd name="T16" fmla="*/ 1082 w 1161"/>
                        <a:gd name="T17" fmla="*/ 213 h 374"/>
                        <a:gd name="T18" fmla="*/ 1161 w 1161"/>
                        <a:gd name="T19" fmla="*/ 294 h 374"/>
                        <a:gd name="T20" fmla="*/ 1080 w 1161"/>
                        <a:gd name="T21" fmla="*/ 373 h 374"/>
                        <a:gd name="T22" fmla="*/ 931 w 1161"/>
                        <a:gd name="T23" fmla="*/ 373 h 374"/>
                        <a:gd name="T24" fmla="*/ 840 w 1161"/>
                        <a:gd name="T25" fmla="*/ 37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1" h="374">
                          <a:moveTo>
                            <a:pt x="840" y="374"/>
                          </a:moveTo>
                          <a:cubicBezTo>
                            <a:pt x="684" y="374"/>
                            <a:pt x="517" y="370"/>
                            <a:pt x="375" y="348"/>
                          </a:cubicBezTo>
                          <a:cubicBezTo>
                            <a:pt x="276" y="333"/>
                            <a:pt x="200" y="309"/>
                            <a:pt x="142" y="277"/>
                          </a:cubicBezTo>
                          <a:cubicBezTo>
                            <a:pt x="44" y="223"/>
                            <a:pt x="14" y="150"/>
                            <a:pt x="6" y="98"/>
                          </a:cubicBezTo>
                          <a:cubicBezTo>
                            <a:pt x="0" y="54"/>
                            <a:pt x="30" y="13"/>
                            <a:pt x="73" y="7"/>
                          </a:cubicBezTo>
                          <a:cubicBezTo>
                            <a:pt x="117" y="0"/>
                            <a:pt x="158" y="30"/>
                            <a:pt x="164" y="74"/>
                          </a:cubicBezTo>
                          <a:cubicBezTo>
                            <a:pt x="175" y="144"/>
                            <a:pt x="316" y="177"/>
                            <a:pt x="400" y="190"/>
                          </a:cubicBezTo>
                          <a:cubicBezTo>
                            <a:pt x="556" y="215"/>
                            <a:pt x="755" y="214"/>
                            <a:pt x="930" y="213"/>
                          </a:cubicBezTo>
                          <a:cubicBezTo>
                            <a:pt x="984" y="213"/>
                            <a:pt x="1035" y="213"/>
                            <a:pt x="1082" y="213"/>
                          </a:cubicBezTo>
                          <a:cubicBezTo>
                            <a:pt x="1126" y="214"/>
                            <a:pt x="1161" y="250"/>
                            <a:pt x="1161" y="294"/>
                          </a:cubicBezTo>
                          <a:cubicBezTo>
                            <a:pt x="1160" y="339"/>
                            <a:pt x="1124" y="374"/>
                            <a:pt x="1080" y="373"/>
                          </a:cubicBezTo>
                          <a:cubicBezTo>
                            <a:pt x="1034" y="373"/>
                            <a:pt x="984" y="373"/>
                            <a:pt x="931" y="373"/>
                          </a:cubicBezTo>
                          <a:cubicBezTo>
                            <a:pt x="901" y="373"/>
                            <a:pt x="871" y="374"/>
                            <a:pt x="840" y="374"/>
                          </a:cubicBezTo>
                          <a:close/>
                        </a:path>
                      </a:pathLst>
                    </a:custGeom>
                    <a:gradFill flip="none" rotWithShape="1">
                      <a:gsLst>
                        <a:gs pos="0">
                          <a:srgbClr val="D7D7D7"/>
                        </a:gs>
                        <a:gs pos="50000">
                          <a:srgbClr val="AFAFAF"/>
                        </a:gs>
                        <a:gs pos="100000">
                          <a:srgbClr val="D7D7D7"/>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46"/>
                    <p:cNvSpPr>
                      <a:spLocks/>
                    </p:cNvSpPr>
                    <p:nvPr/>
                  </p:nvSpPr>
                  <p:spPr bwMode="auto">
                    <a:xfrm>
                      <a:off x="4070350" y="2271712"/>
                      <a:ext cx="1390650" cy="89694"/>
                    </a:xfrm>
                    <a:custGeom>
                      <a:avLst/>
                      <a:gdLst>
                        <a:gd name="T0" fmla="*/ 327 w 370"/>
                        <a:gd name="T1" fmla="*/ 24 h 48"/>
                        <a:gd name="T2" fmla="*/ 45 w 370"/>
                        <a:gd name="T3" fmla="*/ 3 h 48"/>
                        <a:gd name="T4" fmla="*/ 163 w 370"/>
                        <a:gd name="T5" fmla="*/ 46 h 48"/>
                        <a:gd name="T6" fmla="*/ 327 w 370"/>
                        <a:gd name="T7" fmla="*/ 24 h 48"/>
                      </a:gdLst>
                      <a:ahLst/>
                      <a:cxnLst>
                        <a:cxn ang="0">
                          <a:pos x="T0" y="T1"/>
                        </a:cxn>
                        <a:cxn ang="0">
                          <a:pos x="T2" y="T3"/>
                        </a:cxn>
                        <a:cxn ang="0">
                          <a:pos x="T4" y="T5"/>
                        </a:cxn>
                        <a:cxn ang="0">
                          <a:pos x="T6" y="T7"/>
                        </a:cxn>
                      </a:cxnLst>
                      <a:rect l="0" t="0" r="r" b="b"/>
                      <a:pathLst>
                        <a:path w="370" h="48">
                          <a:moveTo>
                            <a:pt x="327" y="24"/>
                          </a:moveTo>
                          <a:cubicBezTo>
                            <a:pt x="327" y="24"/>
                            <a:pt x="90" y="5"/>
                            <a:pt x="45" y="3"/>
                          </a:cubicBezTo>
                          <a:cubicBezTo>
                            <a:pt x="0" y="0"/>
                            <a:pt x="53" y="43"/>
                            <a:pt x="163" y="46"/>
                          </a:cubicBezTo>
                          <a:cubicBezTo>
                            <a:pt x="272" y="48"/>
                            <a:pt x="370" y="44"/>
                            <a:pt x="327" y="24"/>
                          </a:cubicBezTo>
                          <a:close/>
                        </a:path>
                      </a:pathLst>
                    </a:custGeom>
                    <a:gradFill flip="none" rotWithShape="1">
                      <a:gsLst>
                        <a:gs pos="0">
                          <a:srgbClr val="FFFFFF">
                            <a:alpha val="80000"/>
                          </a:srgbClr>
                        </a:gs>
                        <a:gs pos="100000">
                          <a:srgbClr val="FFFFFF">
                            <a:alpha val="0"/>
                          </a:srgbClr>
                        </a:gs>
                      </a:gsLst>
                      <a:path path="shap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4" name="Group 177"/>
                  <p:cNvGrpSpPr/>
                  <p:nvPr/>
                </p:nvGrpSpPr>
                <p:grpSpPr>
                  <a:xfrm>
                    <a:off x="2370138" y="2379663"/>
                    <a:ext cx="4008438" cy="1257300"/>
                    <a:chOff x="2370138" y="2379663"/>
                    <a:chExt cx="4008438" cy="1257300"/>
                  </a:xfrm>
                </p:grpSpPr>
                <p:sp>
                  <p:nvSpPr>
                    <p:cNvPr id="34" name="Freeform 6"/>
                    <p:cNvSpPr>
                      <a:spLocks/>
                    </p:cNvSpPr>
                    <p:nvPr/>
                  </p:nvSpPr>
                  <p:spPr bwMode="auto">
                    <a:xfrm>
                      <a:off x="2370138" y="2379663"/>
                      <a:ext cx="4008438" cy="1257300"/>
                    </a:xfrm>
                    <a:custGeom>
                      <a:avLst/>
                      <a:gdLst>
                        <a:gd name="T0" fmla="*/ 986 w 1066"/>
                        <a:gd name="T1" fmla="*/ 335 h 335"/>
                        <a:gd name="T2" fmla="*/ 985 w 1066"/>
                        <a:gd name="T3" fmla="*/ 335 h 335"/>
                        <a:gd name="T4" fmla="*/ 541 w 1066"/>
                        <a:gd name="T5" fmla="*/ 311 h 335"/>
                        <a:gd name="T6" fmla="*/ 221 w 1066"/>
                        <a:gd name="T7" fmla="*/ 259 h 335"/>
                        <a:gd name="T8" fmla="*/ 9 w 1066"/>
                        <a:gd name="T9" fmla="*/ 103 h 335"/>
                        <a:gd name="T10" fmla="*/ 71 w 1066"/>
                        <a:gd name="T11" fmla="*/ 9 h 335"/>
                        <a:gd name="T12" fmla="*/ 164 w 1066"/>
                        <a:gd name="T13" fmla="*/ 63 h 335"/>
                        <a:gd name="T14" fmla="*/ 591 w 1066"/>
                        <a:gd name="T15" fmla="*/ 155 h 335"/>
                        <a:gd name="T16" fmla="*/ 986 w 1066"/>
                        <a:gd name="T17" fmla="*/ 175 h 335"/>
                        <a:gd name="T18" fmla="*/ 1066 w 1066"/>
                        <a:gd name="T19" fmla="*/ 256 h 335"/>
                        <a:gd name="T20" fmla="*/ 986 w 1066"/>
                        <a:gd name="T21" fmla="*/ 33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6" h="335">
                          <a:moveTo>
                            <a:pt x="986" y="335"/>
                          </a:moveTo>
                          <a:cubicBezTo>
                            <a:pt x="985" y="335"/>
                            <a:pt x="985" y="335"/>
                            <a:pt x="985" y="335"/>
                          </a:cubicBezTo>
                          <a:cubicBezTo>
                            <a:pt x="976" y="335"/>
                            <a:pt x="763" y="333"/>
                            <a:pt x="541" y="311"/>
                          </a:cubicBezTo>
                          <a:cubicBezTo>
                            <a:pt x="409" y="298"/>
                            <a:pt x="301" y="281"/>
                            <a:pt x="221" y="259"/>
                          </a:cubicBezTo>
                          <a:cubicBezTo>
                            <a:pt x="139" y="237"/>
                            <a:pt x="28" y="196"/>
                            <a:pt x="9" y="103"/>
                          </a:cubicBezTo>
                          <a:cubicBezTo>
                            <a:pt x="0" y="60"/>
                            <a:pt x="28" y="18"/>
                            <a:pt x="71" y="9"/>
                          </a:cubicBezTo>
                          <a:cubicBezTo>
                            <a:pt x="112" y="0"/>
                            <a:pt x="152" y="24"/>
                            <a:pt x="164" y="63"/>
                          </a:cubicBezTo>
                          <a:cubicBezTo>
                            <a:pt x="176" y="74"/>
                            <a:pt x="249" y="125"/>
                            <a:pt x="591" y="155"/>
                          </a:cubicBezTo>
                          <a:cubicBezTo>
                            <a:pt x="793" y="174"/>
                            <a:pt x="984" y="175"/>
                            <a:pt x="986" y="175"/>
                          </a:cubicBezTo>
                          <a:cubicBezTo>
                            <a:pt x="1030" y="176"/>
                            <a:pt x="1066" y="212"/>
                            <a:pt x="1066" y="256"/>
                          </a:cubicBezTo>
                          <a:cubicBezTo>
                            <a:pt x="1065" y="300"/>
                            <a:pt x="1030" y="335"/>
                            <a:pt x="986" y="335"/>
                          </a:cubicBezTo>
                          <a:close/>
                        </a:path>
                      </a:pathLst>
                    </a:custGeom>
                    <a:gradFill flip="none" rotWithShape="1">
                      <a:gsLst>
                        <a:gs pos="0">
                          <a:srgbClr val="D7D7D7"/>
                        </a:gs>
                        <a:gs pos="50000">
                          <a:srgbClr val="AFAFAF"/>
                        </a:gs>
                        <a:gs pos="100000">
                          <a:srgbClr val="D7D7D7"/>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45"/>
                    <p:cNvSpPr>
                      <a:spLocks/>
                    </p:cNvSpPr>
                    <p:nvPr/>
                  </p:nvSpPr>
                  <p:spPr bwMode="auto">
                    <a:xfrm rot="185452">
                      <a:off x="3977818" y="2975204"/>
                      <a:ext cx="1864293" cy="146051"/>
                    </a:xfrm>
                    <a:custGeom>
                      <a:avLst/>
                      <a:gdLst>
                        <a:gd name="T0" fmla="*/ 326 w 370"/>
                        <a:gd name="T1" fmla="*/ 24 h 48"/>
                        <a:gd name="T2" fmla="*/ 44 w 370"/>
                        <a:gd name="T3" fmla="*/ 2 h 48"/>
                        <a:gd name="T4" fmla="*/ 162 w 370"/>
                        <a:gd name="T5" fmla="*/ 45 h 48"/>
                        <a:gd name="T6" fmla="*/ 326 w 370"/>
                        <a:gd name="T7" fmla="*/ 24 h 48"/>
                      </a:gdLst>
                      <a:ahLst/>
                      <a:cxnLst>
                        <a:cxn ang="0">
                          <a:pos x="T0" y="T1"/>
                        </a:cxn>
                        <a:cxn ang="0">
                          <a:pos x="T2" y="T3"/>
                        </a:cxn>
                        <a:cxn ang="0">
                          <a:pos x="T4" y="T5"/>
                        </a:cxn>
                        <a:cxn ang="0">
                          <a:pos x="T6" y="T7"/>
                        </a:cxn>
                      </a:cxnLst>
                      <a:rect l="0" t="0" r="r" b="b"/>
                      <a:pathLst>
                        <a:path w="370" h="48">
                          <a:moveTo>
                            <a:pt x="326" y="24"/>
                          </a:moveTo>
                          <a:cubicBezTo>
                            <a:pt x="326" y="24"/>
                            <a:pt x="89" y="4"/>
                            <a:pt x="44" y="2"/>
                          </a:cubicBezTo>
                          <a:cubicBezTo>
                            <a:pt x="0" y="0"/>
                            <a:pt x="53" y="43"/>
                            <a:pt x="162" y="45"/>
                          </a:cubicBezTo>
                          <a:cubicBezTo>
                            <a:pt x="272" y="48"/>
                            <a:pt x="370" y="44"/>
                            <a:pt x="326" y="24"/>
                          </a:cubicBezTo>
                          <a:close/>
                        </a:path>
                      </a:pathLst>
                    </a:custGeom>
                    <a:gradFill flip="none" rotWithShape="1">
                      <a:gsLst>
                        <a:gs pos="0">
                          <a:srgbClr val="FFFFFF">
                            <a:alpha val="75000"/>
                          </a:srgbClr>
                        </a:gs>
                        <a:gs pos="75000">
                          <a:srgbClr val="FFFFFF">
                            <a:alpha val="0"/>
                          </a:srgbClr>
                        </a:gs>
                      </a:gsLst>
                      <a:path path="shap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5"/>
                    <p:cNvSpPr>
                      <a:spLocks/>
                    </p:cNvSpPr>
                    <p:nvPr/>
                  </p:nvSpPr>
                  <p:spPr bwMode="auto">
                    <a:xfrm rot="220965">
                      <a:off x="3521183" y="3439421"/>
                      <a:ext cx="2089454" cy="85464"/>
                    </a:xfrm>
                    <a:custGeom>
                      <a:avLst/>
                      <a:gdLst>
                        <a:gd name="T0" fmla="*/ 326 w 370"/>
                        <a:gd name="T1" fmla="*/ 24 h 48"/>
                        <a:gd name="T2" fmla="*/ 44 w 370"/>
                        <a:gd name="T3" fmla="*/ 2 h 48"/>
                        <a:gd name="T4" fmla="*/ 162 w 370"/>
                        <a:gd name="T5" fmla="*/ 45 h 48"/>
                        <a:gd name="T6" fmla="*/ 326 w 370"/>
                        <a:gd name="T7" fmla="*/ 24 h 48"/>
                      </a:gdLst>
                      <a:ahLst/>
                      <a:cxnLst>
                        <a:cxn ang="0">
                          <a:pos x="T0" y="T1"/>
                        </a:cxn>
                        <a:cxn ang="0">
                          <a:pos x="T2" y="T3"/>
                        </a:cxn>
                        <a:cxn ang="0">
                          <a:pos x="T4" y="T5"/>
                        </a:cxn>
                        <a:cxn ang="0">
                          <a:pos x="T6" y="T7"/>
                        </a:cxn>
                      </a:cxnLst>
                      <a:rect l="0" t="0" r="r" b="b"/>
                      <a:pathLst>
                        <a:path w="370" h="48">
                          <a:moveTo>
                            <a:pt x="326" y="24"/>
                          </a:moveTo>
                          <a:cubicBezTo>
                            <a:pt x="326" y="24"/>
                            <a:pt x="89" y="4"/>
                            <a:pt x="44" y="2"/>
                          </a:cubicBezTo>
                          <a:cubicBezTo>
                            <a:pt x="0" y="0"/>
                            <a:pt x="53" y="43"/>
                            <a:pt x="162" y="45"/>
                          </a:cubicBezTo>
                          <a:cubicBezTo>
                            <a:pt x="272" y="48"/>
                            <a:pt x="370" y="44"/>
                            <a:pt x="326" y="24"/>
                          </a:cubicBezTo>
                          <a:close/>
                        </a:path>
                      </a:pathLst>
                    </a:custGeom>
                    <a:gradFill flip="none" rotWithShape="1">
                      <a:gsLst>
                        <a:gs pos="0">
                          <a:srgbClr val="000000">
                            <a:alpha val="25000"/>
                          </a:srgbClr>
                        </a:gs>
                        <a:gs pos="100000">
                          <a:srgbClr val="000000">
                            <a:alpha val="0"/>
                          </a:srgbClr>
                        </a:gs>
                      </a:gsLst>
                      <a:path path="shap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5" name="Group 178"/>
                  <p:cNvGrpSpPr/>
                  <p:nvPr/>
                </p:nvGrpSpPr>
                <p:grpSpPr>
                  <a:xfrm>
                    <a:off x="2655888" y="2984500"/>
                    <a:ext cx="1293813" cy="1389063"/>
                    <a:chOff x="2655888" y="2984500"/>
                    <a:chExt cx="1293813" cy="1389063"/>
                  </a:xfrm>
                </p:grpSpPr>
                <p:sp>
                  <p:nvSpPr>
                    <p:cNvPr id="32" name="Freeform 17"/>
                    <p:cNvSpPr>
                      <a:spLocks/>
                    </p:cNvSpPr>
                    <p:nvPr/>
                  </p:nvSpPr>
                  <p:spPr bwMode="auto">
                    <a:xfrm>
                      <a:off x="2655888" y="2984500"/>
                      <a:ext cx="1293813" cy="1389063"/>
                    </a:xfrm>
                    <a:custGeom>
                      <a:avLst/>
                      <a:gdLst>
                        <a:gd name="T0" fmla="*/ 207 w 344"/>
                        <a:gd name="T1" fmla="*/ 370 h 370"/>
                        <a:gd name="T2" fmla="*/ 214 w 344"/>
                        <a:gd name="T3" fmla="*/ 369 h 370"/>
                        <a:gd name="T4" fmla="*/ 344 w 344"/>
                        <a:gd name="T5" fmla="*/ 352 h 370"/>
                        <a:gd name="T6" fmla="*/ 117 w 344"/>
                        <a:gd name="T7" fmla="*/ 15 h 370"/>
                        <a:gd name="T8" fmla="*/ 15 w 344"/>
                        <a:gd name="T9" fmla="*/ 63 h 370"/>
                        <a:gd name="T10" fmla="*/ 63 w 344"/>
                        <a:gd name="T11" fmla="*/ 166 h 370"/>
                        <a:gd name="T12" fmla="*/ 207 w 344"/>
                        <a:gd name="T13" fmla="*/ 370 h 370"/>
                      </a:gdLst>
                      <a:ahLst/>
                      <a:cxnLst>
                        <a:cxn ang="0">
                          <a:pos x="T0" y="T1"/>
                        </a:cxn>
                        <a:cxn ang="0">
                          <a:pos x="T2" y="T3"/>
                        </a:cxn>
                        <a:cxn ang="0">
                          <a:pos x="T4" y="T5"/>
                        </a:cxn>
                        <a:cxn ang="0">
                          <a:pos x="T6" y="T7"/>
                        </a:cxn>
                        <a:cxn ang="0">
                          <a:pos x="T8" y="T9"/>
                        </a:cxn>
                        <a:cxn ang="0">
                          <a:pos x="T10" y="T11"/>
                        </a:cxn>
                        <a:cxn ang="0">
                          <a:pos x="T12" y="T13"/>
                        </a:cxn>
                      </a:cxnLst>
                      <a:rect l="0" t="0" r="r" b="b"/>
                      <a:pathLst>
                        <a:path w="344" h="370">
                          <a:moveTo>
                            <a:pt x="207" y="370"/>
                          </a:moveTo>
                          <a:cubicBezTo>
                            <a:pt x="209" y="370"/>
                            <a:pt x="212" y="369"/>
                            <a:pt x="214" y="369"/>
                          </a:cubicBezTo>
                          <a:cubicBezTo>
                            <a:pt x="344" y="352"/>
                            <a:pt x="344" y="352"/>
                            <a:pt x="344" y="352"/>
                          </a:cubicBezTo>
                          <a:cubicBezTo>
                            <a:pt x="331" y="251"/>
                            <a:pt x="284" y="75"/>
                            <a:pt x="117" y="15"/>
                          </a:cubicBezTo>
                          <a:cubicBezTo>
                            <a:pt x="75" y="0"/>
                            <a:pt x="30" y="22"/>
                            <a:pt x="15" y="63"/>
                          </a:cubicBezTo>
                          <a:cubicBezTo>
                            <a:pt x="0" y="105"/>
                            <a:pt x="21" y="151"/>
                            <a:pt x="63" y="166"/>
                          </a:cubicBezTo>
                          <a:cubicBezTo>
                            <a:pt x="148" y="196"/>
                            <a:pt x="190" y="304"/>
                            <a:pt x="207" y="370"/>
                          </a:cubicBezTo>
                          <a:close/>
                        </a:path>
                      </a:pathLst>
                    </a:custGeom>
                    <a:gradFill>
                      <a:gsLst>
                        <a:gs pos="30000">
                          <a:srgbClr val="C0C0C0"/>
                        </a:gs>
                        <a:gs pos="15000">
                          <a:srgbClr val="E6E6E6"/>
                        </a:gs>
                        <a:gs pos="80000">
                          <a:srgbClr val="D7D7D7"/>
                        </a:gs>
                        <a:gs pos="100000">
                          <a:srgbClr val="969696"/>
                        </a:gs>
                      </a:gsLst>
                      <a:lin ang="42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44"/>
                    <p:cNvSpPr>
                      <a:spLocks/>
                    </p:cNvSpPr>
                    <p:nvPr/>
                  </p:nvSpPr>
                  <p:spPr bwMode="auto">
                    <a:xfrm>
                      <a:off x="3260725" y="3257550"/>
                      <a:ext cx="542925" cy="871538"/>
                    </a:xfrm>
                    <a:custGeom>
                      <a:avLst/>
                      <a:gdLst>
                        <a:gd name="T0" fmla="*/ 144 w 144"/>
                        <a:gd name="T1" fmla="*/ 208 h 232"/>
                        <a:gd name="T2" fmla="*/ 53 w 144"/>
                        <a:gd name="T3" fmla="*/ 32 h 232"/>
                        <a:gd name="T4" fmla="*/ 85 w 144"/>
                        <a:gd name="T5" fmla="*/ 120 h 232"/>
                        <a:gd name="T6" fmla="*/ 144 w 144"/>
                        <a:gd name="T7" fmla="*/ 208 h 232"/>
                      </a:gdLst>
                      <a:ahLst/>
                      <a:cxnLst>
                        <a:cxn ang="0">
                          <a:pos x="T0" y="T1"/>
                        </a:cxn>
                        <a:cxn ang="0">
                          <a:pos x="T2" y="T3"/>
                        </a:cxn>
                        <a:cxn ang="0">
                          <a:pos x="T4" y="T5"/>
                        </a:cxn>
                        <a:cxn ang="0">
                          <a:pos x="T6" y="T7"/>
                        </a:cxn>
                      </a:cxnLst>
                      <a:rect l="0" t="0" r="r" b="b"/>
                      <a:pathLst>
                        <a:path w="144" h="232">
                          <a:moveTo>
                            <a:pt x="144" y="208"/>
                          </a:moveTo>
                          <a:cubicBezTo>
                            <a:pt x="144" y="208"/>
                            <a:pt x="106" y="64"/>
                            <a:pt x="53" y="32"/>
                          </a:cubicBezTo>
                          <a:cubicBezTo>
                            <a:pt x="0" y="0"/>
                            <a:pt x="64" y="88"/>
                            <a:pt x="85" y="120"/>
                          </a:cubicBezTo>
                          <a:cubicBezTo>
                            <a:pt x="106" y="152"/>
                            <a:pt x="124" y="232"/>
                            <a:pt x="144" y="208"/>
                          </a:cubicBezTo>
                          <a:close/>
                        </a:path>
                      </a:pathLst>
                    </a:custGeom>
                    <a:gradFill flip="none" rotWithShape="1">
                      <a:gsLst>
                        <a:gs pos="0">
                          <a:srgbClr val="FFFFFF">
                            <a:alpha val="50000"/>
                          </a:srgbClr>
                        </a:gs>
                        <a:gs pos="100000">
                          <a:srgbClr val="FFFFFF">
                            <a:alpha val="0"/>
                          </a:srgbClr>
                        </a:gs>
                      </a:gsLst>
                      <a:path path="shap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6" name="Group 179"/>
                  <p:cNvGrpSpPr/>
                  <p:nvPr/>
                </p:nvGrpSpPr>
                <p:grpSpPr>
                  <a:xfrm>
                    <a:off x="2490788" y="450850"/>
                    <a:ext cx="2997200" cy="958850"/>
                    <a:chOff x="2490788" y="450850"/>
                    <a:chExt cx="2997200" cy="958850"/>
                  </a:xfrm>
                </p:grpSpPr>
                <p:sp>
                  <p:nvSpPr>
                    <p:cNvPr id="30" name="Freeform 5"/>
                    <p:cNvSpPr>
                      <a:spLocks/>
                    </p:cNvSpPr>
                    <p:nvPr/>
                  </p:nvSpPr>
                  <p:spPr bwMode="auto">
                    <a:xfrm>
                      <a:off x="2490788" y="450850"/>
                      <a:ext cx="2997200" cy="958850"/>
                    </a:xfrm>
                    <a:custGeom>
                      <a:avLst/>
                      <a:gdLst>
                        <a:gd name="T0" fmla="*/ 70 w 797"/>
                        <a:gd name="T1" fmla="*/ 255 h 255"/>
                        <a:gd name="T2" fmla="*/ 365 w 797"/>
                        <a:gd name="T3" fmla="*/ 45 h 255"/>
                        <a:gd name="T4" fmla="*/ 512 w 797"/>
                        <a:gd name="T5" fmla="*/ 0 h 255"/>
                        <a:gd name="T6" fmla="*/ 678 w 797"/>
                        <a:gd name="T7" fmla="*/ 33 h 255"/>
                        <a:gd name="T8" fmla="*/ 797 w 797"/>
                        <a:gd name="T9" fmla="*/ 55 h 255"/>
                        <a:gd name="T10" fmla="*/ 70 w 797"/>
                        <a:gd name="T11" fmla="*/ 255 h 255"/>
                      </a:gdLst>
                      <a:ahLst/>
                      <a:cxnLst>
                        <a:cxn ang="0">
                          <a:pos x="T0" y="T1"/>
                        </a:cxn>
                        <a:cxn ang="0">
                          <a:pos x="T2" y="T3"/>
                        </a:cxn>
                        <a:cxn ang="0">
                          <a:pos x="T4" y="T5"/>
                        </a:cxn>
                        <a:cxn ang="0">
                          <a:pos x="T6" y="T7"/>
                        </a:cxn>
                        <a:cxn ang="0">
                          <a:pos x="T8" y="T9"/>
                        </a:cxn>
                        <a:cxn ang="0">
                          <a:pos x="T10" y="T11"/>
                        </a:cxn>
                      </a:cxnLst>
                      <a:rect l="0" t="0" r="r" b="b"/>
                      <a:pathLst>
                        <a:path w="797" h="255">
                          <a:moveTo>
                            <a:pt x="70" y="255"/>
                          </a:moveTo>
                          <a:cubicBezTo>
                            <a:pt x="70" y="255"/>
                            <a:pt x="0" y="106"/>
                            <a:pt x="365" y="45"/>
                          </a:cubicBezTo>
                          <a:cubicBezTo>
                            <a:pt x="363" y="45"/>
                            <a:pt x="433" y="0"/>
                            <a:pt x="512" y="0"/>
                          </a:cubicBezTo>
                          <a:cubicBezTo>
                            <a:pt x="590" y="0"/>
                            <a:pt x="647" y="28"/>
                            <a:pt x="678" y="33"/>
                          </a:cubicBezTo>
                          <a:cubicBezTo>
                            <a:pt x="708" y="38"/>
                            <a:pt x="797" y="55"/>
                            <a:pt x="797" y="55"/>
                          </a:cubicBezTo>
                          <a:cubicBezTo>
                            <a:pt x="797" y="55"/>
                            <a:pt x="193" y="149"/>
                            <a:pt x="70" y="255"/>
                          </a:cubicBezTo>
                          <a:close/>
                        </a:path>
                      </a:pathLst>
                    </a:custGeom>
                    <a:gradFill>
                      <a:gsLst>
                        <a:gs pos="0">
                          <a:srgbClr val="D7D7D7"/>
                        </a:gs>
                        <a:gs pos="50000">
                          <a:srgbClr val="E6E6E6"/>
                        </a:gs>
                        <a:gs pos="100000">
                          <a:srgbClr val="D7D7D7"/>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9"/>
                    <p:cNvSpPr>
                      <a:spLocks/>
                    </p:cNvSpPr>
                    <p:nvPr/>
                  </p:nvSpPr>
                  <p:spPr bwMode="auto">
                    <a:xfrm>
                      <a:off x="3798888" y="503238"/>
                      <a:ext cx="1117600" cy="255588"/>
                    </a:xfrm>
                    <a:custGeom>
                      <a:avLst/>
                      <a:gdLst>
                        <a:gd name="T0" fmla="*/ 255 w 297"/>
                        <a:gd name="T1" fmla="*/ 16 h 68"/>
                        <a:gd name="T2" fmla="*/ 158 w 297"/>
                        <a:gd name="T3" fmla="*/ 0 h 68"/>
                        <a:gd name="T4" fmla="*/ 52 w 297"/>
                        <a:gd name="T5" fmla="*/ 53 h 68"/>
                        <a:gd name="T6" fmla="*/ 173 w 297"/>
                        <a:gd name="T7" fmla="*/ 27 h 68"/>
                        <a:gd name="T8" fmla="*/ 255 w 297"/>
                        <a:gd name="T9" fmla="*/ 16 h 68"/>
                      </a:gdLst>
                      <a:ahLst/>
                      <a:cxnLst>
                        <a:cxn ang="0">
                          <a:pos x="T0" y="T1"/>
                        </a:cxn>
                        <a:cxn ang="0">
                          <a:pos x="T2" y="T3"/>
                        </a:cxn>
                        <a:cxn ang="0">
                          <a:pos x="T4" y="T5"/>
                        </a:cxn>
                        <a:cxn ang="0">
                          <a:pos x="T6" y="T7"/>
                        </a:cxn>
                        <a:cxn ang="0">
                          <a:pos x="T8" y="T9"/>
                        </a:cxn>
                      </a:cxnLst>
                      <a:rect l="0" t="0" r="r" b="b"/>
                      <a:pathLst>
                        <a:path w="297" h="68">
                          <a:moveTo>
                            <a:pt x="255" y="16"/>
                          </a:moveTo>
                          <a:cubicBezTo>
                            <a:pt x="255" y="16"/>
                            <a:pt x="234" y="0"/>
                            <a:pt x="158" y="0"/>
                          </a:cubicBezTo>
                          <a:cubicBezTo>
                            <a:pt x="82" y="0"/>
                            <a:pt x="0" y="68"/>
                            <a:pt x="52" y="53"/>
                          </a:cubicBezTo>
                          <a:cubicBezTo>
                            <a:pt x="105" y="37"/>
                            <a:pt x="106" y="18"/>
                            <a:pt x="173" y="27"/>
                          </a:cubicBezTo>
                          <a:cubicBezTo>
                            <a:pt x="241" y="37"/>
                            <a:pt x="297" y="43"/>
                            <a:pt x="255" y="16"/>
                          </a:cubicBezTo>
                          <a:close/>
                        </a:path>
                      </a:pathLst>
                    </a:custGeom>
                    <a:gradFill flip="none" rotWithShape="1">
                      <a:gsLst>
                        <a:gs pos="0">
                          <a:srgbClr val="FFFFFF"/>
                        </a:gs>
                        <a:gs pos="100000">
                          <a:srgbClr val="FFFFFF">
                            <a:alpha val="0"/>
                          </a:srgbClr>
                        </a:gs>
                      </a:gsLst>
                      <a:path path="shap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7" name="Group 180"/>
                  <p:cNvGrpSpPr/>
                  <p:nvPr/>
                </p:nvGrpSpPr>
                <p:grpSpPr>
                  <a:xfrm>
                    <a:off x="2652713" y="2270125"/>
                    <a:ext cx="4094163" cy="1352550"/>
                    <a:chOff x="2652713" y="2270125"/>
                    <a:chExt cx="4094163" cy="1352550"/>
                  </a:xfrm>
                </p:grpSpPr>
                <p:sp>
                  <p:nvSpPr>
                    <p:cNvPr id="28" name="Freeform 11" descr="&#10;&#10;&#10;&#10;&#10;&#10;&#10;&#10;&#10;&#10;&#10;&#10;&#10;&#10;&#10;&#10;&#10;&#10;&#10;&#10;&#10;&#10;&#10;&#10;&#10;&#10;&#10;&#10;&#10;&#10;&#10;&#10;&#10;&#10;&#10;&#10;&#10;&#10;&#10;&#10;&#10;&#10;&#10;&#10;&#10;&#10;&#10;&#10;&#10;&#10;&#10;&#10;&#10;&#10;&#10;&#10;&#10;&#10;&#10;www.PresentationLoad.com"/>
                    <p:cNvSpPr>
                      <a:spLocks/>
                    </p:cNvSpPr>
                    <p:nvPr/>
                  </p:nvSpPr>
                  <p:spPr bwMode="auto">
                    <a:xfrm>
                      <a:off x="2652713" y="2270125"/>
                      <a:ext cx="4094163" cy="1352550"/>
                    </a:xfrm>
                    <a:custGeom>
                      <a:avLst/>
                      <a:gdLst>
                        <a:gd name="T0" fmla="*/ 91 w 1089"/>
                        <a:gd name="T1" fmla="*/ 360 h 360"/>
                        <a:gd name="T2" fmla="*/ 21 w 1089"/>
                        <a:gd name="T3" fmla="*/ 319 h 360"/>
                        <a:gd name="T4" fmla="*/ 52 w 1089"/>
                        <a:gd name="T5" fmla="*/ 211 h 360"/>
                        <a:gd name="T6" fmla="*/ 1006 w 1089"/>
                        <a:gd name="T7" fmla="*/ 1 h 360"/>
                        <a:gd name="T8" fmla="*/ 1088 w 1089"/>
                        <a:gd name="T9" fmla="*/ 79 h 360"/>
                        <a:gd name="T10" fmla="*/ 1010 w 1089"/>
                        <a:gd name="T11" fmla="*/ 161 h 360"/>
                        <a:gd name="T12" fmla="*/ 130 w 1089"/>
                        <a:gd name="T13" fmla="*/ 350 h 360"/>
                        <a:gd name="T14" fmla="*/ 91 w 1089"/>
                        <a:gd name="T15" fmla="*/ 360 h 3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9" h="360">
                          <a:moveTo>
                            <a:pt x="91" y="360"/>
                          </a:moveTo>
                          <a:cubicBezTo>
                            <a:pt x="63" y="360"/>
                            <a:pt x="36" y="346"/>
                            <a:pt x="21" y="319"/>
                          </a:cubicBezTo>
                          <a:cubicBezTo>
                            <a:pt x="0" y="281"/>
                            <a:pt x="13" y="232"/>
                            <a:pt x="52" y="211"/>
                          </a:cubicBezTo>
                          <a:cubicBezTo>
                            <a:pt x="336" y="52"/>
                            <a:pt x="727" y="9"/>
                            <a:pt x="1006" y="1"/>
                          </a:cubicBezTo>
                          <a:cubicBezTo>
                            <a:pt x="1050" y="0"/>
                            <a:pt x="1087" y="35"/>
                            <a:pt x="1088" y="79"/>
                          </a:cubicBezTo>
                          <a:cubicBezTo>
                            <a:pt x="1089" y="123"/>
                            <a:pt x="1054" y="160"/>
                            <a:pt x="1010" y="161"/>
                          </a:cubicBezTo>
                          <a:cubicBezTo>
                            <a:pt x="642" y="171"/>
                            <a:pt x="330" y="239"/>
                            <a:pt x="130" y="350"/>
                          </a:cubicBezTo>
                          <a:cubicBezTo>
                            <a:pt x="118" y="357"/>
                            <a:pt x="104" y="360"/>
                            <a:pt x="91" y="360"/>
                          </a:cubicBezTo>
                          <a:close/>
                        </a:path>
                      </a:pathLst>
                    </a:custGeom>
                    <a:gradFill flip="none" rotWithShape="1">
                      <a:gsLst>
                        <a:gs pos="0">
                          <a:srgbClr val="D7D7D7"/>
                        </a:gs>
                        <a:gs pos="80000">
                          <a:srgbClr val="E6E6E6"/>
                        </a:gs>
                        <a:gs pos="100000">
                          <a:srgbClr val="D7D7D7"/>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40"/>
                    <p:cNvSpPr>
                      <a:spLocks/>
                    </p:cNvSpPr>
                    <p:nvPr/>
                  </p:nvSpPr>
                  <p:spPr bwMode="auto">
                    <a:xfrm>
                      <a:off x="2986088" y="2405063"/>
                      <a:ext cx="3543300" cy="763588"/>
                    </a:xfrm>
                    <a:custGeom>
                      <a:avLst/>
                      <a:gdLst>
                        <a:gd name="T0" fmla="*/ 0 w 942"/>
                        <a:gd name="T1" fmla="*/ 203 h 203"/>
                        <a:gd name="T2" fmla="*/ 421 w 942"/>
                        <a:gd name="T3" fmla="*/ 86 h 203"/>
                        <a:gd name="T4" fmla="*/ 942 w 942"/>
                        <a:gd name="T5" fmla="*/ 0 h 203"/>
                        <a:gd name="T6" fmla="*/ 417 w 942"/>
                        <a:gd name="T7" fmla="*/ 43 h 203"/>
                        <a:gd name="T8" fmla="*/ 0 w 942"/>
                        <a:gd name="T9" fmla="*/ 203 h 203"/>
                      </a:gdLst>
                      <a:ahLst/>
                      <a:cxnLst>
                        <a:cxn ang="0">
                          <a:pos x="T0" y="T1"/>
                        </a:cxn>
                        <a:cxn ang="0">
                          <a:pos x="T2" y="T3"/>
                        </a:cxn>
                        <a:cxn ang="0">
                          <a:pos x="T4" y="T5"/>
                        </a:cxn>
                        <a:cxn ang="0">
                          <a:pos x="T6" y="T7"/>
                        </a:cxn>
                        <a:cxn ang="0">
                          <a:pos x="T8" y="T9"/>
                        </a:cxn>
                      </a:cxnLst>
                      <a:rect l="0" t="0" r="r" b="b"/>
                      <a:pathLst>
                        <a:path w="942" h="203">
                          <a:moveTo>
                            <a:pt x="0" y="203"/>
                          </a:moveTo>
                          <a:cubicBezTo>
                            <a:pt x="0" y="203"/>
                            <a:pt x="267" y="124"/>
                            <a:pt x="421" y="86"/>
                          </a:cubicBezTo>
                          <a:cubicBezTo>
                            <a:pt x="575" y="48"/>
                            <a:pt x="942" y="0"/>
                            <a:pt x="942" y="0"/>
                          </a:cubicBezTo>
                          <a:cubicBezTo>
                            <a:pt x="942" y="0"/>
                            <a:pt x="583" y="2"/>
                            <a:pt x="417" y="43"/>
                          </a:cubicBezTo>
                          <a:cubicBezTo>
                            <a:pt x="251" y="84"/>
                            <a:pt x="0" y="203"/>
                            <a:pt x="0" y="203"/>
                          </a:cubicBezTo>
                          <a:close/>
                        </a:path>
                      </a:pathLst>
                    </a:custGeom>
                    <a:gradFill flip="none" rotWithShape="1">
                      <a:gsLst>
                        <a:gs pos="0">
                          <a:srgbClr val="FFFFFF"/>
                        </a:gs>
                        <a:gs pos="100000">
                          <a:srgbClr val="FFFFFF">
                            <a:alpha val="0"/>
                          </a:srgbClr>
                        </a:gs>
                      </a:gsLst>
                      <a:path path="shape">
                        <a:fillToRect l="50000" t="50000" r="50000" b="50000"/>
                      </a:path>
                      <a:tileRect/>
                    </a:gradFill>
                    <a:ln>
                      <a:noFill/>
                    </a:ln>
                    <a:effectLst>
                      <a:softEdge rad="0"/>
                    </a:effectLst>
                  </p:spPr>
                  <p:txBody>
                    <a:bodyPr vert="horz" wrap="square" lIns="91440" tIns="45720" rIns="91440" bIns="45720" numCol="1" anchor="t" anchorCtr="0" compatLnSpc="1">
                      <a:prstTxWarp prst="textNoShape">
                        <a:avLst/>
                      </a:prstTxWarp>
                    </a:bodyPr>
                    <a:lstStyle/>
                    <a:p>
                      <a:endParaRPr lang="en-US"/>
                    </a:p>
                  </p:txBody>
                </p:sp>
              </p:grpSp>
              <p:grpSp>
                <p:nvGrpSpPr>
                  <p:cNvPr id="18" name="Group 181"/>
                  <p:cNvGrpSpPr/>
                  <p:nvPr/>
                </p:nvGrpSpPr>
                <p:grpSpPr>
                  <a:xfrm>
                    <a:off x="2359025" y="615950"/>
                    <a:ext cx="4076700" cy="1481138"/>
                    <a:chOff x="2359025" y="615950"/>
                    <a:chExt cx="4076700" cy="1481138"/>
                  </a:xfrm>
                </p:grpSpPr>
                <p:sp>
                  <p:nvSpPr>
                    <p:cNvPr id="26" name="Freeform 10" descr="&#10;&#10;&#10;&#10;&#10;&#10;&#10;&#10;&#10;&#10;&#10;&#10;&#10;&#10;&#10;&#10;&#10;&#10;&#10;&#10;&#10;&#10;&#10;&#10;&#10;&#10;&#10;&#10;&#10;&#10;&#10;&#10;&#10;&#10;&#10;&#10;&#10;&#10;&#10;&#10;&#10;&#10;&#10;&#10;&#10;&#10;&#10;&#10;&#10;&#10;&#10;&#10;&#10;&#10;&#10;&#10;&#10;&#10;&#10;www.PresentationLoad.com"/>
                    <p:cNvSpPr>
                      <a:spLocks/>
                    </p:cNvSpPr>
                    <p:nvPr/>
                  </p:nvSpPr>
                  <p:spPr bwMode="auto">
                    <a:xfrm>
                      <a:off x="2359025" y="615950"/>
                      <a:ext cx="4076700" cy="1481138"/>
                    </a:xfrm>
                    <a:custGeom>
                      <a:avLst/>
                      <a:gdLst>
                        <a:gd name="T0" fmla="*/ 90 w 1084"/>
                        <a:gd name="T1" fmla="*/ 394 h 394"/>
                        <a:gd name="T2" fmla="*/ 28 w 1084"/>
                        <a:gd name="T3" fmla="*/ 364 h 394"/>
                        <a:gd name="T4" fmla="*/ 40 w 1084"/>
                        <a:gd name="T5" fmla="*/ 252 h 394"/>
                        <a:gd name="T6" fmla="*/ 1001 w 1084"/>
                        <a:gd name="T7" fmla="*/ 1 h 394"/>
                        <a:gd name="T8" fmla="*/ 1083 w 1084"/>
                        <a:gd name="T9" fmla="*/ 79 h 394"/>
                        <a:gd name="T10" fmla="*/ 1005 w 1084"/>
                        <a:gd name="T11" fmla="*/ 161 h 394"/>
                        <a:gd name="T12" fmla="*/ 141 w 1084"/>
                        <a:gd name="T13" fmla="*/ 376 h 394"/>
                        <a:gd name="T14" fmla="*/ 90 w 1084"/>
                        <a:gd name="T15" fmla="*/ 394 h 3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4" h="394">
                          <a:moveTo>
                            <a:pt x="90" y="394"/>
                          </a:moveTo>
                          <a:cubicBezTo>
                            <a:pt x="67" y="394"/>
                            <a:pt x="44" y="384"/>
                            <a:pt x="28" y="364"/>
                          </a:cubicBezTo>
                          <a:cubicBezTo>
                            <a:pt x="0" y="330"/>
                            <a:pt x="5" y="280"/>
                            <a:pt x="40" y="252"/>
                          </a:cubicBezTo>
                          <a:cubicBezTo>
                            <a:pt x="287" y="50"/>
                            <a:pt x="748" y="8"/>
                            <a:pt x="1001" y="1"/>
                          </a:cubicBezTo>
                          <a:cubicBezTo>
                            <a:pt x="1045" y="0"/>
                            <a:pt x="1082" y="35"/>
                            <a:pt x="1083" y="79"/>
                          </a:cubicBezTo>
                          <a:cubicBezTo>
                            <a:pt x="1084" y="123"/>
                            <a:pt x="1049" y="160"/>
                            <a:pt x="1005" y="161"/>
                          </a:cubicBezTo>
                          <a:cubicBezTo>
                            <a:pt x="610" y="172"/>
                            <a:pt x="295" y="250"/>
                            <a:pt x="141" y="376"/>
                          </a:cubicBezTo>
                          <a:cubicBezTo>
                            <a:pt x="126" y="388"/>
                            <a:pt x="108" y="394"/>
                            <a:pt x="90" y="394"/>
                          </a:cubicBezTo>
                          <a:close/>
                        </a:path>
                      </a:pathLst>
                    </a:custGeom>
                    <a:gradFill flip="none" rotWithShape="1">
                      <a:gsLst>
                        <a:gs pos="0">
                          <a:srgbClr val="D7D7D7"/>
                        </a:gs>
                        <a:gs pos="80000">
                          <a:srgbClr val="E6E6E6"/>
                        </a:gs>
                        <a:gs pos="100000">
                          <a:srgbClr val="D7D7D7"/>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1"/>
                    <p:cNvSpPr>
                      <a:spLocks/>
                    </p:cNvSpPr>
                    <p:nvPr/>
                  </p:nvSpPr>
                  <p:spPr bwMode="auto">
                    <a:xfrm>
                      <a:off x="2603500" y="623888"/>
                      <a:ext cx="3425825" cy="1071563"/>
                    </a:xfrm>
                    <a:custGeom>
                      <a:avLst/>
                      <a:gdLst>
                        <a:gd name="T0" fmla="*/ 5 w 911"/>
                        <a:gd name="T1" fmla="*/ 277 h 285"/>
                        <a:gd name="T2" fmla="*/ 426 w 911"/>
                        <a:gd name="T3" fmla="*/ 116 h 285"/>
                        <a:gd name="T4" fmla="*/ 911 w 911"/>
                        <a:gd name="T5" fmla="*/ 31 h 285"/>
                        <a:gd name="T6" fmla="*/ 413 w 911"/>
                        <a:gd name="T7" fmla="*/ 85 h 285"/>
                        <a:gd name="T8" fmla="*/ 5 w 911"/>
                        <a:gd name="T9" fmla="*/ 277 h 285"/>
                      </a:gdLst>
                      <a:ahLst/>
                      <a:cxnLst>
                        <a:cxn ang="0">
                          <a:pos x="T0" y="T1"/>
                        </a:cxn>
                        <a:cxn ang="0">
                          <a:pos x="T2" y="T3"/>
                        </a:cxn>
                        <a:cxn ang="0">
                          <a:pos x="T4" y="T5"/>
                        </a:cxn>
                        <a:cxn ang="0">
                          <a:pos x="T6" y="T7"/>
                        </a:cxn>
                        <a:cxn ang="0">
                          <a:pos x="T8" y="T9"/>
                        </a:cxn>
                      </a:cxnLst>
                      <a:rect l="0" t="0" r="r" b="b"/>
                      <a:pathLst>
                        <a:path w="911" h="285">
                          <a:moveTo>
                            <a:pt x="5" y="277"/>
                          </a:moveTo>
                          <a:cubicBezTo>
                            <a:pt x="9" y="285"/>
                            <a:pt x="235" y="158"/>
                            <a:pt x="426" y="116"/>
                          </a:cubicBezTo>
                          <a:cubicBezTo>
                            <a:pt x="618" y="73"/>
                            <a:pt x="911" y="62"/>
                            <a:pt x="911" y="31"/>
                          </a:cubicBezTo>
                          <a:cubicBezTo>
                            <a:pt x="911" y="0"/>
                            <a:pt x="579" y="44"/>
                            <a:pt x="413" y="85"/>
                          </a:cubicBezTo>
                          <a:cubicBezTo>
                            <a:pt x="247" y="126"/>
                            <a:pt x="0" y="270"/>
                            <a:pt x="5" y="277"/>
                          </a:cubicBezTo>
                          <a:close/>
                        </a:path>
                      </a:pathLst>
                    </a:custGeom>
                    <a:gradFill flip="none" rotWithShape="1">
                      <a:gsLst>
                        <a:gs pos="0">
                          <a:srgbClr val="FFFFFF"/>
                        </a:gs>
                        <a:gs pos="100000">
                          <a:srgbClr val="FFFFFF">
                            <a:alpha val="0"/>
                          </a:srgbClr>
                        </a:gs>
                      </a:gsLst>
                      <a:path path="shape">
                        <a:fillToRect l="50000" t="50000" r="50000" b="50000"/>
                      </a:path>
                      <a:tileRect/>
                    </a:gradFill>
                    <a:ln>
                      <a:noFill/>
                    </a:ln>
                    <a:effectLst>
                      <a:softEdge rad="0"/>
                    </a:effectLst>
                  </p:spPr>
                  <p:txBody>
                    <a:bodyPr vert="horz" wrap="square" lIns="91440" tIns="45720" rIns="91440" bIns="45720" numCol="1" anchor="t" anchorCtr="0" compatLnSpc="1">
                      <a:prstTxWarp prst="textNoShape">
                        <a:avLst/>
                      </a:prstTxWarp>
                    </a:bodyPr>
                    <a:lstStyle/>
                    <a:p>
                      <a:endParaRPr lang="en-US"/>
                    </a:p>
                  </p:txBody>
                </p:sp>
              </p:grpSp>
              <p:grpSp>
                <p:nvGrpSpPr>
                  <p:cNvPr id="19" name="Group 182"/>
                  <p:cNvGrpSpPr/>
                  <p:nvPr/>
                </p:nvGrpSpPr>
                <p:grpSpPr>
                  <a:xfrm>
                    <a:off x="2359025" y="1462088"/>
                    <a:ext cx="4354513" cy="1544638"/>
                    <a:chOff x="2359025" y="1462088"/>
                    <a:chExt cx="4354513" cy="1544638"/>
                  </a:xfrm>
                </p:grpSpPr>
                <p:sp>
                  <p:nvSpPr>
                    <p:cNvPr id="24" name="Freeform 9" descr="&#10;&#10;&#10;&#10;&#10;&#10;&#10;&#10;&#10;&#10;&#10;&#10;&#10;&#10;&#10;&#10;&#10;&#10;&#10;&#10;&#10;&#10;&#10;&#10;&#10;&#10;&#10;&#10;&#10;&#10;&#10;&#10;&#10;&#10;&#10;&#10;&#10;&#10;&#10;&#10;&#10;&#10;&#10;&#10;&#10;&#10;&#10;&#10;&#10;&#10;&#10;&#10;&#10;&#10;&#10;&#10;&#10;&#10;&#10;www.PresentationLoad.com"/>
                    <p:cNvSpPr>
                      <a:spLocks/>
                    </p:cNvSpPr>
                    <p:nvPr/>
                  </p:nvSpPr>
                  <p:spPr bwMode="auto">
                    <a:xfrm>
                      <a:off x="2359025" y="1462088"/>
                      <a:ext cx="4354513" cy="1544638"/>
                    </a:xfrm>
                    <a:custGeom>
                      <a:avLst/>
                      <a:gdLst>
                        <a:gd name="T0" fmla="*/ 90 w 1158"/>
                        <a:gd name="T1" fmla="*/ 411 h 411"/>
                        <a:gd name="T2" fmla="*/ 42 w 1158"/>
                        <a:gd name="T3" fmla="*/ 395 h 411"/>
                        <a:gd name="T4" fmla="*/ 27 w 1158"/>
                        <a:gd name="T5" fmla="*/ 282 h 411"/>
                        <a:gd name="T6" fmla="*/ 234 w 1158"/>
                        <a:gd name="T7" fmla="*/ 153 h 411"/>
                        <a:gd name="T8" fmla="*/ 529 w 1158"/>
                        <a:gd name="T9" fmla="*/ 71 h 411"/>
                        <a:gd name="T10" fmla="*/ 1078 w 1158"/>
                        <a:gd name="T11" fmla="*/ 0 h 411"/>
                        <a:gd name="T12" fmla="*/ 1158 w 1158"/>
                        <a:gd name="T13" fmla="*/ 80 h 411"/>
                        <a:gd name="T14" fmla="*/ 1078 w 1158"/>
                        <a:gd name="T15" fmla="*/ 160 h 411"/>
                        <a:gd name="T16" fmla="*/ 562 w 1158"/>
                        <a:gd name="T17" fmla="*/ 227 h 411"/>
                        <a:gd name="T18" fmla="*/ 154 w 1158"/>
                        <a:gd name="T19" fmla="*/ 380 h 411"/>
                        <a:gd name="T20" fmla="*/ 90 w 1158"/>
                        <a:gd name="T21" fmla="*/ 41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8" h="411">
                          <a:moveTo>
                            <a:pt x="90" y="411"/>
                          </a:moveTo>
                          <a:cubicBezTo>
                            <a:pt x="73" y="411"/>
                            <a:pt x="56" y="406"/>
                            <a:pt x="42" y="395"/>
                          </a:cubicBezTo>
                          <a:cubicBezTo>
                            <a:pt x="7" y="368"/>
                            <a:pt x="0" y="318"/>
                            <a:pt x="27" y="282"/>
                          </a:cubicBezTo>
                          <a:cubicBezTo>
                            <a:pt x="64" y="234"/>
                            <a:pt x="132" y="192"/>
                            <a:pt x="234" y="153"/>
                          </a:cubicBezTo>
                          <a:cubicBezTo>
                            <a:pt x="314" y="123"/>
                            <a:pt x="413" y="96"/>
                            <a:pt x="529" y="71"/>
                          </a:cubicBezTo>
                          <a:cubicBezTo>
                            <a:pt x="745" y="25"/>
                            <a:pt x="969" y="0"/>
                            <a:pt x="1078" y="0"/>
                          </a:cubicBezTo>
                          <a:cubicBezTo>
                            <a:pt x="1122" y="0"/>
                            <a:pt x="1158" y="36"/>
                            <a:pt x="1158" y="80"/>
                          </a:cubicBezTo>
                          <a:cubicBezTo>
                            <a:pt x="1158" y="125"/>
                            <a:pt x="1122" y="160"/>
                            <a:pt x="1078" y="160"/>
                          </a:cubicBezTo>
                          <a:cubicBezTo>
                            <a:pt x="977" y="160"/>
                            <a:pt x="768" y="183"/>
                            <a:pt x="562" y="227"/>
                          </a:cubicBezTo>
                          <a:cubicBezTo>
                            <a:pt x="305" y="282"/>
                            <a:pt x="181" y="344"/>
                            <a:pt x="154" y="380"/>
                          </a:cubicBezTo>
                          <a:cubicBezTo>
                            <a:pt x="138" y="400"/>
                            <a:pt x="114" y="411"/>
                            <a:pt x="90" y="411"/>
                          </a:cubicBezTo>
                          <a:close/>
                        </a:path>
                      </a:pathLst>
                    </a:custGeom>
                    <a:gradFill flip="none" rotWithShape="1">
                      <a:gsLst>
                        <a:gs pos="0">
                          <a:srgbClr val="D7D7D7"/>
                        </a:gs>
                        <a:gs pos="80000">
                          <a:srgbClr val="E6E6E6"/>
                        </a:gs>
                        <a:gs pos="100000">
                          <a:srgbClr val="D7D7D7"/>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2705100" y="1544638"/>
                      <a:ext cx="3481388" cy="923925"/>
                    </a:xfrm>
                    <a:custGeom>
                      <a:avLst/>
                      <a:gdLst>
                        <a:gd name="T0" fmla="*/ 12 w 926"/>
                        <a:gd name="T1" fmla="*/ 230 h 246"/>
                        <a:gd name="T2" fmla="*/ 416 w 926"/>
                        <a:gd name="T3" fmla="*/ 120 h 246"/>
                        <a:gd name="T4" fmla="*/ 918 w 926"/>
                        <a:gd name="T5" fmla="*/ 28 h 246"/>
                        <a:gd name="T6" fmla="*/ 395 w 926"/>
                        <a:gd name="T7" fmla="*/ 86 h 246"/>
                        <a:gd name="T8" fmla="*/ 12 w 926"/>
                        <a:gd name="T9" fmla="*/ 230 h 246"/>
                      </a:gdLst>
                      <a:ahLst/>
                      <a:cxnLst>
                        <a:cxn ang="0">
                          <a:pos x="T0" y="T1"/>
                        </a:cxn>
                        <a:cxn ang="0">
                          <a:pos x="T2" y="T3"/>
                        </a:cxn>
                        <a:cxn ang="0">
                          <a:pos x="T4" y="T5"/>
                        </a:cxn>
                        <a:cxn ang="0">
                          <a:pos x="T6" y="T7"/>
                        </a:cxn>
                        <a:cxn ang="0">
                          <a:pos x="T8" y="T9"/>
                        </a:cxn>
                      </a:cxnLst>
                      <a:rect l="0" t="0" r="r" b="b"/>
                      <a:pathLst>
                        <a:path w="926" h="246">
                          <a:moveTo>
                            <a:pt x="12" y="230"/>
                          </a:moveTo>
                          <a:cubicBezTo>
                            <a:pt x="23" y="246"/>
                            <a:pt x="274" y="155"/>
                            <a:pt x="416" y="120"/>
                          </a:cubicBezTo>
                          <a:cubicBezTo>
                            <a:pt x="557" y="85"/>
                            <a:pt x="910" y="56"/>
                            <a:pt x="918" y="28"/>
                          </a:cubicBezTo>
                          <a:cubicBezTo>
                            <a:pt x="926" y="0"/>
                            <a:pt x="659" y="19"/>
                            <a:pt x="395" y="86"/>
                          </a:cubicBezTo>
                          <a:cubicBezTo>
                            <a:pt x="242" y="124"/>
                            <a:pt x="0" y="215"/>
                            <a:pt x="12" y="230"/>
                          </a:cubicBezTo>
                          <a:close/>
                        </a:path>
                      </a:pathLst>
                    </a:custGeom>
                    <a:gradFill flip="none" rotWithShape="1">
                      <a:gsLst>
                        <a:gs pos="0">
                          <a:srgbClr val="FFFFFF"/>
                        </a:gs>
                        <a:gs pos="100000">
                          <a:srgbClr val="FFFFFF">
                            <a:alpha val="0"/>
                          </a:srgbClr>
                        </a:gs>
                      </a:gsLst>
                      <a:path path="shape">
                        <a:fillToRect l="50000" t="50000" r="50000" b="50000"/>
                      </a:path>
                      <a:tileRect/>
                    </a:gradFill>
                    <a:ln>
                      <a:noFill/>
                    </a:ln>
                    <a:effectLst>
                      <a:softEdge rad="0"/>
                    </a:effectLst>
                  </p:spPr>
                  <p:txBody>
                    <a:bodyPr vert="horz" wrap="square" lIns="91440" tIns="45720" rIns="91440" bIns="45720" numCol="1" anchor="t" anchorCtr="0" compatLnSpc="1">
                      <a:prstTxWarp prst="textNoShape">
                        <a:avLst/>
                      </a:prstTxWarp>
                    </a:bodyPr>
                    <a:lstStyle/>
                    <a:p>
                      <a:endParaRPr lang="en-US"/>
                    </a:p>
                  </p:txBody>
                </p:sp>
              </p:grpSp>
              <p:grpSp>
                <p:nvGrpSpPr>
                  <p:cNvPr id="20" name="Group 183"/>
                  <p:cNvGrpSpPr/>
                  <p:nvPr/>
                </p:nvGrpSpPr>
                <p:grpSpPr>
                  <a:xfrm>
                    <a:off x="5334000" y="2995613"/>
                    <a:ext cx="1085850" cy="1371600"/>
                    <a:chOff x="5334000" y="2995613"/>
                    <a:chExt cx="1085850" cy="1371600"/>
                  </a:xfrm>
                </p:grpSpPr>
                <p:sp>
                  <p:nvSpPr>
                    <p:cNvPr id="21" name="Freeform 18"/>
                    <p:cNvSpPr>
                      <a:spLocks/>
                    </p:cNvSpPr>
                    <p:nvPr/>
                  </p:nvSpPr>
                  <p:spPr bwMode="auto">
                    <a:xfrm>
                      <a:off x="5334000" y="2995613"/>
                      <a:ext cx="1085850" cy="1371600"/>
                    </a:xfrm>
                    <a:custGeom>
                      <a:avLst/>
                      <a:gdLst>
                        <a:gd name="T0" fmla="*/ 128 w 289"/>
                        <a:gd name="T1" fmla="*/ 365 h 365"/>
                        <a:gd name="T2" fmla="*/ 230 w 289"/>
                        <a:gd name="T3" fmla="*/ 165 h 365"/>
                        <a:gd name="T4" fmla="*/ 271 w 289"/>
                        <a:gd name="T5" fmla="*/ 59 h 365"/>
                        <a:gd name="T6" fmla="*/ 165 w 289"/>
                        <a:gd name="T7" fmla="*/ 18 h 365"/>
                        <a:gd name="T8" fmla="*/ 2 w 289"/>
                        <a:gd name="T9" fmla="*/ 277 h 365"/>
                        <a:gd name="T10" fmla="*/ 1 w 289"/>
                        <a:gd name="T11" fmla="*/ 348 h 365"/>
                        <a:gd name="T12" fmla="*/ 128 w 289"/>
                        <a:gd name="T13" fmla="*/ 365 h 365"/>
                      </a:gdLst>
                      <a:ahLst/>
                      <a:cxnLst>
                        <a:cxn ang="0">
                          <a:pos x="T0" y="T1"/>
                        </a:cxn>
                        <a:cxn ang="0">
                          <a:pos x="T2" y="T3"/>
                        </a:cxn>
                        <a:cxn ang="0">
                          <a:pos x="T4" y="T5"/>
                        </a:cxn>
                        <a:cxn ang="0">
                          <a:pos x="T6" y="T7"/>
                        </a:cxn>
                        <a:cxn ang="0">
                          <a:pos x="T8" y="T9"/>
                        </a:cxn>
                        <a:cxn ang="0">
                          <a:pos x="T10" y="T11"/>
                        </a:cxn>
                        <a:cxn ang="0">
                          <a:pos x="T12" y="T13"/>
                        </a:cxn>
                      </a:cxnLst>
                      <a:rect l="0" t="0" r="r" b="b"/>
                      <a:pathLst>
                        <a:path w="289" h="365">
                          <a:moveTo>
                            <a:pt x="128" y="365"/>
                          </a:moveTo>
                          <a:cubicBezTo>
                            <a:pt x="134" y="307"/>
                            <a:pt x="156" y="197"/>
                            <a:pt x="230" y="165"/>
                          </a:cubicBezTo>
                          <a:cubicBezTo>
                            <a:pt x="270" y="147"/>
                            <a:pt x="289" y="99"/>
                            <a:pt x="271" y="59"/>
                          </a:cubicBezTo>
                          <a:cubicBezTo>
                            <a:pt x="253" y="19"/>
                            <a:pt x="206" y="0"/>
                            <a:pt x="165" y="18"/>
                          </a:cubicBezTo>
                          <a:cubicBezTo>
                            <a:pt x="70" y="60"/>
                            <a:pt x="12" y="152"/>
                            <a:pt x="2" y="277"/>
                          </a:cubicBezTo>
                          <a:cubicBezTo>
                            <a:pt x="0" y="303"/>
                            <a:pt x="0" y="327"/>
                            <a:pt x="1" y="348"/>
                          </a:cubicBezTo>
                          <a:lnTo>
                            <a:pt x="128" y="365"/>
                          </a:lnTo>
                          <a:close/>
                        </a:path>
                      </a:pathLst>
                    </a:custGeom>
                    <a:gradFill>
                      <a:gsLst>
                        <a:gs pos="0">
                          <a:srgbClr val="E6E6E6"/>
                        </a:gs>
                        <a:gs pos="80000">
                          <a:srgbClr val="D7D7D7"/>
                        </a:gs>
                        <a:gs pos="100000">
                          <a:srgbClr val="969696"/>
                        </a:gs>
                      </a:gsLst>
                      <a:lin ang="54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3"/>
                    <p:cNvSpPr>
                      <a:spLocks/>
                    </p:cNvSpPr>
                    <p:nvPr/>
                  </p:nvSpPr>
                  <p:spPr bwMode="auto">
                    <a:xfrm>
                      <a:off x="5420678" y="3074353"/>
                      <a:ext cx="494530" cy="634206"/>
                    </a:xfrm>
                    <a:custGeom>
                      <a:avLst/>
                      <a:gdLst>
                        <a:gd name="T0" fmla="*/ 46 w 166"/>
                        <a:gd name="T1" fmla="*/ 205 h 213"/>
                        <a:gd name="T2" fmla="*/ 120 w 166"/>
                        <a:gd name="T3" fmla="*/ 100 h 213"/>
                        <a:gd name="T4" fmla="*/ 104 w 166"/>
                        <a:gd name="T5" fmla="*/ 53 h 213"/>
                        <a:gd name="T6" fmla="*/ 46 w 166"/>
                        <a:gd name="T7" fmla="*/ 205 h 213"/>
                      </a:gdLst>
                      <a:ahLst/>
                      <a:cxnLst>
                        <a:cxn ang="0">
                          <a:pos x="T0" y="T1"/>
                        </a:cxn>
                        <a:cxn ang="0">
                          <a:pos x="T2" y="T3"/>
                        </a:cxn>
                        <a:cxn ang="0">
                          <a:pos x="T4" y="T5"/>
                        </a:cxn>
                        <a:cxn ang="0">
                          <a:pos x="T6" y="T7"/>
                        </a:cxn>
                      </a:cxnLst>
                      <a:rect l="0" t="0" r="r" b="b"/>
                      <a:pathLst>
                        <a:path w="166" h="213">
                          <a:moveTo>
                            <a:pt x="46" y="205"/>
                          </a:moveTo>
                          <a:cubicBezTo>
                            <a:pt x="46" y="205"/>
                            <a:pt x="74" y="115"/>
                            <a:pt x="120" y="100"/>
                          </a:cubicBezTo>
                          <a:cubicBezTo>
                            <a:pt x="166" y="85"/>
                            <a:pt x="158" y="0"/>
                            <a:pt x="104" y="53"/>
                          </a:cubicBezTo>
                          <a:cubicBezTo>
                            <a:pt x="51" y="107"/>
                            <a:pt x="0" y="213"/>
                            <a:pt x="46" y="205"/>
                          </a:cubicBezTo>
                          <a:close/>
                        </a:path>
                      </a:pathLst>
                    </a:custGeom>
                    <a:gradFill flip="none" rotWithShape="1">
                      <a:gsLst>
                        <a:gs pos="0">
                          <a:srgbClr val="FFFFFF">
                            <a:alpha val="95000"/>
                          </a:srgbClr>
                        </a:gs>
                        <a:gs pos="75000">
                          <a:srgbClr val="FFFFFF">
                            <a:alpha val="0"/>
                          </a:srgbClr>
                        </a:gs>
                      </a:gsLst>
                      <a:path path="shap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8"/>
                    <p:cNvSpPr>
                      <a:spLocks/>
                    </p:cNvSpPr>
                    <p:nvPr/>
                  </p:nvSpPr>
                  <p:spPr bwMode="auto">
                    <a:xfrm>
                      <a:off x="5768975" y="3625850"/>
                      <a:ext cx="339725" cy="296863"/>
                    </a:xfrm>
                    <a:custGeom>
                      <a:avLst/>
                      <a:gdLst>
                        <a:gd name="T0" fmla="*/ 29 w 90"/>
                        <a:gd name="T1" fmla="*/ 79 h 79"/>
                        <a:gd name="T2" fmla="*/ 69 w 90"/>
                        <a:gd name="T3" fmla="*/ 12 h 79"/>
                        <a:gd name="T4" fmla="*/ 29 w 90"/>
                        <a:gd name="T5" fmla="*/ 79 h 79"/>
                      </a:gdLst>
                      <a:ahLst/>
                      <a:cxnLst>
                        <a:cxn ang="0">
                          <a:pos x="T0" y="T1"/>
                        </a:cxn>
                        <a:cxn ang="0">
                          <a:pos x="T2" y="T3"/>
                        </a:cxn>
                        <a:cxn ang="0">
                          <a:pos x="T4" y="T5"/>
                        </a:cxn>
                      </a:cxnLst>
                      <a:rect l="0" t="0" r="r" b="b"/>
                      <a:pathLst>
                        <a:path w="90" h="79">
                          <a:moveTo>
                            <a:pt x="29" y="79"/>
                          </a:moveTo>
                          <a:cubicBezTo>
                            <a:pt x="29" y="79"/>
                            <a:pt x="48" y="24"/>
                            <a:pt x="69" y="12"/>
                          </a:cubicBezTo>
                          <a:cubicBezTo>
                            <a:pt x="90" y="0"/>
                            <a:pt x="0" y="15"/>
                            <a:pt x="29" y="79"/>
                          </a:cubicBezTo>
                          <a:close/>
                        </a:path>
                      </a:pathLst>
                    </a:custGeom>
                    <a:gradFill flip="none" rotWithShape="1">
                      <a:gsLst>
                        <a:gs pos="0">
                          <a:srgbClr val="FFFFFF"/>
                        </a:gs>
                        <a:gs pos="100000">
                          <a:srgbClr val="FFFFFF">
                            <a:alpha val="0"/>
                          </a:srgb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grpSp>
            </p:grpSp>
          </p:grpSp>
        </p:grpSp>
      </p:grpSp>
      <p:sp>
        <p:nvSpPr>
          <p:cNvPr id="185" name="Inhaltsplatzhalter 2"/>
          <p:cNvSpPr txBox="1">
            <a:spLocks/>
          </p:cNvSpPr>
          <p:nvPr/>
        </p:nvSpPr>
        <p:spPr>
          <a:xfrm>
            <a:off x="498371" y="2233576"/>
            <a:ext cx="3946695" cy="752295"/>
          </a:xfrm>
          <a:prstGeom prst="rect">
            <a:avLst/>
          </a:prstGeom>
        </p:spPr>
        <p:txBody>
          <a:bodyPr/>
          <a:lstStyle>
            <a:lvl1pPr marL="273050" indent="-273050" algn="l" defTabSz="914400" rtl="0" eaLnBrk="1" latinLnBrk="0" hangingPunct="1">
              <a:spcBef>
                <a:spcPts val="0"/>
              </a:spcBef>
              <a:spcAft>
                <a:spcPts val="1000"/>
              </a:spcAft>
              <a:buFont typeface="Wingdings" panose="05000000000000000000" pitchFamily="2" charset="2"/>
              <a:buChar char="§"/>
              <a:defRPr sz="2200" kern="1200">
                <a:solidFill>
                  <a:schemeClr val="tx1"/>
                </a:solidFill>
                <a:latin typeface="Calibri Light" panose="020F0302020204030204" pitchFamily="34" charset="0"/>
                <a:ea typeface="+mn-ea"/>
                <a:cs typeface="+mn-cs"/>
              </a:defRPr>
            </a:lvl1pPr>
            <a:lvl2pPr marL="808038" indent="-273050" algn="l" defTabSz="914400" rtl="0" eaLnBrk="1" latinLnBrk="0" hangingPunct="1">
              <a:spcBef>
                <a:spcPts val="0"/>
              </a:spcBef>
              <a:spcAft>
                <a:spcPts val="1000"/>
              </a:spcAft>
              <a:buFont typeface="Symbol" panose="05050102010706020507" pitchFamily="18" charset="2"/>
              <a:buChar char="-"/>
              <a:defRPr sz="2000" kern="1200">
                <a:solidFill>
                  <a:schemeClr val="tx1"/>
                </a:solidFill>
                <a:latin typeface="Calibri Light" panose="020F0302020204030204" pitchFamily="34" charset="0"/>
                <a:ea typeface="+mn-ea"/>
                <a:cs typeface="+mn-cs"/>
              </a:defRPr>
            </a:lvl2pPr>
            <a:lvl3pPr marL="1081088" indent="-177800" algn="l" defTabSz="914400" rtl="0" eaLnBrk="1" latinLnBrk="0" hangingPunct="1">
              <a:spcBef>
                <a:spcPts val="0"/>
              </a:spcBef>
              <a:spcAft>
                <a:spcPts val="1000"/>
              </a:spcAft>
              <a:buFont typeface="Symbol" panose="05050102010706020507" pitchFamily="18" charset="2"/>
              <a:buChar char="-"/>
              <a:defRPr sz="1800" kern="1200">
                <a:solidFill>
                  <a:schemeClr val="tx1"/>
                </a:solidFill>
                <a:latin typeface="Calibri Light" panose="020F0302020204030204" pitchFamily="34" charset="0"/>
                <a:ea typeface="+mn-ea"/>
                <a:cs typeface="+mn-cs"/>
              </a:defRPr>
            </a:lvl3pPr>
            <a:lvl4pPr marL="1436688" indent="-177800" algn="l" defTabSz="914400" rtl="0" eaLnBrk="1" latinLnBrk="0" hangingPunct="1">
              <a:spcBef>
                <a:spcPts val="0"/>
              </a:spcBef>
              <a:spcAft>
                <a:spcPts val="1000"/>
              </a:spcAft>
              <a:buFont typeface="Symbol" panose="05050102010706020507" pitchFamily="18" charset="2"/>
              <a:buChar char="-"/>
              <a:defRPr sz="1600" kern="1200">
                <a:solidFill>
                  <a:schemeClr val="tx1"/>
                </a:solidFill>
                <a:latin typeface="Calibri Light" panose="020F0302020204030204" pitchFamily="34" charset="0"/>
                <a:ea typeface="+mn-ea"/>
                <a:cs typeface="+mn-cs"/>
              </a:defRPr>
            </a:lvl4pPr>
            <a:lvl5pPr marL="1793875" indent="-179388" algn="l" defTabSz="914400" rtl="0" eaLnBrk="1" latinLnBrk="0" hangingPunct="1">
              <a:spcBef>
                <a:spcPts val="0"/>
              </a:spcBef>
              <a:spcAft>
                <a:spcPts val="1000"/>
              </a:spcAft>
              <a:buFont typeface="Symbol" panose="05050102010706020507" pitchFamily="18" charset="2"/>
              <a:buChar char="-"/>
              <a:defRPr sz="16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5000"/>
              </a:lnSpc>
              <a:spcAft>
                <a:spcPts val="800"/>
              </a:spcAft>
              <a:buNone/>
            </a:pPr>
            <a:r>
              <a:rPr lang="en-US" dirty="0">
                <a:cs typeface="Arial" charset="0"/>
              </a:rPr>
              <a:t>ALINEANDO LA GESTIÓN</a:t>
            </a:r>
          </a:p>
          <a:p>
            <a:pPr marL="0" indent="0" algn="ctr">
              <a:lnSpc>
                <a:spcPct val="95000"/>
              </a:lnSpc>
              <a:spcAft>
                <a:spcPts val="800"/>
              </a:spcAft>
              <a:buNone/>
            </a:pPr>
            <a:r>
              <a:rPr lang="en-US" dirty="0">
                <a:cs typeface="Arial" charset="0"/>
              </a:rPr>
              <a:t> DEL CONOCIMIENTO A LA </a:t>
            </a:r>
            <a:r>
              <a:rPr lang="en-US" b="1" dirty="0">
                <a:cs typeface="Arial" charset="0"/>
              </a:rPr>
              <a:t>ESTRATEGIA</a:t>
            </a:r>
          </a:p>
        </p:txBody>
      </p:sp>
      <p:sp>
        <p:nvSpPr>
          <p:cNvPr id="186" name="Inhaltsplatzhalter 2"/>
          <p:cNvSpPr txBox="1">
            <a:spLocks/>
          </p:cNvSpPr>
          <p:nvPr/>
        </p:nvSpPr>
        <p:spPr>
          <a:xfrm>
            <a:off x="7462355" y="2152158"/>
            <a:ext cx="4728059" cy="1874107"/>
          </a:xfrm>
          <a:prstGeom prst="rect">
            <a:avLst/>
          </a:prstGeom>
        </p:spPr>
        <p:txBody>
          <a:bodyPr/>
          <a:lstStyle>
            <a:lvl1pPr marL="273050" indent="-273050" algn="l" defTabSz="914400" rtl="0" eaLnBrk="1" latinLnBrk="0" hangingPunct="1">
              <a:spcBef>
                <a:spcPts val="0"/>
              </a:spcBef>
              <a:spcAft>
                <a:spcPts val="1000"/>
              </a:spcAft>
              <a:buFont typeface="Wingdings" panose="05000000000000000000" pitchFamily="2" charset="2"/>
              <a:buChar char="§"/>
              <a:defRPr sz="2200" kern="1200">
                <a:solidFill>
                  <a:schemeClr val="tx1"/>
                </a:solidFill>
                <a:latin typeface="Calibri Light" panose="020F0302020204030204" pitchFamily="34" charset="0"/>
                <a:ea typeface="+mn-ea"/>
                <a:cs typeface="+mn-cs"/>
              </a:defRPr>
            </a:lvl1pPr>
            <a:lvl2pPr marL="808038" indent="-273050" algn="l" defTabSz="914400" rtl="0" eaLnBrk="1" latinLnBrk="0" hangingPunct="1">
              <a:spcBef>
                <a:spcPts val="0"/>
              </a:spcBef>
              <a:spcAft>
                <a:spcPts val="1000"/>
              </a:spcAft>
              <a:buFont typeface="Symbol" panose="05050102010706020507" pitchFamily="18" charset="2"/>
              <a:buChar char="-"/>
              <a:defRPr sz="2000" kern="1200">
                <a:solidFill>
                  <a:schemeClr val="tx1"/>
                </a:solidFill>
                <a:latin typeface="Calibri Light" panose="020F0302020204030204" pitchFamily="34" charset="0"/>
                <a:ea typeface="+mn-ea"/>
                <a:cs typeface="+mn-cs"/>
              </a:defRPr>
            </a:lvl2pPr>
            <a:lvl3pPr marL="1081088" indent="-177800" algn="l" defTabSz="914400" rtl="0" eaLnBrk="1" latinLnBrk="0" hangingPunct="1">
              <a:spcBef>
                <a:spcPts val="0"/>
              </a:spcBef>
              <a:spcAft>
                <a:spcPts val="1000"/>
              </a:spcAft>
              <a:buFont typeface="Symbol" panose="05050102010706020507" pitchFamily="18" charset="2"/>
              <a:buChar char="-"/>
              <a:defRPr sz="1800" kern="1200">
                <a:solidFill>
                  <a:schemeClr val="tx1"/>
                </a:solidFill>
                <a:latin typeface="Calibri Light" panose="020F0302020204030204" pitchFamily="34" charset="0"/>
                <a:ea typeface="+mn-ea"/>
                <a:cs typeface="+mn-cs"/>
              </a:defRPr>
            </a:lvl3pPr>
            <a:lvl4pPr marL="1436688" indent="-177800" algn="l" defTabSz="914400" rtl="0" eaLnBrk="1" latinLnBrk="0" hangingPunct="1">
              <a:spcBef>
                <a:spcPts val="0"/>
              </a:spcBef>
              <a:spcAft>
                <a:spcPts val="1000"/>
              </a:spcAft>
              <a:buFont typeface="Symbol" panose="05050102010706020507" pitchFamily="18" charset="2"/>
              <a:buChar char="-"/>
              <a:defRPr sz="1600" kern="1200">
                <a:solidFill>
                  <a:schemeClr val="tx1"/>
                </a:solidFill>
                <a:latin typeface="Calibri Light" panose="020F0302020204030204" pitchFamily="34" charset="0"/>
                <a:ea typeface="+mn-ea"/>
                <a:cs typeface="+mn-cs"/>
              </a:defRPr>
            </a:lvl4pPr>
            <a:lvl5pPr marL="1793875" indent="-179388" algn="l" defTabSz="914400" rtl="0" eaLnBrk="1" latinLnBrk="0" hangingPunct="1">
              <a:spcBef>
                <a:spcPts val="0"/>
              </a:spcBef>
              <a:spcAft>
                <a:spcPts val="1000"/>
              </a:spcAft>
              <a:buFont typeface="Symbol" panose="05050102010706020507" pitchFamily="18" charset="2"/>
              <a:buChar char="-"/>
              <a:defRPr sz="16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5000"/>
              </a:lnSpc>
              <a:spcAft>
                <a:spcPts val="800"/>
              </a:spcAft>
              <a:buNone/>
            </a:pPr>
            <a:r>
              <a:rPr lang="en-US" dirty="0">
                <a:cs typeface="Arial" charset="0"/>
              </a:rPr>
              <a:t>CAPTURAMOS EL VALOR MEDIANTE LA TRANSFERENCIA DEL CONOCIMIENTO</a:t>
            </a:r>
          </a:p>
          <a:p>
            <a:pPr marL="0" indent="0" algn="ctr">
              <a:lnSpc>
                <a:spcPct val="95000"/>
              </a:lnSpc>
              <a:spcAft>
                <a:spcPts val="800"/>
              </a:spcAft>
              <a:buNone/>
            </a:pPr>
            <a:r>
              <a:rPr lang="en-US" dirty="0">
                <a:cs typeface="Arial" charset="0"/>
              </a:rPr>
              <a:t> A TRAVÉS DEL </a:t>
            </a:r>
            <a:r>
              <a:rPr lang="en-US" b="1" dirty="0">
                <a:cs typeface="Arial" charset="0"/>
              </a:rPr>
              <a:t>CICLO DE VIDA DE TRANSFERENCIA DEL CONOCIMIENTO</a:t>
            </a:r>
            <a:endParaRPr lang="en-US" dirty="0">
              <a:cs typeface="Arial" charset="0"/>
            </a:endParaRPr>
          </a:p>
        </p:txBody>
      </p:sp>
      <p:sp>
        <p:nvSpPr>
          <p:cNvPr id="187" name="Titel 3"/>
          <p:cNvSpPr txBox="1">
            <a:spLocks/>
          </p:cNvSpPr>
          <p:nvPr/>
        </p:nvSpPr>
        <p:spPr>
          <a:xfrm>
            <a:off x="3538848" y="410830"/>
            <a:ext cx="5189516" cy="1073122"/>
          </a:xfrm>
          <a:prstGeom prst="rect">
            <a:avLst/>
          </a:prstGeom>
        </p:spPr>
        <p:txBody>
          <a:bodyPr vert="horz" lIns="0" tIns="0" rIns="0" bIns="0" rtlCol="0" anchor="t" anchorCtr="0">
            <a:normAutofit/>
          </a:bodyPr>
          <a:lstStyle>
            <a:lvl1pPr algn="l" defTabSz="914400" rtl="0" eaLnBrk="1" latinLnBrk="0" hangingPunct="1">
              <a:spcBef>
                <a:spcPct val="0"/>
              </a:spcBef>
              <a:buNone/>
              <a:defRPr sz="3600" b="0" kern="1200">
                <a:solidFill>
                  <a:schemeClr val="tx1"/>
                </a:solidFill>
                <a:latin typeface="+mj-lt"/>
                <a:ea typeface="+mj-ea"/>
                <a:cs typeface="+mj-cs"/>
              </a:defRPr>
            </a:lvl1pPr>
          </a:lstStyle>
          <a:p>
            <a:pPr algn="ctr"/>
            <a:r>
              <a:rPr lang="en-US" sz="3000" cap="all" dirty="0"/>
              <a:t>GESTIÓN DEL conocimiento</a:t>
            </a:r>
            <a:endParaRPr lang="en-US" sz="3000" dirty="0"/>
          </a:p>
        </p:txBody>
      </p:sp>
      <p:sp>
        <p:nvSpPr>
          <p:cNvPr id="188" name="Textplatzhalter 4"/>
          <p:cNvSpPr>
            <a:spLocks noGrp="1"/>
          </p:cNvSpPr>
          <p:nvPr>
            <p:ph type="body" sz="quarter" idx="13"/>
          </p:nvPr>
        </p:nvSpPr>
        <p:spPr>
          <a:xfrm>
            <a:off x="4756884" y="942478"/>
            <a:ext cx="2854898" cy="541474"/>
          </a:xfrm>
        </p:spPr>
        <p:txBody>
          <a:bodyPr/>
          <a:lstStyle/>
          <a:p>
            <a:r>
              <a:rPr lang="en-US" dirty="0"/>
              <a:t>¿Cómo lo gestionamos?</a:t>
            </a:r>
          </a:p>
        </p:txBody>
      </p:sp>
      <p:sp>
        <p:nvSpPr>
          <p:cNvPr id="70" name="Titel 1"/>
          <p:cNvSpPr txBox="1">
            <a:spLocks/>
          </p:cNvSpPr>
          <p:nvPr/>
        </p:nvSpPr>
        <p:spPr>
          <a:xfrm>
            <a:off x="557442" y="258716"/>
            <a:ext cx="2172937" cy="818735"/>
          </a:xfrm>
          <a:prstGeom prst="rect">
            <a:avLst/>
          </a:prstGeom>
          <a:noFill/>
          <a:ln w="25400"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0" tIns="0" rIns="0" bIns="0" rtlCol="0" anchor="t" anchorCtr="0">
            <a:normAutofit/>
          </a:bodyPr>
          <a:lstStyle>
            <a:lvl1pPr algn="l" defTabSz="914400" rtl="0" eaLnBrk="1" latinLnBrk="0" hangingPunct="1">
              <a:spcBef>
                <a:spcPct val="0"/>
              </a:spcBef>
              <a:buNone/>
              <a:defRPr sz="3600" b="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b="1" dirty="0">
                <a:solidFill>
                  <a:schemeClr val="accent1">
                    <a:lumMod val="75000"/>
                  </a:schemeClr>
                </a:solidFill>
              </a:rPr>
              <a:t>3</a:t>
            </a:r>
            <a:r>
              <a:rPr lang="en-US" b="1">
                <a:solidFill>
                  <a:schemeClr val="accent1">
                    <a:lumMod val="75000"/>
                  </a:schemeClr>
                </a:solidFill>
              </a:rPr>
              <a:t>. </a:t>
            </a:r>
            <a:r>
              <a:rPr lang="en-US" b="1" dirty="0">
                <a:solidFill>
                  <a:schemeClr val="accent1">
                    <a:lumMod val="75000"/>
                  </a:schemeClr>
                </a:solidFill>
              </a:rPr>
              <a:t>IZARKI </a:t>
            </a:r>
            <a:endParaRPr lang="de-DE" dirty="0">
              <a:solidFill>
                <a:schemeClr val="accent1">
                  <a:lumMod val="75000"/>
                </a:schemeClr>
              </a:solidFill>
            </a:endParaRPr>
          </a:p>
        </p:txBody>
      </p:sp>
      <p:pic>
        <p:nvPicPr>
          <p:cNvPr id="3" name="Imagen 2"/>
          <p:cNvPicPr>
            <a:picLocks noChangeAspect="1"/>
          </p:cNvPicPr>
          <p:nvPr/>
        </p:nvPicPr>
        <p:blipFill>
          <a:blip r:embed="rId3"/>
          <a:stretch>
            <a:fillRect/>
          </a:stretch>
        </p:blipFill>
        <p:spPr>
          <a:xfrm>
            <a:off x="950404" y="4442031"/>
            <a:ext cx="1248969" cy="15940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80502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p:bldP spid="18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Ellipse 3" descr="&#10;&#10;&#10;&#10;&#10;&#10;&#10;&#10;&#10;&#10;&#10;&#10;&#10;&#10;&#10;&#10;&#10;&#10;&#10;&#10;&#10;&#10;&#10;&#10;&#10;&#10;&#10;&#10;&#10;&#10;&#10;&#10;&#10;&#10;&#10;&#10;&#10;&#10;&#10;&#10;&#10;&#10;&#10;&#10;&#10;&#10;&#10;&#10;&#10;&#10;&#10;&#10;&#10;&#10;&#10;&#10;&#10;&#10;&#10;www.PresentationLoad.com"/>
          <p:cNvSpPr/>
          <p:nvPr/>
        </p:nvSpPr>
        <p:spPr bwMode="gray">
          <a:xfrm>
            <a:off x="2575887" y="-150312"/>
            <a:ext cx="7157858" cy="7157858"/>
          </a:xfrm>
          <a:prstGeom prst="ellipse">
            <a:avLst/>
          </a:prstGeom>
          <a:solidFill>
            <a:srgbClr val="DDDDDD">
              <a:alpha val="25000"/>
            </a:srgbClr>
          </a:solidFill>
          <a:ln w="12700">
            <a:noFill/>
            <a:round/>
            <a:headEnd/>
            <a:tailEnd/>
          </a:ln>
        </p:spPr>
        <p:txBody>
          <a:bodyPr rtlCol="0" anchor="ctr"/>
          <a:lstStyle/>
          <a:p>
            <a:pPr algn="ctr"/>
            <a:endParaRPr lang="de-DE" dirty="0"/>
          </a:p>
        </p:txBody>
      </p:sp>
      <p:grpSp>
        <p:nvGrpSpPr>
          <p:cNvPr id="5" name="Group 168"/>
          <p:cNvGrpSpPr/>
          <p:nvPr/>
        </p:nvGrpSpPr>
        <p:grpSpPr>
          <a:xfrm>
            <a:off x="4697809" y="1602258"/>
            <a:ext cx="2764546" cy="4307668"/>
            <a:chOff x="5362562" y="2474460"/>
            <a:chExt cx="1762454" cy="2746226"/>
          </a:xfrm>
        </p:grpSpPr>
        <p:sp>
          <p:nvSpPr>
            <p:cNvPr id="6" name="Ellipse 53"/>
            <p:cNvSpPr/>
            <p:nvPr/>
          </p:nvSpPr>
          <p:spPr bwMode="gray">
            <a:xfrm>
              <a:off x="5362562" y="4284873"/>
              <a:ext cx="1762454" cy="935813"/>
            </a:xfrm>
            <a:prstGeom prst="ellipse">
              <a:avLst/>
            </a:prstGeom>
            <a:gradFill flip="none" rotWithShape="1">
              <a:gsLst>
                <a:gs pos="0">
                  <a:srgbClr val="000000">
                    <a:alpha val="40000"/>
                  </a:srgbClr>
                </a:gs>
                <a:gs pos="100000">
                  <a:srgbClr val="000000">
                    <a:alpha val="0"/>
                  </a:srgbClr>
                </a:gs>
              </a:gsLst>
              <a:path path="shape">
                <a:fillToRect l="50000" t="50000" r="50000" b="50000"/>
              </a:path>
              <a:tileRect/>
            </a:gradFill>
            <a:ln w="12700">
              <a:noFill/>
              <a:round/>
              <a:headEnd/>
              <a:tailEnd/>
            </a:ln>
          </p:spPr>
          <p:txBody>
            <a:bodyPr rtlCol="0" anchor="ctr"/>
            <a:lstStyle/>
            <a:p>
              <a:pPr algn="ctr"/>
              <a:endParaRPr lang="de-DE" dirty="0"/>
            </a:p>
          </p:txBody>
        </p:sp>
        <p:grpSp>
          <p:nvGrpSpPr>
            <p:cNvPr id="7" name="Group 170"/>
            <p:cNvGrpSpPr/>
            <p:nvPr/>
          </p:nvGrpSpPr>
          <p:grpSpPr>
            <a:xfrm>
              <a:off x="5634248" y="2474460"/>
              <a:ext cx="1276825" cy="2317366"/>
              <a:chOff x="5845176" y="1562943"/>
              <a:chExt cx="1276825" cy="2317366"/>
            </a:xfrm>
            <a:effectLst>
              <a:outerShdw blurRad="76200" dir="18900000" sy="23000" kx="-1200000" algn="bl" rotWithShape="0">
                <a:prstClr val="black">
                  <a:alpha val="20000"/>
                </a:prstClr>
              </a:outerShdw>
              <a:reflection blurRad="38100" stA="52000" endA="300" endPos="35000" dir="5400000" sy="-100000" algn="bl" rotWithShape="0"/>
            </a:effectLst>
          </p:grpSpPr>
          <p:grpSp>
            <p:nvGrpSpPr>
              <p:cNvPr id="8" name="Gruppieren 49"/>
              <p:cNvGrpSpPr/>
              <p:nvPr/>
            </p:nvGrpSpPr>
            <p:grpSpPr bwMode="gray">
              <a:xfrm>
                <a:off x="6174737" y="3253655"/>
                <a:ext cx="694116" cy="626654"/>
                <a:chOff x="-6834188" y="6475412"/>
                <a:chExt cx="4476750" cy="4586288"/>
              </a:xfrm>
              <a:effectLst>
                <a:outerShdw blurRad="127000" algn="ctr" rotWithShape="0">
                  <a:prstClr val="black">
                    <a:alpha val="50000"/>
                  </a:prstClr>
                </a:outerShdw>
              </a:effectLst>
            </p:grpSpPr>
            <p:sp>
              <p:nvSpPr>
                <p:cNvPr id="48" name="Freeform 9"/>
                <p:cNvSpPr>
                  <a:spLocks/>
                </p:cNvSpPr>
                <p:nvPr/>
              </p:nvSpPr>
              <p:spPr bwMode="gray">
                <a:xfrm>
                  <a:off x="-5856288" y="10307637"/>
                  <a:ext cx="2628900" cy="754063"/>
                </a:xfrm>
                <a:custGeom>
                  <a:avLst/>
                  <a:gdLst/>
                  <a:ahLst/>
                  <a:cxnLst>
                    <a:cxn ang="0">
                      <a:pos x="0" y="27"/>
                    </a:cxn>
                    <a:cxn ang="0">
                      <a:pos x="87" y="120"/>
                    </a:cxn>
                    <a:cxn ang="0">
                      <a:pos x="162" y="168"/>
                    </a:cxn>
                    <a:cxn ang="0">
                      <a:pos x="342" y="199"/>
                    </a:cxn>
                    <a:cxn ang="0">
                      <a:pos x="482" y="170"/>
                    </a:cxn>
                    <a:cxn ang="0">
                      <a:pos x="546" y="155"/>
                    </a:cxn>
                    <a:cxn ang="0">
                      <a:pos x="701" y="0"/>
                    </a:cxn>
                    <a:cxn ang="0">
                      <a:pos x="0" y="27"/>
                    </a:cxn>
                  </a:cxnLst>
                  <a:rect l="0" t="0" r="r" b="b"/>
                  <a:pathLst>
                    <a:path w="701" h="201">
                      <a:moveTo>
                        <a:pt x="0" y="27"/>
                      </a:moveTo>
                      <a:cubicBezTo>
                        <a:pt x="0" y="27"/>
                        <a:pt x="55" y="92"/>
                        <a:pt x="87" y="120"/>
                      </a:cubicBezTo>
                      <a:cubicBezTo>
                        <a:pt x="120" y="147"/>
                        <a:pt x="98" y="148"/>
                        <a:pt x="162" y="168"/>
                      </a:cubicBezTo>
                      <a:cubicBezTo>
                        <a:pt x="225" y="187"/>
                        <a:pt x="266" y="201"/>
                        <a:pt x="342" y="199"/>
                      </a:cubicBezTo>
                      <a:cubicBezTo>
                        <a:pt x="418" y="196"/>
                        <a:pt x="431" y="181"/>
                        <a:pt x="482" y="170"/>
                      </a:cubicBezTo>
                      <a:cubicBezTo>
                        <a:pt x="532" y="159"/>
                        <a:pt x="546" y="155"/>
                        <a:pt x="546" y="155"/>
                      </a:cubicBezTo>
                      <a:cubicBezTo>
                        <a:pt x="701" y="0"/>
                        <a:pt x="701" y="0"/>
                        <a:pt x="701" y="0"/>
                      </a:cubicBezTo>
                      <a:lnTo>
                        <a:pt x="0" y="27"/>
                      </a:lnTo>
                      <a:close/>
                    </a:path>
                  </a:pathLst>
                </a:custGeom>
                <a:gradFill>
                  <a:gsLst>
                    <a:gs pos="0">
                      <a:srgbClr val="000000"/>
                    </a:gs>
                    <a:gs pos="74000">
                      <a:srgbClr val="000000"/>
                    </a:gs>
                    <a:gs pos="100000">
                      <a:srgbClr val="AFAFAF"/>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9" name="Freeform 10"/>
                <p:cNvSpPr>
                  <a:spLocks/>
                </p:cNvSpPr>
                <p:nvPr/>
              </p:nvSpPr>
              <p:spPr bwMode="gray">
                <a:xfrm>
                  <a:off x="-5867400" y="10304462"/>
                  <a:ext cx="2651125" cy="754063"/>
                </a:xfrm>
                <a:custGeom>
                  <a:avLst/>
                  <a:gdLst/>
                  <a:ahLst/>
                  <a:cxnLst>
                    <a:cxn ang="0">
                      <a:pos x="3" y="28"/>
                    </a:cxn>
                    <a:cxn ang="0">
                      <a:pos x="2" y="29"/>
                    </a:cxn>
                    <a:cxn ang="0">
                      <a:pos x="89" y="122"/>
                    </a:cxn>
                    <a:cxn ang="0">
                      <a:pos x="115" y="148"/>
                    </a:cxn>
                    <a:cxn ang="0">
                      <a:pos x="130" y="158"/>
                    </a:cxn>
                    <a:cxn ang="0">
                      <a:pos x="164" y="170"/>
                    </a:cxn>
                    <a:cxn ang="0">
                      <a:pos x="328" y="201"/>
                    </a:cxn>
                    <a:cxn ang="0">
                      <a:pos x="345" y="201"/>
                    </a:cxn>
                    <a:cxn ang="0">
                      <a:pos x="425" y="190"/>
                    </a:cxn>
                    <a:cxn ang="0">
                      <a:pos x="485" y="173"/>
                    </a:cxn>
                    <a:cxn ang="0">
                      <a:pos x="549" y="157"/>
                    </a:cxn>
                    <a:cxn ang="0">
                      <a:pos x="550" y="157"/>
                    </a:cxn>
                    <a:cxn ang="0">
                      <a:pos x="707" y="0"/>
                    </a:cxn>
                    <a:cxn ang="0">
                      <a:pos x="0" y="27"/>
                    </a:cxn>
                    <a:cxn ang="0">
                      <a:pos x="2" y="29"/>
                    </a:cxn>
                    <a:cxn ang="0">
                      <a:pos x="3" y="28"/>
                    </a:cxn>
                    <a:cxn ang="0">
                      <a:pos x="3" y="30"/>
                    </a:cxn>
                    <a:cxn ang="0">
                      <a:pos x="700" y="3"/>
                    </a:cxn>
                    <a:cxn ang="0">
                      <a:pos x="548" y="155"/>
                    </a:cxn>
                    <a:cxn ang="0">
                      <a:pos x="549" y="156"/>
                    </a:cxn>
                    <a:cxn ang="0">
                      <a:pos x="548" y="154"/>
                    </a:cxn>
                    <a:cxn ang="0">
                      <a:pos x="548" y="155"/>
                    </a:cxn>
                    <a:cxn ang="0">
                      <a:pos x="484" y="170"/>
                    </a:cxn>
                    <a:cxn ang="0">
                      <a:pos x="424" y="187"/>
                    </a:cxn>
                    <a:cxn ang="0">
                      <a:pos x="345" y="198"/>
                    </a:cxn>
                    <a:cxn ang="0">
                      <a:pos x="328" y="198"/>
                    </a:cxn>
                    <a:cxn ang="0">
                      <a:pos x="165" y="167"/>
                    </a:cxn>
                    <a:cxn ang="0">
                      <a:pos x="131" y="155"/>
                    </a:cxn>
                    <a:cxn ang="0">
                      <a:pos x="112" y="142"/>
                    </a:cxn>
                    <a:cxn ang="0">
                      <a:pos x="91" y="119"/>
                    </a:cxn>
                    <a:cxn ang="0">
                      <a:pos x="36" y="63"/>
                    </a:cxn>
                    <a:cxn ang="0">
                      <a:pos x="13" y="38"/>
                    </a:cxn>
                    <a:cxn ang="0">
                      <a:pos x="7" y="30"/>
                    </a:cxn>
                    <a:cxn ang="0">
                      <a:pos x="4" y="27"/>
                    </a:cxn>
                    <a:cxn ang="0">
                      <a:pos x="3" y="28"/>
                    </a:cxn>
                    <a:cxn ang="0">
                      <a:pos x="3" y="30"/>
                    </a:cxn>
                    <a:cxn ang="0">
                      <a:pos x="3" y="28"/>
                    </a:cxn>
                  </a:cxnLst>
                  <a:rect l="0" t="0" r="r" b="b"/>
                  <a:pathLst>
                    <a:path w="707" h="201">
                      <a:moveTo>
                        <a:pt x="3" y="28"/>
                      </a:moveTo>
                      <a:cubicBezTo>
                        <a:pt x="2" y="29"/>
                        <a:pt x="2" y="29"/>
                        <a:pt x="2" y="29"/>
                      </a:cubicBezTo>
                      <a:cubicBezTo>
                        <a:pt x="2" y="29"/>
                        <a:pt x="56" y="94"/>
                        <a:pt x="89" y="122"/>
                      </a:cubicBezTo>
                      <a:cubicBezTo>
                        <a:pt x="105" y="135"/>
                        <a:pt x="108" y="142"/>
                        <a:pt x="115" y="148"/>
                      </a:cubicBezTo>
                      <a:cubicBezTo>
                        <a:pt x="118" y="152"/>
                        <a:pt x="123" y="155"/>
                        <a:pt x="130" y="158"/>
                      </a:cubicBezTo>
                      <a:cubicBezTo>
                        <a:pt x="138" y="161"/>
                        <a:pt x="148" y="165"/>
                        <a:pt x="164" y="170"/>
                      </a:cubicBezTo>
                      <a:cubicBezTo>
                        <a:pt x="223" y="188"/>
                        <a:pt x="263" y="201"/>
                        <a:pt x="328" y="201"/>
                      </a:cubicBezTo>
                      <a:cubicBezTo>
                        <a:pt x="334" y="201"/>
                        <a:pt x="339" y="201"/>
                        <a:pt x="345" y="201"/>
                      </a:cubicBezTo>
                      <a:cubicBezTo>
                        <a:pt x="384" y="200"/>
                        <a:pt x="406" y="195"/>
                        <a:pt x="425" y="190"/>
                      </a:cubicBezTo>
                      <a:cubicBezTo>
                        <a:pt x="444" y="185"/>
                        <a:pt x="460" y="178"/>
                        <a:pt x="485" y="173"/>
                      </a:cubicBezTo>
                      <a:cubicBezTo>
                        <a:pt x="536" y="162"/>
                        <a:pt x="549" y="157"/>
                        <a:pt x="549" y="157"/>
                      </a:cubicBezTo>
                      <a:cubicBezTo>
                        <a:pt x="550" y="157"/>
                        <a:pt x="550" y="157"/>
                        <a:pt x="550" y="157"/>
                      </a:cubicBezTo>
                      <a:cubicBezTo>
                        <a:pt x="707" y="0"/>
                        <a:pt x="707" y="0"/>
                        <a:pt x="707" y="0"/>
                      </a:cubicBezTo>
                      <a:cubicBezTo>
                        <a:pt x="0" y="27"/>
                        <a:pt x="0" y="27"/>
                        <a:pt x="0" y="27"/>
                      </a:cubicBezTo>
                      <a:cubicBezTo>
                        <a:pt x="2" y="29"/>
                        <a:pt x="2" y="29"/>
                        <a:pt x="2" y="29"/>
                      </a:cubicBezTo>
                      <a:cubicBezTo>
                        <a:pt x="3" y="28"/>
                        <a:pt x="3" y="28"/>
                        <a:pt x="3" y="28"/>
                      </a:cubicBezTo>
                      <a:cubicBezTo>
                        <a:pt x="3" y="30"/>
                        <a:pt x="3" y="30"/>
                        <a:pt x="3" y="30"/>
                      </a:cubicBezTo>
                      <a:cubicBezTo>
                        <a:pt x="700" y="3"/>
                        <a:pt x="700" y="3"/>
                        <a:pt x="700" y="3"/>
                      </a:cubicBezTo>
                      <a:cubicBezTo>
                        <a:pt x="548" y="155"/>
                        <a:pt x="548" y="155"/>
                        <a:pt x="548" y="155"/>
                      </a:cubicBezTo>
                      <a:cubicBezTo>
                        <a:pt x="549" y="156"/>
                        <a:pt x="549" y="156"/>
                        <a:pt x="549" y="156"/>
                      </a:cubicBezTo>
                      <a:cubicBezTo>
                        <a:pt x="548" y="154"/>
                        <a:pt x="548" y="154"/>
                        <a:pt x="548" y="154"/>
                      </a:cubicBezTo>
                      <a:cubicBezTo>
                        <a:pt x="548" y="154"/>
                        <a:pt x="548" y="155"/>
                        <a:pt x="548" y="155"/>
                      </a:cubicBezTo>
                      <a:cubicBezTo>
                        <a:pt x="545" y="156"/>
                        <a:pt x="529" y="160"/>
                        <a:pt x="484" y="170"/>
                      </a:cubicBezTo>
                      <a:cubicBezTo>
                        <a:pt x="459" y="175"/>
                        <a:pt x="443" y="182"/>
                        <a:pt x="424" y="187"/>
                      </a:cubicBezTo>
                      <a:cubicBezTo>
                        <a:pt x="405" y="193"/>
                        <a:pt x="383" y="197"/>
                        <a:pt x="345" y="198"/>
                      </a:cubicBezTo>
                      <a:cubicBezTo>
                        <a:pt x="339" y="198"/>
                        <a:pt x="334" y="198"/>
                        <a:pt x="328" y="198"/>
                      </a:cubicBezTo>
                      <a:cubicBezTo>
                        <a:pt x="263" y="198"/>
                        <a:pt x="224" y="186"/>
                        <a:pt x="165" y="167"/>
                      </a:cubicBezTo>
                      <a:cubicBezTo>
                        <a:pt x="149" y="162"/>
                        <a:pt x="139" y="159"/>
                        <a:pt x="131" y="155"/>
                      </a:cubicBezTo>
                      <a:cubicBezTo>
                        <a:pt x="120" y="150"/>
                        <a:pt x="117" y="147"/>
                        <a:pt x="112" y="142"/>
                      </a:cubicBezTo>
                      <a:cubicBezTo>
                        <a:pt x="108" y="136"/>
                        <a:pt x="103" y="130"/>
                        <a:pt x="91" y="119"/>
                      </a:cubicBezTo>
                      <a:cubicBezTo>
                        <a:pt x="75" y="106"/>
                        <a:pt x="53" y="83"/>
                        <a:pt x="36" y="63"/>
                      </a:cubicBezTo>
                      <a:cubicBezTo>
                        <a:pt x="27" y="53"/>
                        <a:pt x="19" y="44"/>
                        <a:pt x="13" y="38"/>
                      </a:cubicBezTo>
                      <a:cubicBezTo>
                        <a:pt x="11" y="35"/>
                        <a:pt x="8" y="32"/>
                        <a:pt x="7" y="30"/>
                      </a:cubicBezTo>
                      <a:cubicBezTo>
                        <a:pt x="5" y="28"/>
                        <a:pt x="4" y="27"/>
                        <a:pt x="4" y="27"/>
                      </a:cubicBezTo>
                      <a:cubicBezTo>
                        <a:pt x="3" y="28"/>
                        <a:pt x="3" y="28"/>
                        <a:pt x="3" y="28"/>
                      </a:cubicBezTo>
                      <a:cubicBezTo>
                        <a:pt x="3" y="30"/>
                        <a:pt x="3" y="30"/>
                        <a:pt x="3" y="30"/>
                      </a:cubicBezTo>
                      <a:lnTo>
                        <a:pt x="3" y="2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0" name="Freeform 11"/>
                <p:cNvSpPr>
                  <a:spLocks/>
                </p:cNvSpPr>
                <p:nvPr/>
              </p:nvSpPr>
              <p:spPr bwMode="gray">
                <a:xfrm>
                  <a:off x="-6834188" y="6475412"/>
                  <a:ext cx="4476750" cy="3971925"/>
                </a:xfrm>
                <a:custGeom>
                  <a:avLst/>
                  <a:gdLst/>
                  <a:ahLst/>
                  <a:cxnLst>
                    <a:cxn ang="0">
                      <a:pos x="1187" y="30"/>
                    </a:cxn>
                    <a:cxn ang="0">
                      <a:pos x="1152" y="47"/>
                    </a:cxn>
                    <a:cxn ang="0">
                      <a:pos x="1146" y="127"/>
                    </a:cxn>
                    <a:cxn ang="0">
                      <a:pos x="1178" y="212"/>
                    </a:cxn>
                    <a:cxn ang="0">
                      <a:pos x="1134" y="264"/>
                    </a:cxn>
                    <a:cxn ang="0">
                      <a:pos x="1135" y="311"/>
                    </a:cxn>
                    <a:cxn ang="0">
                      <a:pos x="1176" y="363"/>
                    </a:cxn>
                    <a:cxn ang="0">
                      <a:pos x="1129" y="422"/>
                    </a:cxn>
                    <a:cxn ang="0">
                      <a:pos x="1139" y="485"/>
                    </a:cxn>
                    <a:cxn ang="0">
                      <a:pos x="1174" y="527"/>
                    </a:cxn>
                    <a:cxn ang="0">
                      <a:pos x="1123" y="588"/>
                    </a:cxn>
                    <a:cxn ang="0">
                      <a:pos x="1157" y="649"/>
                    </a:cxn>
                    <a:cxn ang="0">
                      <a:pos x="1168" y="699"/>
                    </a:cxn>
                    <a:cxn ang="0">
                      <a:pos x="1119" y="752"/>
                    </a:cxn>
                    <a:cxn ang="0">
                      <a:pos x="1138" y="799"/>
                    </a:cxn>
                    <a:cxn ang="0">
                      <a:pos x="1149" y="852"/>
                    </a:cxn>
                    <a:cxn ang="0">
                      <a:pos x="955" y="1027"/>
                    </a:cxn>
                    <a:cxn ang="0">
                      <a:pos x="600" y="1053"/>
                    </a:cxn>
                    <a:cxn ang="0">
                      <a:pos x="239" y="1043"/>
                    </a:cxn>
                    <a:cxn ang="0">
                      <a:pos x="77" y="890"/>
                    </a:cxn>
                    <a:cxn ang="0">
                      <a:pos x="70" y="807"/>
                    </a:cxn>
                    <a:cxn ang="0">
                      <a:pos x="36" y="786"/>
                    </a:cxn>
                    <a:cxn ang="0">
                      <a:pos x="49" y="716"/>
                    </a:cxn>
                    <a:cxn ang="0">
                      <a:pos x="48" y="635"/>
                    </a:cxn>
                    <a:cxn ang="0">
                      <a:pos x="32" y="566"/>
                    </a:cxn>
                    <a:cxn ang="0">
                      <a:pos x="40" y="474"/>
                    </a:cxn>
                    <a:cxn ang="0">
                      <a:pos x="26" y="412"/>
                    </a:cxn>
                    <a:cxn ang="0">
                      <a:pos x="59" y="356"/>
                    </a:cxn>
                    <a:cxn ang="0">
                      <a:pos x="28" y="297"/>
                    </a:cxn>
                    <a:cxn ang="0">
                      <a:pos x="38" y="110"/>
                    </a:cxn>
                    <a:cxn ang="0">
                      <a:pos x="29" y="97"/>
                    </a:cxn>
                    <a:cxn ang="0">
                      <a:pos x="23" y="40"/>
                    </a:cxn>
                    <a:cxn ang="0">
                      <a:pos x="12" y="28"/>
                    </a:cxn>
                    <a:cxn ang="0">
                      <a:pos x="656" y="8"/>
                    </a:cxn>
                    <a:cxn ang="0">
                      <a:pos x="1187" y="30"/>
                    </a:cxn>
                  </a:cxnLst>
                  <a:rect l="0" t="0" r="r" b="b"/>
                  <a:pathLst>
                    <a:path w="1194" h="1059">
                      <a:moveTo>
                        <a:pt x="1187" y="30"/>
                      </a:moveTo>
                      <a:cubicBezTo>
                        <a:pt x="1187" y="30"/>
                        <a:pt x="1177" y="37"/>
                        <a:pt x="1152" y="47"/>
                      </a:cubicBezTo>
                      <a:cubicBezTo>
                        <a:pt x="1145" y="50"/>
                        <a:pt x="1145" y="93"/>
                        <a:pt x="1146" y="127"/>
                      </a:cubicBezTo>
                      <a:cubicBezTo>
                        <a:pt x="1146" y="153"/>
                        <a:pt x="1178" y="169"/>
                        <a:pt x="1178" y="212"/>
                      </a:cubicBezTo>
                      <a:cubicBezTo>
                        <a:pt x="1178" y="254"/>
                        <a:pt x="1142" y="237"/>
                        <a:pt x="1134" y="264"/>
                      </a:cubicBezTo>
                      <a:cubicBezTo>
                        <a:pt x="1127" y="291"/>
                        <a:pt x="1135" y="311"/>
                        <a:pt x="1135" y="311"/>
                      </a:cubicBezTo>
                      <a:cubicBezTo>
                        <a:pt x="1135" y="311"/>
                        <a:pt x="1172" y="332"/>
                        <a:pt x="1176" y="363"/>
                      </a:cubicBezTo>
                      <a:cubicBezTo>
                        <a:pt x="1180" y="394"/>
                        <a:pt x="1141" y="399"/>
                        <a:pt x="1129" y="422"/>
                      </a:cubicBezTo>
                      <a:cubicBezTo>
                        <a:pt x="1118" y="446"/>
                        <a:pt x="1139" y="485"/>
                        <a:pt x="1139" y="485"/>
                      </a:cubicBezTo>
                      <a:cubicBezTo>
                        <a:pt x="1139" y="485"/>
                        <a:pt x="1174" y="482"/>
                        <a:pt x="1174" y="527"/>
                      </a:cubicBezTo>
                      <a:cubicBezTo>
                        <a:pt x="1173" y="561"/>
                        <a:pt x="1127" y="565"/>
                        <a:pt x="1123" y="588"/>
                      </a:cubicBezTo>
                      <a:cubicBezTo>
                        <a:pt x="1119" y="611"/>
                        <a:pt x="1116" y="641"/>
                        <a:pt x="1157" y="649"/>
                      </a:cubicBezTo>
                      <a:cubicBezTo>
                        <a:pt x="1165" y="651"/>
                        <a:pt x="1182" y="660"/>
                        <a:pt x="1168" y="699"/>
                      </a:cubicBezTo>
                      <a:cubicBezTo>
                        <a:pt x="1157" y="730"/>
                        <a:pt x="1119" y="725"/>
                        <a:pt x="1119" y="752"/>
                      </a:cubicBezTo>
                      <a:cubicBezTo>
                        <a:pt x="1119" y="779"/>
                        <a:pt x="1119" y="792"/>
                        <a:pt x="1138" y="799"/>
                      </a:cubicBezTo>
                      <a:cubicBezTo>
                        <a:pt x="1157" y="807"/>
                        <a:pt x="1176" y="823"/>
                        <a:pt x="1149" y="852"/>
                      </a:cubicBezTo>
                      <a:cubicBezTo>
                        <a:pt x="1123" y="880"/>
                        <a:pt x="995" y="1016"/>
                        <a:pt x="955" y="1027"/>
                      </a:cubicBezTo>
                      <a:cubicBezTo>
                        <a:pt x="882" y="1047"/>
                        <a:pt x="719" y="1053"/>
                        <a:pt x="600" y="1053"/>
                      </a:cubicBezTo>
                      <a:cubicBezTo>
                        <a:pt x="480" y="1053"/>
                        <a:pt x="299" y="1059"/>
                        <a:pt x="239" y="1043"/>
                      </a:cubicBezTo>
                      <a:cubicBezTo>
                        <a:pt x="223" y="1039"/>
                        <a:pt x="91" y="916"/>
                        <a:pt x="77" y="890"/>
                      </a:cubicBezTo>
                      <a:cubicBezTo>
                        <a:pt x="59" y="857"/>
                        <a:pt x="74" y="832"/>
                        <a:pt x="70" y="807"/>
                      </a:cubicBezTo>
                      <a:cubicBezTo>
                        <a:pt x="66" y="784"/>
                        <a:pt x="55" y="802"/>
                        <a:pt x="36" y="786"/>
                      </a:cubicBezTo>
                      <a:cubicBezTo>
                        <a:pt x="0" y="756"/>
                        <a:pt x="33" y="723"/>
                        <a:pt x="49" y="716"/>
                      </a:cubicBezTo>
                      <a:cubicBezTo>
                        <a:pt x="64" y="708"/>
                        <a:pt x="75" y="662"/>
                        <a:pt x="48" y="635"/>
                      </a:cubicBezTo>
                      <a:cubicBezTo>
                        <a:pt x="21" y="608"/>
                        <a:pt x="9" y="588"/>
                        <a:pt x="32" y="566"/>
                      </a:cubicBezTo>
                      <a:cubicBezTo>
                        <a:pt x="78" y="522"/>
                        <a:pt x="63" y="501"/>
                        <a:pt x="40" y="474"/>
                      </a:cubicBezTo>
                      <a:cubicBezTo>
                        <a:pt x="16" y="447"/>
                        <a:pt x="17" y="434"/>
                        <a:pt x="26" y="412"/>
                      </a:cubicBezTo>
                      <a:cubicBezTo>
                        <a:pt x="36" y="390"/>
                        <a:pt x="67" y="415"/>
                        <a:pt x="59" y="356"/>
                      </a:cubicBezTo>
                      <a:cubicBezTo>
                        <a:pt x="51" y="295"/>
                        <a:pt x="47" y="339"/>
                        <a:pt x="28" y="297"/>
                      </a:cubicBezTo>
                      <a:cubicBezTo>
                        <a:pt x="14" y="267"/>
                        <a:pt x="38" y="110"/>
                        <a:pt x="38" y="110"/>
                      </a:cubicBezTo>
                      <a:cubicBezTo>
                        <a:pt x="29" y="97"/>
                        <a:pt x="29" y="97"/>
                        <a:pt x="29" y="97"/>
                      </a:cubicBezTo>
                      <a:cubicBezTo>
                        <a:pt x="23" y="40"/>
                        <a:pt x="23" y="40"/>
                        <a:pt x="23" y="40"/>
                      </a:cubicBezTo>
                      <a:cubicBezTo>
                        <a:pt x="12" y="28"/>
                        <a:pt x="12" y="28"/>
                        <a:pt x="12" y="28"/>
                      </a:cubicBezTo>
                      <a:cubicBezTo>
                        <a:pt x="12" y="28"/>
                        <a:pt x="574" y="0"/>
                        <a:pt x="656" y="8"/>
                      </a:cubicBezTo>
                      <a:cubicBezTo>
                        <a:pt x="737" y="16"/>
                        <a:pt x="1194" y="30"/>
                        <a:pt x="1187" y="30"/>
                      </a:cubicBezTo>
                    </a:path>
                  </a:pathLst>
                </a:custGeom>
                <a:gradFill flip="none" rotWithShape="1">
                  <a:gsLst>
                    <a:gs pos="0">
                      <a:srgbClr val="969696"/>
                    </a:gs>
                    <a:gs pos="74000">
                      <a:srgbClr val="969696"/>
                    </a:gs>
                    <a:gs pos="100000">
                      <a:srgbClr val="646464"/>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1" name="Freeform 12"/>
                <p:cNvSpPr>
                  <a:spLocks noEditPoints="1"/>
                </p:cNvSpPr>
                <p:nvPr/>
              </p:nvSpPr>
              <p:spPr bwMode="gray">
                <a:xfrm>
                  <a:off x="-6511925" y="6629400"/>
                  <a:ext cx="3041650" cy="3802063"/>
                </a:xfrm>
                <a:custGeom>
                  <a:avLst/>
                  <a:gdLst/>
                  <a:ahLst/>
                  <a:cxnLst>
                    <a:cxn ang="0">
                      <a:pos x="389" y="28"/>
                    </a:cxn>
                    <a:cxn ang="0">
                      <a:pos x="389" y="101"/>
                    </a:cxn>
                    <a:cxn ang="0">
                      <a:pos x="441" y="226"/>
                    </a:cxn>
                    <a:cxn ang="0">
                      <a:pos x="435" y="281"/>
                    </a:cxn>
                    <a:cxn ang="0">
                      <a:pos x="571" y="308"/>
                    </a:cxn>
                    <a:cxn ang="0">
                      <a:pos x="675" y="273"/>
                    </a:cxn>
                    <a:cxn ang="0">
                      <a:pos x="547" y="215"/>
                    </a:cxn>
                    <a:cxn ang="0">
                      <a:pos x="648" y="98"/>
                    </a:cxn>
                    <a:cxn ang="0">
                      <a:pos x="555" y="41"/>
                    </a:cxn>
                    <a:cxn ang="0">
                      <a:pos x="405" y="3"/>
                    </a:cxn>
                    <a:cxn ang="0">
                      <a:pos x="296" y="354"/>
                    </a:cxn>
                    <a:cxn ang="0">
                      <a:pos x="713" y="341"/>
                    </a:cxn>
                    <a:cxn ang="0">
                      <a:pos x="515" y="320"/>
                    </a:cxn>
                    <a:cxn ang="0">
                      <a:pos x="163" y="338"/>
                    </a:cxn>
                    <a:cxn ang="0">
                      <a:pos x="49" y="433"/>
                    </a:cxn>
                    <a:cxn ang="0">
                      <a:pos x="536" y="392"/>
                    </a:cxn>
                    <a:cxn ang="0">
                      <a:pos x="672" y="420"/>
                    </a:cxn>
                    <a:cxn ang="0">
                      <a:pos x="623" y="460"/>
                    </a:cxn>
                    <a:cxn ang="0">
                      <a:pos x="340" y="466"/>
                    </a:cxn>
                    <a:cxn ang="0">
                      <a:pos x="226" y="441"/>
                    </a:cxn>
                    <a:cxn ang="0">
                      <a:pos x="92" y="588"/>
                    </a:cxn>
                    <a:cxn ang="0">
                      <a:pos x="495" y="558"/>
                    </a:cxn>
                    <a:cxn ang="0">
                      <a:pos x="699" y="561"/>
                    </a:cxn>
                    <a:cxn ang="0">
                      <a:pos x="566" y="596"/>
                    </a:cxn>
                    <a:cxn ang="0">
                      <a:pos x="514" y="643"/>
                    </a:cxn>
                    <a:cxn ang="0">
                      <a:pos x="457" y="607"/>
                    </a:cxn>
                    <a:cxn ang="0">
                      <a:pos x="60" y="743"/>
                    </a:cxn>
                    <a:cxn ang="0">
                      <a:pos x="479" y="714"/>
                    </a:cxn>
                    <a:cxn ang="0">
                      <a:pos x="789" y="733"/>
                    </a:cxn>
                    <a:cxn ang="0">
                      <a:pos x="677" y="815"/>
                    </a:cxn>
                    <a:cxn ang="0">
                      <a:pos x="736" y="877"/>
                    </a:cxn>
                    <a:cxn ang="0">
                      <a:pos x="372" y="1014"/>
                    </a:cxn>
                    <a:cxn ang="0">
                      <a:pos x="336" y="840"/>
                    </a:cxn>
                    <a:cxn ang="0">
                      <a:pos x="348" y="768"/>
                    </a:cxn>
                  </a:cxnLst>
                  <a:rect l="0" t="0" r="r" b="b"/>
                  <a:pathLst>
                    <a:path w="811" h="1014">
                      <a:moveTo>
                        <a:pt x="405" y="3"/>
                      </a:moveTo>
                      <a:cubicBezTo>
                        <a:pt x="405" y="3"/>
                        <a:pt x="386" y="0"/>
                        <a:pt x="389" y="28"/>
                      </a:cubicBezTo>
                      <a:cubicBezTo>
                        <a:pt x="392" y="55"/>
                        <a:pt x="400" y="85"/>
                        <a:pt x="400" y="85"/>
                      </a:cubicBezTo>
                      <a:cubicBezTo>
                        <a:pt x="400" y="85"/>
                        <a:pt x="375" y="47"/>
                        <a:pt x="389" y="101"/>
                      </a:cubicBezTo>
                      <a:cubicBezTo>
                        <a:pt x="403" y="155"/>
                        <a:pt x="411" y="155"/>
                        <a:pt x="389" y="166"/>
                      </a:cubicBezTo>
                      <a:cubicBezTo>
                        <a:pt x="367" y="177"/>
                        <a:pt x="441" y="226"/>
                        <a:pt x="441" y="226"/>
                      </a:cubicBezTo>
                      <a:cubicBezTo>
                        <a:pt x="441" y="226"/>
                        <a:pt x="92" y="262"/>
                        <a:pt x="46" y="262"/>
                      </a:cubicBezTo>
                      <a:cubicBezTo>
                        <a:pt x="0" y="262"/>
                        <a:pt x="403" y="283"/>
                        <a:pt x="435" y="281"/>
                      </a:cubicBezTo>
                      <a:cubicBezTo>
                        <a:pt x="468" y="278"/>
                        <a:pt x="427" y="292"/>
                        <a:pt x="413" y="300"/>
                      </a:cubicBezTo>
                      <a:cubicBezTo>
                        <a:pt x="400" y="308"/>
                        <a:pt x="506" y="316"/>
                        <a:pt x="571" y="308"/>
                      </a:cubicBezTo>
                      <a:cubicBezTo>
                        <a:pt x="637" y="300"/>
                        <a:pt x="596" y="283"/>
                        <a:pt x="558" y="281"/>
                      </a:cubicBezTo>
                      <a:cubicBezTo>
                        <a:pt x="520" y="278"/>
                        <a:pt x="604" y="278"/>
                        <a:pt x="675" y="273"/>
                      </a:cubicBezTo>
                      <a:cubicBezTo>
                        <a:pt x="746" y="267"/>
                        <a:pt x="615" y="240"/>
                        <a:pt x="574" y="234"/>
                      </a:cubicBezTo>
                      <a:cubicBezTo>
                        <a:pt x="533" y="229"/>
                        <a:pt x="473" y="215"/>
                        <a:pt x="547" y="215"/>
                      </a:cubicBezTo>
                      <a:cubicBezTo>
                        <a:pt x="620" y="215"/>
                        <a:pt x="648" y="226"/>
                        <a:pt x="648" y="204"/>
                      </a:cubicBezTo>
                      <a:cubicBezTo>
                        <a:pt x="648" y="183"/>
                        <a:pt x="658" y="106"/>
                        <a:pt x="648" y="98"/>
                      </a:cubicBezTo>
                      <a:cubicBezTo>
                        <a:pt x="637" y="90"/>
                        <a:pt x="664" y="101"/>
                        <a:pt x="645" y="71"/>
                      </a:cubicBezTo>
                      <a:cubicBezTo>
                        <a:pt x="626" y="41"/>
                        <a:pt x="555" y="41"/>
                        <a:pt x="555" y="41"/>
                      </a:cubicBezTo>
                      <a:cubicBezTo>
                        <a:pt x="555" y="41"/>
                        <a:pt x="628" y="25"/>
                        <a:pt x="688" y="17"/>
                      </a:cubicBezTo>
                      <a:cubicBezTo>
                        <a:pt x="748" y="9"/>
                        <a:pt x="403" y="6"/>
                        <a:pt x="405" y="3"/>
                      </a:cubicBezTo>
                      <a:moveTo>
                        <a:pt x="19" y="357"/>
                      </a:moveTo>
                      <a:cubicBezTo>
                        <a:pt x="19" y="357"/>
                        <a:pt x="182" y="365"/>
                        <a:pt x="296" y="354"/>
                      </a:cubicBezTo>
                      <a:cubicBezTo>
                        <a:pt x="411" y="343"/>
                        <a:pt x="476" y="338"/>
                        <a:pt x="560" y="343"/>
                      </a:cubicBezTo>
                      <a:cubicBezTo>
                        <a:pt x="645" y="349"/>
                        <a:pt x="639" y="346"/>
                        <a:pt x="713" y="341"/>
                      </a:cubicBezTo>
                      <a:cubicBezTo>
                        <a:pt x="786" y="335"/>
                        <a:pt x="718" y="313"/>
                        <a:pt x="626" y="319"/>
                      </a:cubicBezTo>
                      <a:cubicBezTo>
                        <a:pt x="589" y="321"/>
                        <a:pt x="551" y="321"/>
                        <a:pt x="515" y="320"/>
                      </a:cubicBezTo>
                      <a:cubicBezTo>
                        <a:pt x="460" y="319"/>
                        <a:pt x="407" y="319"/>
                        <a:pt x="362" y="327"/>
                      </a:cubicBezTo>
                      <a:cubicBezTo>
                        <a:pt x="285" y="341"/>
                        <a:pt x="215" y="338"/>
                        <a:pt x="163" y="338"/>
                      </a:cubicBezTo>
                      <a:cubicBezTo>
                        <a:pt x="111" y="338"/>
                        <a:pt x="16" y="360"/>
                        <a:pt x="19" y="357"/>
                      </a:cubicBezTo>
                      <a:moveTo>
                        <a:pt x="49" y="433"/>
                      </a:moveTo>
                      <a:cubicBezTo>
                        <a:pt x="60" y="433"/>
                        <a:pt x="198" y="414"/>
                        <a:pt x="296" y="411"/>
                      </a:cubicBezTo>
                      <a:cubicBezTo>
                        <a:pt x="394" y="409"/>
                        <a:pt x="452" y="384"/>
                        <a:pt x="536" y="392"/>
                      </a:cubicBezTo>
                      <a:cubicBezTo>
                        <a:pt x="620" y="400"/>
                        <a:pt x="648" y="403"/>
                        <a:pt x="710" y="409"/>
                      </a:cubicBezTo>
                      <a:cubicBezTo>
                        <a:pt x="773" y="414"/>
                        <a:pt x="735" y="406"/>
                        <a:pt x="672" y="420"/>
                      </a:cubicBezTo>
                      <a:cubicBezTo>
                        <a:pt x="609" y="433"/>
                        <a:pt x="520" y="452"/>
                        <a:pt x="547" y="452"/>
                      </a:cubicBezTo>
                      <a:cubicBezTo>
                        <a:pt x="574" y="452"/>
                        <a:pt x="667" y="449"/>
                        <a:pt x="623" y="460"/>
                      </a:cubicBezTo>
                      <a:cubicBezTo>
                        <a:pt x="579" y="471"/>
                        <a:pt x="558" y="485"/>
                        <a:pt x="465" y="485"/>
                      </a:cubicBezTo>
                      <a:cubicBezTo>
                        <a:pt x="373" y="485"/>
                        <a:pt x="253" y="474"/>
                        <a:pt x="340" y="466"/>
                      </a:cubicBezTo>
                      <a:cubicBezTo>
                        <a:pt x="427" y="458"/>
                        <a:pt x="593" y="460"/>
                        <a:pt x="492" y="449"/>
                      </a:cubicBezTo>
                      <a:cubicBezTo>
                        <a:pt x="392" y="439"/>
                        <a:pt x="285" y="439"/>
                        <a:pt x="226" y="441"/>
                      </a:cubicBezTo>
                      <a:cubicBezTo>
                        <a:pt x="166" y="444"/>
                        <a:pt x="46" y="441"/>
                        <a:pt x="49" y="433"/>
                      </a:cubicBezTo>
                      <a:moveTo>
                        <a:pt x="92" y="588"/>
                      </a:moveTo>
                      <a:cubicBezTo>
                        <a:pt x="92" y="588"/>
                        <a:pt x="277" y="588"/>
                        <a:pt x="345" y="583"/>
                      </a:cubicBezTo>
                      <a:cubicBezTo>
                        <a:pt x="413" y="577"/>
                        <a:pt x="419" y="556"/>
                        <a:pt x="495" y="558"/>
                      </a:cubicBezTo>
                      <a:cubicBezTo>
                        <a:pt x="524" y="559"/>
                        <a:pt x="555" y="558"/>
                        <a:pt x="583" y="557"/>
                      </a:cubicBezTo>
                      <a:cubicBezTo>
                        <a:pt x="629" y="556"/>
                        <a:pt x="671" y="554"/>
                        <a:pt x="699" y="561"/>
                      </a:cubicBezTo>
                      <a:cubicBezTo>
                        <a:pt x="746" y="572"/>
                        <a:pt x="784" y="569"/>
                        <a:pt x="702" y="575"/>
                      </a:cubicBezTo>
                      <a:cubicBezTo>
                        <a:pt x="620" y="580"/>
                        <a:pt x="552" y="588"/>
                        <a:pt x="566" y="596"/>
                      </a:cubicBezTo>
                      <a:cubicBezTo>
                        <a:pt x="579" y="605"/>
                        <a:pt x="648" y="613"/>
                        <a:pt x="628" y="626"/>
                      </a:cubicBezTo>
                      <a:cubicBezTo>
                        <a:pt x="609" y="640"/>
                        <a:pt x="615" y="640"/>
                        <a:pt x="514" y="643"/>
                      </a:cubicBezTo>
                      <a:cubicBezTo>
                        <a:pt x="413" y="645"/>
                        <a:pt x="258" y="659"/>
                        <a:pt x="334" y="640"/>
                      </a:cubicBezTo>
                      <a:cubicBezTo>
                        <a:pt x="411" y="621"/>
                        <a:pt x="593" y="607"/>
                        <a:pt x="457" y="607"/>
                      </a:cubicBezTo>
                      <a:cubicBezTo>
                        <a:pt x="321" y="607"/>
                        <a:pt x="117" y="594"/>
                        <a:pt x="92" y="588"/>
                      </a:cubicBezTo>
                      <a:moveTo>
                        <a:pt x="60" y="743"/>
                      </a:moveTo>
                      <a:cubicBezTo>
                        <a:pt x="76" y="743"/>
                        <a:pt x="275" y="743"/>
                        <a:pt x="318" y="741"/>
                      </a:cubicBezTo>
                      <a:cubicBezTo>
                        <a:pt x="362" y="738"/>
                        <a:pt x="392" y="714"/>
                        <a:pt x="479" y="714"/>
                      </a:cubicBezTo>
                      <a:cubicBezTo>
                        <a:pt x="566" y="714"/>
                        <a:pt x="571" y="716"/>
                        <a:pt x="642" y="727"/>
                      </a:cubicBezTo>
                      <a:cubicBezTo>
                        <a:pt x="713" y="738"/>
                        <a:pt x="767" y="733"/>
                        <a:pt x="789" y="733"/>
                      </a:cubicBezTo>
                      <a:cubicBezTo>
                        <a:pt x="811" y="733"/>
                        <a:pt x="789" y="719"/>
                        <a:pt x="705" y="746"/>
                      </a:cubicBezTo>
                      <a:cubicBezTo>
                        <a:pt x="679" y="754"/>
                        <a:pt x="664" y="782"/>
                        <a:pt x="677" y="815"/>
                      </a:cubicBezTo>
                      <a:cubicBezTo>
                        <a:pt x="680" y="824"/>
                        <a:pt x="696" y="827"/>
                        <a:pt x="705" y="837"/>
                      </a:cubicBezTo>
                      <a:cubicBezTo>
                        <a:pt x="716" y="850"/>
                        <a:pt x="729" y="864"/>
                        <a:pt x="736" y="877"/>
                      </a:cubicBezTo>
                      <a:cubicBezTo>
                        <a:pt x="767" y="938"/>
                        <a:pt x="687" y="1010"/>
                        <a:pt x="626" y="1011"/>
                      </a:cubicBezTo>
                      <a:cubicBezTo>
                        <a:pt x="520" y="1012"/>
                        <a:pt x="457" y="1013"/>
                        <a:pt x="372" y="1014"/>
                      </a:cubicBezTo>
                      <a:cubicBezTo>
                        <a:pt x="366" y="1014"/>
                        <a:pt x="280" y="951"/>
                        <a:pt x="306" y="891"/>
                      </a:cubicBezTo>
                      <a:cubicBezTo>
                        <a:pt x="312" y="876"/>
                        <a:pt x="325" y="853"/>
                        <a:pt x="336" y="840"/>
                      </a:cubicBezTo>
                      <a:cubicBezTo>
                        <a:pt x="344" y="830"/>
                        <a:pt x="350" y="830"/>
                        <a:pt x="354" y="821"/>
                      </a:cubicBezTo>
                      <a:cubicBezTo>
                        <a:pt x="365" y="792"/>
                        <a:pt x="353" y="769"/>
                        <a:pt x="348" y="768"/>
                      </a:cubicBezTo>
                      <a:cubicBezTo>
                        <a:pt x="261" y="754"/>
                        <a:pt x="54" y="746"/>
                        <a:pt x="60" y="743"/>
                      </a:cubicBezTo>
                    </a:path>
                  </a:pathLst>
                </a:custGeom>
                <a:solidFill>
                  <a:srgbClr val="64646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2" name="Freeform 14"/>
                <p:cNvSpPr>
                  <a:spLocks/>
                </p:cNvSpPr>
                <p:nvPr/>
              </p:nvSpPr>
              <p:spPr bwMode="gray">
                <a:xfrm>
                  <a:off x="-4810125" y="8204200"/>
                  <a:ext cx="1992313" cy="285750"/>
                </a:xfrm>
                <a:custGeom>
                  <a:avLst/>
                  <a:gdLst/>
                  <a:ahLst/>
                  <a:cxnLst>
                    <a:cxn ang="0">
                      <a:pos x="101" y="13"/>
                    </a:cxn>
                    <a:cxn ang="0">
                      <a:pos x="311" y="16"/>
                    </a:cxn>
                    <a:cxn ang="0">
                      <a:pos x="330" y="51"/>
                    </a:cxn>
                    <a:cxn ang="0">
                      <a:pos x="0" y="76"/>
                    </a:cxn>
                    <a:cxn ang="0">
                      <a:pos x="153" y="49"/>
                    </a:cxn>
                    <a:cxn ang="0">
                      <a:pos x="101" y="13"/>
                    </a:cxn>
                  </a:cxnLst>
                  <a:rect l="0" t="0" r="r" b="b"/>
                  <a:pathLst>
                    <a:path w="531" h="76">
                      <a:moveTo>
                        <a:pt x="101" y="13"/>
                      </a:moveTo>
                      <a:cubicBezTo>
                        <a:pt x="101" y="13"/>
                        <a:pt x="207" y="0"/>
                        <a:pt x="311" y="16"/>
                      </a:cubicBezTo>
                      <a:cubicBezTo>
                        <a:pt x="414" y="32"/>
                        <a:pt x="531" y="38"/>
                        <a:pt x="330" y="51"/>
                      </a:cubicBezTo>
                      <a:cubicBezTo>
                        <a:pt x="128" y="65"/>
                        <a:pt x="0" y="76"/>
                        <a:pt x="0" y="76"/>
                      </a:cubicBezTo>
                      <a:cubicBezTo>
                        <a:pt x="0" y="76"/>
                        <a:pt x="90" y="76"/>
                        <a:pt x="153" y="49"/>
                      </a:cubicBezTo>
                      <a:cubicBezTo>
                        <a:pt x="215" y="21"/>
                        <a:pt x="106" y="21"/>
                        <a:pt x="101" y="13"/>
                      </a:cubicBezTo>
                      <a:close/>
                    </a:path>
                  </a:pathLst>
                </a:custGeom>
                <a:solidFill>
                  <a:srgbClr val="5B5A58"/>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3" name="Freeform 15"/>
                <p:cNvSpPr>
                  <a:spLocks noEditPoints="1"/>
                </p:cNvSpPr>
                <p:nvPr/>
              </p:nvSpPr>
              <p:spPr bwMode="gray">
                <a:xfrm>
                  <a:off x="-6638925" y="7585075"/>
                  <a:ext cx="2698750" cy="1560513"/>
                </a:xfrm>
                <a:custGeom>
                  <a:avLst/>
                  <a:gdLst/>
                  <a:ahLst/>
                  <a:cxnLst>
                    <a:cxn ang="0">
                      <a:pos x="7" y="3"/>
                    </a:cxn>
                    <a:cxn ang="0">
                      <a:pos x="304" y="11"/>
                    </a:cxn>
                    <a:cxn ang="0">
                      <a:pos x="498" y="50"/>
                    </a:cxn>
                    <a:cxn ang="0">
                      <a:pos x="27" y="93"/>
                    </a:cxn>
                    <a:cxn ang="0">
                      <a:pos x="7" y="3"/>
                    </a:cxn>
                    <a:cxn ang="0">
                      <a:pos x="0" y="187"/>
                    </a:cxn>
                    <a:cxn ang="0">
                      <a:pos x="327" y="187"/>
                    </a:cxn>
                    <a:cxn ang="0">
                      <a:pos x="424" y="229"/>
                    </a:cxn>
                    <a:cxn ang="0">
                      <a:pos x="19" y="265"/>
                    </a:cxn>
                    <a:cxn ang="0">
                      <a:pos x="0" y="187"/>
                    </a:cxn>
                    <a:cxn ang="0">
                      <a:pos x="7" y="339"/>
                    </a:cxn>
                    <a:cxn ang="0">
                      <a:pos x="280" y="362"/>
                    </a:cxn>
                    <a:cxn ang="0">
                      <a:pos x="526" y="358"/>
                    </a:cxn>
                    <a:cxn ang="0">
                      <a:pos x="288" y="413"/>
                    </a:cxn>
                    <a:cxn ang="0">
                      <a:pos x="7" y="413"/>
                    </a:cxn>
                    <a:cxn ang="0">
                      <a:pos x="7" y="339"/>
                    </a:cxn>
                  </a:cxnLst>
                  <a:rect l="0" t="0" r="r" b="b"/>
                  <a:pathLst>
                    <a:path w="720" h="416">
                      <a:moveTo>
                        <a:pt x="7" y="3"/>
                      </a:moveTo>
                      <a:cubicBezTo>
                        <a:pt x="7" y="3"/>
                        <a:pt x="136" y="0"/>
                        <a:pt x="304" y="11"/>
                      </a:cubicBezTo>
                      <a:cubicBezTo>
                        <a:pt x="471" y="23"/>
                        <a:pt x="720" y="27"/>
                        <a:pt x="498" y="50"/>
                      </a:cubicBezTo>
                      <a:cubicBezTo>
                        <a:pt x="276" y="74"/>
                        <a:pt x="27" y="93"/>
                        <a:pt x="27" y="93"/>
                      </a:cubicBezTo>
                      <a:lnTo>
                        <a:pt x="7" y="3"/>
                      </a:lnTo>
                      <a:close/>
                      <a:moveTo>
                        <a:pt x="0" y="187"/>
                      </a:moveTo>
                      <a:cubicBezTo>
                        <a:pt x="19" y="183"/>
                        <a:pt x="152" y="167"/>
                        <a:pt x="327" y="187"/>
                      </a:cubicBezTo>
                      <a:cubicBezTo>
                        <a:pt x="502" y="206"/>
                        <a:pt x="604" y="222"/>
                        <a:pt x="424" y="229"/>
                      </a:cubicBezTo>
                      <a:cubicBezTo>
                        <a:pt x="245" y="237"/>
                        <a:pt x="19" y="265"/>
                        <a:pt x="19" y="265"/>
                      </a:cubicBezTo>
                      <a:lnTo>
                        <a:pt x="0" y="187"/>
                      </a:lnTo>
                      <a:close/>
                      <a:moveTo>
                        <a:pt x="7" y="339"/>
                      </a:moveTo>
                      <a:cubicBezTo>
                        <a:pt x="7" y="339"/>
                        <a:pt x="116" y="374"/>
                        <a:pt x="280" y="362"/>
                      </a:cubicBezTo>
                      <a:cubicBezTo>
                        <a:pt x="444" y="350"/>
                        <a:pt x="545" y="354"/>
                        <a:pt x="526" y="358"/>
                      </a:cubicBezTo>
                      <a:cubicBezTo>
                        <a:pt x="506" y="362"/>
                        <a:pt x="432" y="416"/>
                        <a:pt x="288" y="413"/>
                      </a:cubicBezTo>
                      <a:cubicBezTo>
                        <a:pt x="144" y="409"/>
                        <a:pt x="7" y="413"/>
                        <a:pt x="7" y="413"/>
                      </a:cubicBezTo>
                      <a:lnTo>
                        <a:pt x="7" y="339"/>
                      </a:lnTo>
                      <a:close/>
                    </a:path>
                  </a:pathLst>
                </a:custGeom>
                <a:solidFill>
                  <a:srgbClr val="938A85"/>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4" name="Freeform 16"/>
                <p:cNvSpPr>
                  <a:spLocks noEditPoints="1"/>
                </p:cNvSpPr>
                <p:nvPr/>
              </p:nvSpPr>
              <p:spPr bwMode="gray">
                <a:xfrm>
                  <a:off x="-4816475" y="7612062"/>
                  <a:ext cx="2365375" cy="2012950"/>
                </a:xfrm>
                <a:custGeom>
                  <a:avLst/>
                  <a:gdLst/>
                  <a:ahLst/>
                  <a:cxnLst>
                    <a:cxn ang="0">
                      <a:pos x="119" y="13"/>
                    </a:cxn>
                    <a:cxn ang="0">
                      <a:pos x="313" y="13"/>
                    </a:cxn>
                    <a:cxn ang="0">
                      <a:pos x="370" y="40"/>
                    </a:cxn>
                    <a:cxn ang="0">
                      <a:pos x="76" y="73"/>
                    </a:cxn>
                    <a:cxn ang="0">
                      <a:pos x="117" y="51"/>
                    </a:cxn>
                    <a:cxn ang="0">
                      <a:pos x="138" y="19"/>
                    </a:cxn>
                    <a:cxn ang="0">
                      <a:pos x="119" y="13"/>
                    </a:cxn>
                    <a:cxn ang="0">
                      <a:pos x="122" y="340"/>
                    </a:cxn>
                    <a:cxn ang="0">
                      <a:pos x="313" y="334"/>
                    </a:cxn>
                    <a:cxn ang="0">
                      <a:pos x="454" y="351"/>
                    </a:cxn>
                    <a:cxn ang="0">
                      <a:pos x="117" y="394"/>
                    </a:cxn>
                    <a:cxn ang="0">
                      <a:pos x="152" y="373"/>
                    </a:cxn>
                    <a:cxn ang="0">
                      <a:pos x="122" y="340"/>
                    </a:cxn>
                    <a:cxn ang="0">
                      <a:pos x="167" y="86"/>
                    </a:cxn>
                    <a:cxn ang="0">
                      <a:pos x="382" y="69"/>
                    </a:cxn>
                    <a:cxn ang="0">
                      <a:pos x="268" y="117"/>
                    </a:cxn>
                    <a:cxn ang="0">
                      <a:pos x="167" y="86"/>
                    </a:cxn>
                    <a:cxn ang="0">
                      <a:pos x="150" y="266"/>
                    </a:cxn>
                    <a:cxn ang="0">
                      <a:pos x="303" y="252"/>
                    </a:cxn>
                    <a:cxn ang="0">
                      <a:pos x="469" y="248"/>
                    </a:cxn>
                    <a:cxn ang="0">
                      <a:pos x="303" y="279"/>
                    </a:cxn>
                    <a:cxn ang="0">
                      <a:pos x="150" y="266"/>
                    </a:cxn>
                    <a:cxn ang="0">
                      <a:pos x="141" y="428"/>
                    </a:cxn>
                    <a:cxn ang="0">
                      <a:pos x="272" y="406"/>
                    </a:cxn>
                    <a:cxn ang="0">
                      <a:pos x="456" y="414"/>
                    </a:cxn>
                    <a:cxn ang="0">
                      <a:pos x="347" y="436"/>
                    </a:cxn>
                    <a:cxn ang="0">
                      <a:pos x="141" y="428"/>
                    </a:cxn>
                    <a:cxn ang="0">
                      <a:pos x="216" y="511"/>
                    </a:cxn>
                    <a:cxn ang="0">
                      <a:pos x="325" y="502"/>
                    </a:cxn>
                    <a:cxn ang="0">
                      <a:pos x="338" y="519"/>
                    </a:cxn>
                    <a:cxn ang="0">
                      <a:pos x="268" y="533"/>
                    </a:cxn>
                    <a:cxn ang="0">
                      <a:pos x="216" y="511"/>
                    </a:cxn>
                  </a:cxnLst>
                  <a:rect l="0" t="0" r="r" b="b"/>
                  <a:pathLst>
                    <a:path w="631" h="537">
                      <a:moveTo>
                        <a:pt x="119" y="13"/>
                      </a:moveTo>
                      <a:cubicBezTo>
                        <a:pt x="119" y="13"/>
                        <a:pt x="239" y="0"/>
                        <a:pt x="313" y="13"/>
                      </a:cubicBezTo>
                      <a:cubicBezTo>
                        <a:pt x="386" y="27"/>
                        <a:pt x="484" y="13"/>
                        <a:pt x="370" y="40"/>
                      </a:cubicBezTo>
                      <a:cubicBezTo>
                        <a:pt x="255" y="68"/>
                        <a:pt x="152" y="76"/>
                        <a:pt x="76" y="73"/>
                      </a:cubicBezTo>
                      <a:cubicBezTo>
                        <a:pt x="0" y="70"/>
                        <a:pt x="27" y="70"/>
                        <a:pt x="117" y="51"/>
                      </a:cubicBezTo>
                      <a:cubicBezTo>
                        <a:pt x="206" y="32"/>
                        <a:pt x="168" y="19"/>
                        <a:pt x="138" y="19"/>
                      </a:cubicBezTo>
                      <a:cubicBezTo>
                        <a:pt x="108" y="19"/>
                        <a:pt x="127" y="16"/>
                        <a:pt x="119" y="13"/>
                      </a:cubicBezTo>
                      <a:close/>
                      <a:moveTo>
                        <a:pt x="122" y="340"/>
                      </a:moveTo>
                      <a:cubicBezTo>
                        <a:pt x="122" y="340"/>
                        <a:pt x="209" y="332"/>
                        <a:pt x="313" y="334"/>
                      </a:cubicBezTo>
                      <a:cubicBezTo>
                        <a:pt x="416" y="337"/>
                        <a:pt x="631" y="321"/>
                        <a:pt x="454" y="351"/>
                      </a:cubicBezTo>
                      <a:cubicBezTo>
                        <a:pt x="277" y="381"/>
                        <a:pt x="176" y="386"/>
                        <a:pt x="117" y="394"/>
                      </a:cubicBezTo>
                      <a:cubicBezTo>
                        <a:pt x="57" y="403"/>
                        <a:pt x="84" y="397"/>
                        <a:pt x="152" y="373"/>
                      </a:cubicBezTo>
                      <a:cubicBezTo>
                        <a:pt x="220" y="348"/>
                        <a:pt x="122" y="348"/>
                        <a:pt x="122" y="340"/>
                      </a:cubicBezTo>
                      <a:close/>
                      <a:moveTo>
                        <a:pt x="167" y="86"/>
                      </a:moveTo>
                      <a:cubicBezTo>
                        <a:pt x="198" y="86"/>
                        <a:pt x="294" y="60"/>
                        <a:pt x="382" y="69"/>
                      </a:cubicBezTo>
                      <a:cubicBezTo>
                        <a:pt x="469" y="77"/>
                        <a:pt x="369" y="112"/>
                        <a:pt x="268" y="117"/>
                      </a:cubicBezTo>
                      <a:cubicBezTo>
                        <a:pt x="167" y="121"/>
                        <a:pt x="172" y="91"/>
                        <a:pt x="167" y="86"/>
                      </a:cubicBezTo>
                      <a:close/>
                      <a:moveTo>
                        <a:pt x="150" y="266"/>
                      </a:moveTo>
                      <a:cubicBezTo>
                        <a:pt x="176" y="266"/>
                        <a:pt x="216" y="257"/>
                        <a:pt x="303" y="252"/>
                      </a:cubicBezTo>
                      <a:cubicBezTo>
                        <a:pt x="391" y="248"/>
                        <a:pt x="469" y="248"/>
                        <a:pt x="469" y="248"/>
                      </a:cubicBezTo>
                      <a:cubicBezTo>
                        <a:pt x="469" y="248"/>
                        <a:pt x="399" y="274"/>
                        <a:pt x="303" y="279"/>
                      </a:cubicBezTo>
                      <a:cubicBezTo>
                        <a:pt x="207" y="283"/>
                        <a:pt x="159" y="266"/>
                        <a:pt x="150" y="266"/>
                      </a:cubicBezTo>
                      <a:close/>
                      <a:moveTo>
                        <a:pt x="141" y="428"/>
                      </a:moveTo>
                      <a:cubicBezTo>
                        <a:pt x="159" y="428"/>
                        <a:pt x="150" y="410"/>
                        <a:pt x="272" y="406"/>
                      </a:cubicBezTo>
                      <a:cubicBezTo>
                        <a:pt x="395" y="401"/>
                        <a:pt x="456" y="414"/>
                        <a:pt x="456" y="414"/>
                      </a:cubicBezTo>
                      <a:cubicBezTo>
                        <a:pt x="456" y="414"/>
                        <a:pt x="487" y="419"/>
                        <a:pt x="347" y="436"/>
                      </a:cubicBezTo>
                      <a:cubicBezTo>
                        <a:pt x="207" y="454"/>
                        <a:pt x="145" y="423"/>
                        <a:pt x="141" y="428"/>
                      </a:cubicBezTo>
                      <a:close/>
                      <a:moveTo>
                        <a:pt x="216" y="511"/>
                      </a:moveTo>
                      <a:cubicBezTo>
                        <a:pt x="242" y="511"/>
                        <a:pt x="255" y="502"/>
                        <a:pt x="325" y="502"/>
                      </a:cubicBezTo>
                      <a:cubicBezTo>
                        <a:pt x="395" y="502"/>
                        <a:pt x="338" y="519"/>
                        <a:pt x="338" y="519"/>
                      </a:cubicBezTo>
                      <a:cubicBezTo>
                        <a:pt x="338" y="519"/>
                        <a:pt x="329" y="528"/>
                        <a:pt x="268" y="533"/>
                      </a:cubicBezTo>
                      <a:cubicBezTo>
                        <a:pt x="207" y="537"/>
                        <a:pt x="224" y="519"/>
                        <a:pt x="216" y="511"/>
                      </a:cubicBezTo>
                      <a:close/>
                    </a:path>
                  </a:pathLst>
                </a:custGeom>
                <a:solidFill>
                  <a:srgbClr val="F3F0ED"/>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5" name="Freeform 17"/>
                <p:cNvSpPr>
                  <a:spLocks noEditPoints="1"/>
                </p:cNvSpPr>
                <p:nvPr/>
              </p:nvSpPr>
              <p:spPr bwMode="gray">
                <a:xfrm>
                  <a:off x="-6561138" y="9742487"/>
                  <a:ext cx="3967163" cy="77788"/>
                </a:xfrm>
                <a:custGeom>
                  <a:avLst/>
                  <a:gdLst/>
                  <a:ahLst/>
                  <a:cxnLst>
                    <a:cxn ang="0">
                      <a:pos x="0" y="10"/>
                    </a:cxn>
                    <a:cxn ang="0">
                      <a:pos x="0" y="21"/>
                    </a:cxn>
                    <a:cxn ang="0">
                      <a:pos x="5" y="21"/>
                    </a:cxn>
                    <a:cxn ang="0">
                      <a:pos x="4" y="19"/>
                    </a:cxn>
                    <a:cxn ang="0">
                      <a:pos x="0" y="10"/>
                    </a:cxn>
                    <a:cxn ang="0">
                      <a:pos x="1058" y="0"/>
                    </a:cxn>
                    <a:cxn ang="0">
                      <a:pos x="1056" y="2"/>
                    </a:cxn>
                    <a:cxn ang="0">
                      <a:pos x="1058" y="2"/>
                    </a:cxn>
                    <a:cxn ang="0">
                      <a:pos x="1058" y="0"/>
                    </a:cxn>
                  </a:cxnLst>
                  <a:rect l="0" t="0" r="r" b="b"/>
                  <a:pathLst>
                    <a:path w="1058" h="21">
                      <a:moveTo>
                        <a:pt x="0" y="10"/>
                      </a:moveTo>
                      <a:cubicBezTo>
                        <a:pt x="0" y="21"/>
                        <a:pt x="0" y="21"/>
                        <a:pt x="0" y="21"/>
                      </a:cubicBezTo>
                      <a:cubicBezTo>
                        <a:pt x="0" y="21"/>
                        <a:pt x="2" y="21"/>
                        <a:pt x="5" y="21"/>
                      </a:cubicBezTo>
                      <a:cubicBezTo>
                        <a:pt x="5" y="21"/>
                        <a:pt x="5" y="20"/>
                        <a:pt x="4" y="19"/>
                      </a:cubicBezTo>
                      <a:cubicBezTo>
                        <a:pt x="3" y="16"/>
                        <a:pt x="1" y="13"/>
                        <a:pt x="0" y="10"/>
                      </a:cubicBezTo>
                      <a:moveTo>
                        <a:pt x="1058" y="0"/>
                      </a:moveTo>
                      <a:cubicBezTo>
                        <a:pt x="1057" y="1"/>
                        <a:pt x="1057" y="2"/>
                        <a:pt x="1056" y="2"/>
                      </a:cubicBezTo>
                      <a:cubicBezTo>
                        <a:pt x="1057" y="2"/>
                        <a:pt x="1058" y="2"/>
                        <a:pt x="1058" y="2"/>
                      </a:cubicBezTo>
                      <a:cubicBezTo>
                        <a:pt x="1058" y="0"/>
                        <a:pt x="1058" y="0"/>
                        <a:pt x="1058" y="0"/>
                      </a:cubicBezTo>
                    </a:path>
                  </a:pathLst>
                </a:custGeom>
                <a:solidFill>
                  <a:srgbClr val="F9F7F5"/>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6" name="Freeform 18"/>
                <p:cNvSpPr>
                  <a:spLocks noEditPoints="1"/>
                </p:cNvSpPr>
                <p:nvPr/>
              </p:nvSpPr>
              <p:spPr bwMode="gray">
                <a:xfrm>
                  <a:off x="-6561138" y="9583737"/>
                  <a:ext cx="3967163" cy="266700"/>
                </a:xfrm>
                <a:custGeom>
                  <a:avLst/>
                  <a:gdLst/>
                  <a:ahLst/>
                  <a:cxnLst>
                    <a:cxn ang="0">
                      <a:pos x="1" y="19"/>
                    </a:cxn>
                    <a:cxn ang="0">
                      <a:pos x="0" y="52"/>
                    </a:cxn>
                    <a:cxn ang="0">
                      <a:pos x="4" y="61"/>
                    </a:cxn>
                    <a:cxn ang="0">
                      <a:pos x="5" y="63"/>
                    </a:cxn>
                    <a:cxn ang="0">
                      <a:pos x="202" y="68"/>
                    </a:cxn>
                    <a:cxn ang="0">
                      <a:pos x="335" y="71"/>
                    </a:cxn>
                    <a:cxn ang="0">
                      <a:pos x="349" y="52"/>
                    </a:cxn>
                    <a:cxn ang="0">
                      <a:pos x="367" y="33"/>
                    </a:cxn>
                    <a:cxn ang="0">
                      <a:pos x="368" y="28"/>
                    </a:cxn>
                    <a:cxn ang="0">
                      <a:pos x="203" y="24"/>
                    </a:cxn>
                    <a:cxn ang="0">
                      <a:pos x="61" y="21"/>
                    </a:cxn>
                    <a:cxn ang="0">
                      <a:pos x="17" y="20"/>
                    </a:cxn>
                    <a:cxn ang="0">
                      <a:pos x="1" y="19"/>
                    </a:cxn>
                    <a:cxn ang="0">
                      <a:pos x="1055" y="0"/>
                    </a:cxn>
                    <a:cxn ang="0">
                      <a:pos x="1051" y="1"/>
                    </a:cxn>
                    <a:cxn ang="0">
                      <a:pos x="821" y="16"/>
                    </a:cxn>
                    <a:cxn ang="0">
                      <a:pos x="688" y="24"/>
                    </a:cxn>
                    <a:cxn ang="0">
                      <a:pos x="690" y="27"/>
                    </a:cxn>
                    <a:cxn ang="0">
                      <a:pos x="718" y="49"/>
                    </a:cxn>
                    <a:cxn ang="0">
                      <a:pos x="732" y="65"/>
                    </a:cxn>
                    <a:cxn ang="0">
                      <a:pos x="1056" y="44"/>
                    </a:cxn>
                    <a:cxn ang="0">
                      <a:pos x="1058" y="42"/>
                    </a:cxn>
                    <a:cxn ang="0">
                      <a:pos x="1055" y="0"/>
                    </a:cxn>
                  </a:cxnLst>
                  <a:rect l="0" t="0" r="r" b="b"/>
                  <a:pathLst>
                    <a:path w="1058" h="71">
                      <a:moveTo>
                        <a:pt x="1" y="19"/>
                      </a:moveTo>
                      <a:cubicBezTo>
                        <a:pt x="0" y="52"/>
                        <a:pt x="0" y="52"/>
                        <a:pt x="0" y="52"/>
                      </a:cubicBezTo>
                      <a:cubicBezTo>
                        <a:pt x="1" y="55"/>
                        <a:pt x="3" y="58"/>
                        <a:pt x="4" y="61"/>
                      </a:cubicBezTo>
                      <a:cubicBezTo>
                        <a:pt x="5" y="62"/>
                        <a:pt x="5" y="63"/>
                        <a:pt x="5" y="63"/>
                      </a:cubicBezTo>
                      <a:cubicBezTo>
                        <a:pt x="27" y="64"/>
                        <a:pt x="108" y="66"/>
                        <a:pt x="202" y="68"/>
                      </a:cubicBezTo>
                      <a:cubicBezTo>
                        <a:pt x="245" y="69"/>
                        <a:pt x="291" y="70"/>
                        <a:pt x="335" y="71"/>
                      </a:cubicBezTo>
                      <a:cubicBezTo>
                        <a:pt x="340" y="64"/>
                        <a:pt x="345" y="57"/>
                        <a:pt x="349" y="52"/>
                      </a:cubicBezTo>
                      <a:cubicBezTo>
                        <a:pt x="357" y="42"/>
                        <a:pt x="363" y="42"/>
                        <a:pt x="367" y="33"/>
                      </a:cubicBezTo>
                      <a:cubicBezTo>
                        <a:pt x="367" y="31"/>
                        <a:pt x="368" y="29"/>
                        <a:pt x="368" y="28"/>
                      </a:cubicBezTo>
                      <a:cubicBezTo>
                        <a:pt x="314" y="27"/>
                        <a:pt x="257" y="26"/>
                        <a:pt x="203" y="24"/>
                      </a:cubicBezTo>
                      <a:cubicBezTo>
                        <a:pt x="148" y="23"/>
                        <a:pt x="97" y="22"/>
                        <a:pt x="61" y="21"/>
                      </a:cubicBezTo>
                      <a:cubicBezTo>
                        <a:pt x="42" y="20"/>
                        <a:pt x="27" y="20"/>
                        <a:pt x="17" y="20"/>
                      </a:cubicBezTo>
                      <a:cubicBezTo>
                        <a:pt x="7" y="19"/>
                        <a:pt x="1" y="19"/>
                        <a:pt x="1" y="19"/>
                      </a:cubicBezTo>
                      <a:moveTo>
                        <a:pt x="1055" y="0"/>
                      </a:moveTo>
                      <a:cubicBezTo>
                        <a:pt x="1055" y="0"/>
                        <a:pt x="1054" y="1"/>
                        <a:pt x="1051" y="1"/>
                      </a:cubicBezTo>
                      <a:cubicBezTo>
                        <a:pt x="1029" y="2"/>
                        <a:pt x="931" y="9"/>
                        <a:pt x="821" y="16"/>
                      </a:cubicBezTo>
                      <a:cubicBezTo>
                        <a:pt x="778" y="19"/>
                        <a:pt x="732" y="22"/>
                        <a:pt x="688" y="24"/>
                      </a:cubicBezTo>
                      <a:cubicBezTo>
                        <a:pt x="689" y="25"/>
                        <a:pt x="689" y="26"/>
                        <a:pt x="690" y="27"/>
                      </a:cubicBezTo>
                      <a:cubicBezTo>
                        <a:pt x="693" y="36"/>
                        <a:pt x="709" y="39"/>
                        <a:pt x="718" y="49"/>
                      </a:cubicBezTo>
                      <a:cubicBezTo>
                        <a:pt x="723" y="55"/>
                        <a:pt x="728" y="60"/>
                        <a:pt x="732" y="65"/>
                      </a:cubicBezTo>
                      <a:cubicBezTo>
                        <a:pt x="878" y="58"/>
                        <a:pt x="1033" y="46"/>
                        <a:pt x="1056" y="44"/>
                      </a:cubicBezTo>
                      <a:cubicBezTo>
                        <a:pt x="1057" y="44"/>
                        <a:pt x="1057" y="43"/>
                        <a:pt x="1058" y="42"/>
                      </a:cubicBezTo>
                      <a:cubicBezTo>
                        <a:pt x="1055" y="0"/>
                        <a:pt x="1055" y="0"/>
                        <a:pt x="1055" y="0"/>
                      </a:cubicBezTo>
                    </a:path>
                  </a:pathLst>
                </a:custGeom>
                <a:solidFill>
                  <a:srgbClr val="BCBAB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7" name="Freeform 19"/>
                <p:cNvSpPr>
                  <a:spLocks/>
                </p:cNvSpPr>
                <p:nvPr/>
              </p:nvSpPr>
              <p:spPr bwMode="gray">
                <a:xfrm>
                  <a:off x="-5305425" y="9674225"/>
                  <a:ext cx="1489075" cy="184150"/>
                </a:xfrm>
                <a:custGeom>
                  <a:avLst/>
                  <a:gdLst/>
                  <a:ahLst/>
                  <a:cxnLst>
                    <a:cxn ang="0">
                      <a:pos x="353" y="0"/>
                    </a:cxn>
                    <a:cxn ang="0">
                      <a:pos x="320" y="1"/>
                    </a:cxn>
                    <a:cxn ang="0">
                      <a:pos x="184" y="5"/>
                    </a:cxn>
                    <a:cxn ang="0">
                      <a:pos x="184" y="5"/>
                    </a:cxn>
                    <a:cxn ang="0">
                      <a:pos x="33" y="4"/>
                    </a:cxn>
                    <a:cxn ang="0">
                      <a:pos x="32" y="9"/>
                    </a:cxn>
                    <a:cxn ang="0">
                      <a:pos x="14" y="28"/>
                    </a:cxn>
                    <a:cxn ang="0">
                      <a:pos x="0" y="47"/>
                    </a:cxn>
                    <a:cxn ang="0">
                      <a:pos x="184" y="49"/>
                    </a:cxn>
                    <a:cxn ang="0">
                      <a:pos x="333" y="45"/>
                    </a:cxn>
                    <a:cxn ang="0">
                      <a:pos x="397" y="41"/>
                    </a:cxn>
                    <a:cxn ang="0">
                      <a:pos x="383" y="25"/>
                    </a:cxn>
                    <a:cxn ang="0">
                      <a:pos x="355" y="3"/>
                    </a:cxn>
                    <a:cxn ang="0">
                      <a:pos x="353" y="0"/>
                    </a:cxn>
                  </a:cxnLst>
                  <a:rect l="0" t="0" r="r" b="b"/>
                  <a:pathLst>
                    <a:path w="397" h="49">
                      <a:moveTo>
                        <a:pt x="353" y="0"/>
                      </a:moveTo>
                      <a:cubicBezTo>
                        <a:pt x="342" y="0"/>
                        <a:pt x="331" y="1"/>
                        <a:pt x="320" y="1"/>
                      </a:cubicBezTo>
                      <a:cubicBezTo>
                        <a:pt x="267" y="4"/>
                        <a:pt x="219" y="5"/>
                        <a:pt x="184" y="5"/>
                      </a:cubicBezTo>
                      <a:cubicBezTo>
                        <a:pt x="184" y="5"/>
                        <a:pt x="184" y="5"/>
                        <a:pt x="184" y="5"/>
                      </a:cubicBezTo>
                      <a:cubicBezTo>
                        <a:pt x="145" y="5"/>
                        <a:pt x="91" y="5"/>
                        <a:pt x="33" y="4"/>
                      </a:cubicBezTo>
                      <a:cubicBezTo>
                        <a:pt x="33" y="5"/>
                        <a:pt x="32" y="7"/>
                        <a:pt x="32" y="9"/>
                      </a:cubicBezTo>
                      <a:cubicBezTo>
                        <a:pt x="28" y="18"/>
                        <a:pt x="22" y="18"/>
                        <a:pt x="14" y="28"/>
                      </a:cubicBezTo>
                      <a:cubicBezTo>
                        <a:pt x="10" y="33"/>
                        <a:pt x="5" y="40"/>
                        <a:pt x="0" y="47"/>
                      </a:cubicBezTo>
                      <a:cubicBezTo>
                        <a:pt x="71" y="48"/>
                        <a:pt x="137" y="49"/>
                        <a:pt x="184" y="49"/>
                      </a:cubicBezTo>
                      <a:cubicBezTo>
                        <a:pt x="222" y="49"/>
                        <a:pt x="275" y="48"/>
                        <a:pt x="333" y="45"/>
                      </a:cubicBezTo>
                      <a:cubicBezTo>
                        <a:pt x="354" y="44"/>
                        <a:pt x="375" y="43"/>
                        <a:pt x="397" y="41"/>
                      </a:cubicBezTo>
                      <a:cubicBezTo>
                        <a:pt x="393" y="36"/>
                        <a:pt x="388" y="31"/>
                        <a:pt x="383" y="25"/>
                      </a:cubicBezTo>
                      <a:cubicBezTo>
                        <a:pt x="374" y="15"/>
                        <a:pt x="358" y="12"/>
                        <a:pt x="355" y="3"/>
                      </a:cubicBezTo>
                      <a:cubicBezTo>
                        <a:pt x="354" y="2"/>
                        <a:pt x="354" y="1"/>
                        <a:pt x="353" y="0"/>
                      </a:cubicBezTo>
                    </a:path>
                  </a:pathLst>
                </a:custGeom>
                <a:solidFill>
                  <a:srgbClr val="B0AFAB"/>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8" name="Freeform 22"/>
                <p:cNvSpPr>
                  <a:spLocks/>
                </p:cNvSpPr>
                <p:nvPr/>
              </p:nvSpPr>
              <p:spPr bwMode="gray">
                <a:xfrm>
                  <a:off x="-2619375" y="8102600"/>
                  <a:ext cx="63500" cy="192088"/>
                </a:xfrm>
                <a:custGeom>
                  <a:avLst/>
                  <a:gdLst/>
                  <a:ahLst/>
                  <a:cxnLst>
                    <a:cxn ang="0">
                      <a:pos x="2" y="0"/>
                    </a:cxn>
                    <a:cxn ang="0">
                      <a:pos x="15" y="50"/>
                    </a:cxn>
                    <a:cxn ang="0">
                      <a:pos x="17" y="51"/>
                    </a:cxn>
                    <a:cxn ang="0">
                      <a:pos x="2" y="0"/>
                    </a:cxn>
                  </a:cxnLst>
                  <a:rect l="0" t="0" r="r" b="b"/>
                  <a:pathLst>
                    <a:path w="17" h="51">
                      <a:moveTo>
                        <a:pt x="2" y="0"/>
                      </a:moveTo>
                      <a:cubicBezTo>
                        <a:pt x="0" y="20"/>
                        <a:pt x="12" y="44"/>
                        <a:pt x="15" y="50"/>
                      </a:cubicBezTo>
                      <a:cubicBezTo>
                        <a:pt x="16" y="50"/>
                        <a:pt x="17" y="51"/>
                        <a:pt x="17" y="51"/>
                      </a:cubicBezTo>
                      <a:cubicBezTo>
                        <a:pt x="2" y="0"/>
                        <a:pt x="2" y="0"/>
                        <a:pt x="2" y="0"/>
                      </a:cubicBezTo>
                    </a:path>
                  </a:pathLst>
                </a:custGeom>
                <a:solidFill>
                  <a:srgbClr val="F8F6F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9" name="Freeform 23"/>
                <p:cNvSpPr>
                  <a:spLocks/>
                </p:cNvSpPr>
                <p:nvPr/>
              </p:nvSpPr>
              <p:spPr bwMode="gray">
                <a:xfrm>
                  <a:off x="-2770188" y="8054975"/>
                  <a:ext cx="206375" cy="234950"/>
                </a:xfrm>
                <a:custGeom>
                  <a:avLst/>
                  <a:gdLst/>
                  <a:ahLst/>
                  <a:cxnLst>
                    <a:cxn ang="0">
                      <a:pos x="23" y="0"/>
                    </a:cxn>
                    <a:cxn ang="0">
                      <a:pos x="2" y="18"/>
                    </a:cxn>
                    <a:cxn ang="0">
                      <a:pos x="55" y="63"/>
                    </a:cxn>
                    <a:cxn ang="0">
                      <a:pos x="42" y="13"/>
                    </a:cxn>
                    <a:cxn ang="0">
                      <a:pos x="39" y="3"/>
                    </a:cxn>
                    <a:cxn ang="0">
                      <a:pos x="23" y="0"/>
                    </a:cxn>
                  </a:cxnLst>
                  <a:rect l="0" t="0" r="r" b="b"/>
                  <a:pathLst>
                    <a:path w="55" h="63">
                      <a:moveTo>
                        <a:pt x="23" y="0"/>
                      </a:moveTo>
                      <a:cubicBezTo>
                        <a:pt x="14" y="0"/>
                        <a:pt x="4" y="3"/>
                        <a:pt x="2" y="18"/>
                      </a:cubicBezTo>
                      <a:cubicBezTo>
                        <a:pt x="0" y="42"/>
                        <a:pt x="44" y="59"/>
                        <a:pt x="55" y="63"/>
                      </a:cubicBezTo>
                      <a:cubicBezTo>
                        <a:pt x="52" y="57"/>
                        <a:pt x="40" y="33"/>
                        <a:pt x="42" y="13"/>
                      </a:cubicBezTo>
                      <a:cubicBezTo>
                        <a:pt x="39" y="3"/>
                        <a:pt x="39" y="3"/>
                        <a:pt x="39" y="3"/>
                      </a:cubicBezTo>
                      <a:cubicBezTo>
                        <a:pt x="39" y="3"/>
                        <a:pt x="31" y="0"/>
                        <a:pt x="23" y="0"/>
                      </a:cubicBezTo>
                    </a:path>
                  </a:pathLst>
                </a:custGeom>
                <a:solidFill>
                  <a:srgbClr val="98969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0" name="Freeform 24"/>
                <p:cNvSpPr>
                  <a:spLocks/>
                </p:cNvSpPr>
                <p:nvPr/>
              </p:nvSpPr>
              <p:spPr bwMode="gray">
                <a:xfrm>
                  <a:off x="-2635250" y="8729662"/>
                  <a:ext cx="34925" cy="127000"/>
                </a:xfrm>
                <a:custGeom>
                  <a:avLst/>
                  <a:gdLst/>
                  <a:ahLst/>
                  <a:cxnLst>
                    <a:cxn ang="0">
                      <a:pos x="1" y="0"/>
                    </a:cxn>
                    <a:cxn ang="0">
                      <a:pos x="9" y="34"/>
                    </a:cxn>
                    <a:cxn ang="0">
                      <a:pos x="1" y="0"/>
                    </a:cxn>
                  </a:cxnLst>
                  <a:rect l="0" t="0" r="r" b="b"/>
                  <a:pathLst>
                    <a:path w="9" h="34">
                      <a:moveTo>
                        <a:pt x="1" y="0"/>
                      </a:moveTo>
                      <a:cubicBezTo>
                        <a:pt x="0" y="12"/>
                        <a:pt x="1" y="24"/>
                        <a:pt x="9" y="34"/>
                      </a:cubicBezTo>
                      <a:cubicBezTo>
                        <a:pt x="1" y="0"/>
                        <a:pt x="1" y="0"/>
                        <a:pt x="1" y="0"/>
                      </a:cubicBezTo>
                    </a:path>
                  </a:pathLst>
                </a:custGeom>
                <a:solidFill>
                  <a:srgbClr val="F8F6F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1" name="Freeform 25"/>
                <p:cNvSpPr>
                  <a:spLocks/>
                </p:cNvSpPr>
                <p:nvPr/>
              </p:nvSpPr>
              <p:spPr bwMode="gray">
                <a:xfrm>
                  <a:off x="-2852738" y="8636000"/>
                  <a:ext cx="255588" cy="231775"/>
                </a:xfrm>
                <a:custGeom>
                  <a:avLst/>
                  <a:gdLst/>
                  <a:ahLst/>
                  <a:cxnLst>
                    <a:cxn ang="0">
                      <a:pos x="34" y="0"/>
                    </a:cxn>
                    <a:cxn ang="0">
                      <a:pos x="8" y="17"/>
                    </a:cxn>
                    <a:cxn ang="0">
                      <a:pos x="68" y="62"/>
                    </a:cxn>
                    <a:cxn ang="0">
                      <a:pos x="67" y="59"/>
                    </a:cxn>
                    <a:cxn ang="0">
                      <a:pos x="59" y="25"/>
                    </a:cxn>
                    <a:cxn ang="0">
                      <a:pos x="54" y="4"/>
                    </a:cxn>
                    <a:cxn ang="0">
                      <a:pos x="34" y="0"/>
                    </a:cxn>
                  </a:cxnLst>
                  <a:rect l="0" t="0" r="r" b="b"/>
                  <a:pathLst>
                    <a:path w="68" h="62">
                      <a:moveTo>
                        <a:pt x="34" y="0"/>
                      </a:moveTo>
                      <a:cubicBezTo>
                        <a:pt x="24" y="0"/>
                        <a:pt x="12" y="4"/>
                        <a:pt x="8" y="17"/>
                      </a:cubicBezTo>
                      <a:cubicBezTo>
                        <a:pt x="0" y="44"/>
                        <a:pt x="68" y="62"/>
                        <a:pt x="68" y="62"/>
                      </a:cubicBezTo>
                      <a:cubicBezTo>
                        <a:pt x="67" y="59"/>
                        <a:pt x="67" y="59"/>
                        <a:pt x="67" y="59"/>
                      </a:cubicBezTo>
                      <a:cubicBezTo>
                        <a:pt x="59" y="49"/>
                        <a:pt x="58" y="37"/>
                        <a:pt x="59" y="25"/>
                      </a:cubicBezTo>
                      <a:cubicBezTo>
                        <a:pt x="54" y="4"/>
                        <a:pt x="54" y="4"/>
                        <a:pt x="54" y="4"/>
                      </a:cubicBezTo>
                      <a:cubicBezTo>
                        <a:pt x="54" y="4"/>
                        <a:pt x="45" y="0"/>
                        <a:pt x="34" y="0"/>
                      </a:cubicBezTo>
                    </a:path>
                  </a:pathLst>
                </a:custGeom>
                <a:solidFill>
                  <a:srgbClr val="98969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2" name="Freeform 26"/>
                <p:cNvSpPr>
                  <a:spLocks/>
                </p:cNvSpPr>
                <p:nvPr/>
              </p:nvSpPr>
              <p:spPr bwMode="gray">
                <a:xfrm>
                  <a:off x="-2638425" y="9359900"/>
                  <a:ext cx="33338" cy="88900"/>
                </a:xfrm>
                <a:custGeom>
                  <a:avLst/>
                  <a:gdLst/>
                  <a:ahLst/>
                  <a:cxnLst>
                    <a:cxn ang="0">
                      <a:pos x="0" y="0"/>
                    </a:cxn>
                    <a:cxn ang="0">
                      <a:pos x="9" y="24"/>
                    </a:cxn>
                    <a:cxn ang="0">
                      <a:pos x="0" y="0"/>
                    </a:cxn>
                  </a:cxnLst>
                  <a:rect l="0" t="0" r="r" b="b"/>
                  <a:pathLst>
                    <a:path w="9" h="24">
                      <a:moveTo>
                        <a:pt x="0" y="0"/>
                      </a:moveTo>
                      <a:cubicBezTo>
                        <a:pt x="1" y="11"/>
                        <a:pt x="2" y="19"/>
                        <a:pt x="9" y="24"/>
                      </a:cubicBezTo>
                      <a:cubicBezTo>
                        <a:pt x="0" y="0"/>
                        <a:pt x="0" y="0"/>
                        <a:pt x="0" y="0"/>
                      </a:cubicBezTo>
                    </a:path>
                  </a:pathLst>
                </a:custGeom>
                <a:solidFill>
                  <a:srgbClr val="F8F6F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3" name="Freeform 27"/>
                <p:cNvSpPr>
                  <a:spLocks/>
                </p:cNvSpPr>
                <p:nvPr/>
              </p:nvSpPr>
              <p:spPr bwMode="gray">
                <a:xfrm>
                  <a:off x="-2792413" y="9228137"/>
                  <a:ext cx="192088" cy="236538"/>
                </a:xfrm>
                <a:custGeom>
                  <a:avLst/>
                  <a:gdLst/>
                  <a:ahLst/>
                  <a:cxnLst>
                    <a:cxn ang="0">
                      <a:pos x="19" y="0"/>
                    </a:cxn>
                    <a:cxn ang="0">
                      <a:pos x="6" y="17"/>
                    </a:cxn>
                    <a:cxn ang="0">
                      <a:pos x="51" y="63"/>
                    </a:cxn>
                    <a:cxn ang="0">
                      <a:pos x="50" y="59"/>
                    </a:cxn>
                    <a:cxn ang="0">
                      <a:pos x="41" y="35"/>
                    </a:cxn>
                    <a:cxn ang="0">
                      <a:pos x="31" y="5"/>
                    </a:cxn>
                    <a:cxn ang="0">
                      <a:pos x="19" y="0"/>
                    </a:cxn>
                  </a:cxnLst>
                  <a:rect l="0" t="0" r="r" b="b"/>
                  <a:pathLst>
                    <a:path w="51" h="63">
                      <a:moveTo>
                        <a:pt x="19" y="0"/>
                      </a:moveTo>
                      <a:cubicBezTo>
                        <a:pt x="14" y="0"/>
                        <a:pt x="8" y="4"/>
                        <a:pt x="6" y="17"/>
                      </a:cubicBezTo>
                      <a:cubicBezTo>
                        <a:pt x="0" y="44"/>
                        <a:pt x="51" y="63"/>
                        <a:pt x="51" y="63"/>
                      </a:cubicBezTo>
                      <a:cubicBezTo>
                        <a:pt x="50" y="59"/>
                        <a:pt x="50" y="59"/>
                        <a:pt x="50" y="59"/>
                      </a:cubicBezTo>
                      <a:cubicBezTo>
                        <a:pt x="43" y="54"/>
                        <a:pt x="42" y="46"/>
                        <a:pt x="41" y="35"/>
                      </a:cubicBezTo>
                      <a:cubicBezTo>
                        <a:pt x="31" y="5"/>
                        <a:pt x="31" y="5"/>
                        <a:pt x="31" y="5"/>
                      </a:cubicBezTo>
                      <a:cubicBezTo>
                        <a:pt x="31" y="5"/>
                        <a:pt x="25" y="0"/>
                        <a:pt x="19" y="0"/>
                      </a:cubicBezTo>
                    </a:path>
                  </a:pathLst>
                </a:custGeom>
                <a:solidFill>
                  <a:srgbClr val="98969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4" name="Freeform 29"/>
                <p:cNvSpPr>
                  <a:spLocks noEditPoints="1"/>
                </p:cNvSpPr>
                <p:nvPr/>
              </p:nvSpPr>
              <p:spPr bwMode="gray">
                <a:xfrm>
                  <a:off x="-6586538" y="8080375"/>
                  <a:ext cx="3973513" cy="1409700"/>
                </a:xfrm>
                <a:custGeom>
                  <a:avLst/>
                  <a:gdLst/>
                  <a:ahLst/>
                  <a:cxnLst>
                    <a:cxn ang="0">
                      <a:pos x="6" y="42"/>
                    </a:cxn>
                    <a:cxn ang="0">
                      <a:pos x="567" y="6"/>
                    </a:cxn>
                    <a:cxn ang="0">
                      <a:pos x="1037" y="3"/>
                    </a:cxn>
                    <a:cxn ang="0">
                      <a:pos x="700" y="48"/>
                    </a:cxn>
                    <a:cxn ang="0">
                      <a:pos x="6" y="42"/>
                    </a:cxn>
                    <a:cxn ang="0">
                      <a:pos x="33" y="201"/>
                    </a:cxn>
                    <a:cxn ang="0">
                      <a:pos x="519" y="175"/>
                    </a:cxn>
                    <a:cxn ang="0">
                      <a:pos x="1028" y="158"/>
                    </a:cxn>
                    <a:cxn ang="0">
                      <a:pos x="788" y="201"/>
                    </a:cxn>
                    <a:cxn ang="0">
                      <a:pos x="33" y="201"/>
                    </a:cxn>
                    <a:cxn ang="0">
                      <a:pos x="23" y="369"/>
                    </a:cxn>
                    <a:cxn ang="0">
                      <a:pos x="551" y="333"/>
                    </a:cxn>
                    <a:cxn ang="0">
                      <a:pos x="1034" y="314"/>
                    </a:cxn>
                    <a:cxn ang="0">
                      <a:pos x="804" y="350"/>
                    </a:cxn>
                    <a:cxn ang="0">
                      <a:pos x="23" y="369"/>
                    </a:cxn>
                  </a:cxnLst>
                  <a:rect l="0" t="0" r="r" b="b"/>
                  <a:pathLst>
                    <a:path w="1060" h="376">
                      <a:moveTo>
                        <a:pt x="6" y="42"/>
                      </a:moveTo>
                      <a:cubicBezTo>
                        <a:pt x="6" y="42"/>
                        <a:pt x="437" y="6"/>
                        <a:pt x="567" y="6"/>
                      </a:cubicBezTo>
                      <a:cubicBezTo>
                        <a:pt x="697" y="6"/>
                        <a:pt x="1060" y="0"/>
                        <a:pt x="1037" y="3"/>
                      </a:cubicBezTo>
                      <a:cubicBezTo>
                        <a:pt x="1014" y="6"/>
                        <a:pt x="907" y="42"/>
                        <a:pt x="700" y="48"/>
                      </a:cubicBezTo>
                      <a:cubicBezTo>
                        <a:pt x="492" y="55"/>
                        <a:pt x="0" y="51"/>
                        <a:pt x="6" y="42"/>
                      </a:cubicBezTo>
                      <a:close/>
                      <a:moveTo>
                        <a:pt x="33" y="201"/>
                      </a:moveTo>
                      <a:cubicBezTo>
                        <a:pt x="33" y="201"/>
                        <a:pt x="376" y="178"/>
                        <a:pt x="519" y="175"/>
                      </a:cubicBezTo>
                      <a:cubicBezTo>
                        <a:pt x="662" y="171"/>
                        <a:pt x="1028" y="158"/>
                        <a:pt x="1028" y="158"/>
                      </a:cubicBezTo>
                      <a:cubicBezTo>
                        <a:pt x="1028" y="158"/>
                        <a:pt x="976" y="194"/>
                        <a:pt x="788" y="201"/>
                      </a:cubicBezTo>
                      <a:cubicBezTo>
                        <a:pt x="600" y="207"/>
                        <a:pt x="23" y="214"/>
                        <a:pt x="33" y="201"/>
                      </a:cubicBezTo>
                      <a:close/>
                      <a:moveTo>
                        <a:pt x="23" y="369"/>
                      </a:moveTo>
                      <a:cubicBezTo>
                        <a:pt x="23" y="369"/>
                        <a:pt x="412" y="346"/>
                        <a:pt x="551" y="333"/>
                      </a:cubicBezTo>
                      <a:cubicBezTo>
                        <a:pt x="691" y="321"/>
                        <a:pt x="1034" y="314"/>
                        <a:pt x="1034" y="314"/>
                      </a:cubicBezTo>
                      <a:cubicBezTo>
                        <a:pt x="1034" y="314"/>
                        <a:pt x="999" y="324"/>
                        <a:pt x="804" y="350"/>
                      </a:cubicBezTo>
                      <a:cubicBezTo>
                        <a:pt x="610" y="376"/>
                        <a:pt x="13" y="376"/>
                        <a:pt x="23" y="369"/>
                      </a:cubicBezTo>
                      <a:close/>
                    </a:path>
                  </a:pathLst>
                </a:custGeom>
                <a:solidFill>
                  <a:srgbClr val="64625C"/>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9" name="Group 172"/>
              <p:cNvGrpSpPr/>
              <p:nvPr/>
            </p:nvGrpSpPr>
            <p:grpSpPr>
              <a:xfrm>
                <a:off x="5845176" y="1562943"/>
                <a:ext cx="1276825" cy="1734154"/>
                <a:chOff x="2359025" y="450850"/>
                <a:chExt cx="4387851" cy="5959476"/>
              </a:xfrm>
              <a:effectLst>
                <a:outerShdw blurRad="127000" algn="ctr" rotWithShape="0">
                  <a:prstClr val="black">
                    <a:alpha val="50000"/>
                  </a:prstClr>
                </a:outerShdw>
              </a:effectLst>
            </p:grpSpPr>
            <p:grpSp>
              <p:nvGrpSpPr>
                <p:cNvPr id="10" name="Group 173"/>
                <p:cNvGrpSpPr/>
                <p:nvPr/>
              </p:nvGrpSpPr>
              <p:grpSpPr>
                <a:xfrm>
                  <a:off x="2919414" y="3957639"/>
                  <a:ext cx="3494088" cy="2452687"/>
                  <a:chOff x="2919413" y="3957638"/>
                  <a:chExt cx="3494088" cy="2452688"/>
                </a:xfrm>
              </p:grpSpPr>
              <p:sp>
                <p:nvSpPr>
                  <p:cNvPr id="41" name="Rectangle 12"/>
                  <p:cNvSpPr>
                    <a:spLocks noChangeArrowheads="1"/>
                  </p:cNvSpPr>
                  <p:nvPr/>
                </p:nvSpPr>
                <p:spPr bwMode="auto">
                  <a:xfrm>
                    <a:off x="2957513" y="4692650"/>
                    <a:ext cx="3417888" cy="147638"/>
                  </a:xfrm>
                  <a:prstGeom prst="rect">
                    <a:avLst/>
                  </a:prstGeom>
                  <a:gradFill flip="none" rotWithShape="1">
                    <a:gsLst>
                      <a:gs pos="0">
                        <a:srgbClr val="C8C8C8"/>
                      </a:gs>
                      <a:gs pos="50000">
                        <a:srgbClr val="E6E6E6"/>
                      </a:gs>
                      <a:gs pos="100000">
                        <a:srgbClr val="C8C8C8"/>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3"/>
                  <p:cNvSpPr>
                    <a:spLocks/>
                  </p:cNvSpPr>
                  <p:nvPr/>
                </p:nvSpPr>
                <p:spPr bwMode="auto">
                  <a:xfrm>
                    <a:off x="2957513" y="4211638"/>
                    <a:ext cx="3417888" cy="481013"/>
                  </a:xfrm>
                  <a:custGeom>
                    <a:avLst/>
                    <a:gdLst>
                      <a:gd name="T0" fmla="*/ 864 w 909"/>
                      <a:gd name="T1" fmla="*/ 101 h 128"/>
                      <a:gd name="T2" fmla="*/ 811 w 909"/>
                      <a:gd name="T3" fmla="*/ 101 h 128"/>
                      <a:gd name="T4" fmla="*/ 788 w 909"/>
                      <a:gd name="T5" fmla="*/ 78 h 128"/>
                      <a:gd name="T6" fmla="*/ 788 w 909"/>
                      <a:gd name="T7" fmla="*/ 74 h 128"/>
                      <a:gd name="T8" fmla="*/ 788 w 909"/>
                      <a:gd name="T9" fmla="*/ 70 h 128"/>
                      <a:gd name="T10" fmla="*/ 788 w 909"/>
                      <a:gd name="T11" fmla="*/ 65 h 128"/>
                      <a:gd name="T12" fmla="*/ 766 w 909"/>
                      <a:gd name="T13" fmla="*/ 42 h 128"/>
                      <a:gd name="T14" fmla="*/ 454 w 909"/>
                      <a:gd name="T15" fmla="*/ 0 h 128"/>
                      <a:gd name="T16" fmla="*/ 134 w 909"/>
                      <a:gd name="T17" fmla="*/ 42 h 128"/>
                      <a:gd name="T18" fmla="*/ 112 w 909"/>
                      <a:gd name="T19" fmla="*/ 65 h 128"/>
                      <a:gd name="T20" fmla="*/ 112 w 909"/>
                      <a:gd name="T21" fmla="*/ 70 h 128"/>
                      <a:gd name="T22" fmla="*/ 112 w 909"/>
                      <a:gd name="T23" fmla="*/ 74 h 128"/>
                      <a:gd name="T24" fmla="*/ 112 w 909"/>
                      <a:gd name="T25" fmla="*/ 78 h 128"/>
                      <a:gd name="T26" fmla="*/ 89 w 909"/>
                      <a:gd name="T27" fmla="*/ 101 h 128"/>
                      <a:gd name="T28" fmla="*/ 45 w 909"/>
                      <a:gd name="T29" fmla="*/ 101 h 128"/>
                      <a:gd name="T30" fmla="*/ 0 w 909"/>
                      <a:gd name="T31" fmla="*/ 128 h 128"/>
                      <a:gd name="T32" fmla="*/ 909 w 909"/>
                      <a:gd name="T33" fmla="*/ 128 h 128"/>
                      <a:gd name="T34" fmla="*/ 864 w 909"/>
                      <a:gd name="T35" fmla="*/ 10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9" h="128">
                        <a:moveTo>
                          <a:pt x="864" y="101"/>
                        </a:moveTo>
                        <a:cubicBezTo>
                          <a:pt x="811" y="101"/>
                          <a:pt x="811" y="101"/>
                          <a:pt x="811" y="101"/>
                        </a:cubicBezTo>
                        <a:cubicBezTo>
                          <a:pt x="798" y="101"/>
                          <a:pt x="788" y="91"/>
                          <a:pt x="788" y="78"/>
                        </a:cubicBezTo>
                        <a:cubicBezTo>
                          <a:pt x="788" y="74"/>
                          <a:pt x="788" y="74"/>
                          <a:pt x="788" y="74"/>
                        </a:cubicBezTo>
                        <a:cubicBezTo>
                          <a:pt x="788" y="70"/>
                          <a:pt x="788" y="70"/>
                          <a:pt x="788" y="70"/>
                        </a:cubicBezTo>
                        <a:cubicBezTo>
                          <a:pt x="788" y="65"/>
                          <a:pt x="788" y="65"/>
                          <a:pt x="788" y="65"/>
                        </a:cubicBezTo>
                        <a:cubicBezTo>
                          <a:pt x="788" y="52"/>
                          <a:pt x="778" y="42"/>
                          <a:pt x="766" y="42"/>
                        </a:cubicBezTo>
                        <a:cubicBezTo>
                          <a:pt x="454" y="0"/>
                          <a:pt x="454" y="0"/>
                          <a:pt x="454" y="0"/>
                        </a:cubicBezTo>
                        <a:cubicBezTo>
                          <a:pt x="134" y="42"/>
                          <a:pt x="134" y="42"/>
                          <a:pt x="134" y="42"/>
                        </a:cubicBezTo>
                        <a:cubicBezTo>
                          <a:pt x="122" y="42"/>
                          <a:pt x="112" y="52"/>
                          <a:pt x="112" y="65"/>
                        </a:cubicBezTo>
                        <a:cubicBezTo>
                          <a:pt x="112" y="70"/>
                          <a:pt x="112" y="70"/>
                          <a:pt x="112" y="70"/>
                        </a:cubicBezTo>
                        <a:cubicBezTo>
                          <a:pt x="112" y="74"/>
                          <a:pt x="112" y="74"/>
                          <a:pt x="112" y="74"/>
                        </a:cubicBezTo>
                        <a:cubicBezTo>
                          <a:pt x="112" y="78"/>
                          <a:pt x="112" y="78"/>
                          <a:pt x="112" y="78"/>
                        </a:cubicBezTo>
                        <a:cubicBezTo>
                          <a:pt x="112" y="91"/>
                          <a:pt x="101" y="101"/>
                          <a:pt x="89" y="101"/>
                        </a:cubicBezTo>
                        <a:cubicBezTo>
                          <a:pt x="45" y="101"/>
                          <a:pt x="45" y="101"/>
                          <a:pt x="45" y="101"/>
                        </a:cubicBezTo>
                        <a:cubicBezTo>
                          <a:pt x="0" y="128"/>
                          <a:pt x="0" y="128"/>
                          <a:pt x="0" y="128"/>
                        </a:cubicBezTo>
                        <a:cubicBezTo>
                          <a:pt x="909" y="128"/>
                          <a:pt x="909" y="128"/>
                          <a:pt x="909" y="128"/>
                        </a:cubicBezTo>
                        <a:lnTo>
                          <a:pt x="864" y="101"/>
                        </a:lnTo>
                        <a:close/>
                      </a:path>
                    </a:pathLst>
                  </a:custGeom>
                  <a:gradFill>
                    <a:gsLst>
                      <a:gs pos="22000">
                        <a:srgbClr val="E6E6E6"/>
                      </a:gs>
                      <a:gs pos="100000">
                        <a:srgbClr val="D7D7D7"/>
                      </a:gs>
                      <a:gs pos="75000">
                        <a:srgbClr val="AFAFAF"/>
                      </a:gs>
                    </a:gsLst>
                    <a:lin ang="54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4"/>
                  <p:cNvSpPr>
                    <a:spLocks/>
                  </p:cNvSpPr>
                  <p:nvPr/>
                </p:nvSpPr>
                <p:spPr bwMode="auto">
                  <a:xfrm>
                    <a:off x="3994150" y="3957638"/>
                    <a:ext cx="1279525" cy="412750"/>
                  </a:xfrm>
                  <a:custGeom>
                    <a:avLst/>
                    <a:gdLst>
                      <a:gd name="T0" fmla="*/ 340 w 340"/>
                      <a:gd name="T1" fmla="*/ 110 h 110"/>
                      <a:gd name="T2" fmla="*/ 0 w 340"/>
                      <a:gd name="T3" fmla="*/ 110 h 110"/>
                      <a:gd name="T4" fmla="*/ 0 w 340"/>
                      <a:gd name="T5" fmla="*/ 23 h 110"/>
                      <a:gd name="T6" fmla="*/ 23 w 340"/>
                      <a:gd name="T7" fmla="*/ 0 h 110"/>
                      <a:gd name="T8" fmla="*/ 317 w 340"/>
                      <a:gd name="T9" fmla="*/ 0 h 110"/>
                      <a:gd name="T10" fmla="*/ 340 w 340"/>
                      <a:gd name="T11" fmla="*/ 23 h 110"/>
                      <a:gd name="T12" fmla="*/ 340 w 340"/>
                      <a:gd name="T13" fmla="*/ 110 h 110"/>
                    </a:gdLst>
                    <a:ahLst/>
                    <a:cxnLst>
                      <a:cxn ang="0">
                        <a:pos x="T0" y="T1"/>
                      </a:cxn>
                      <a:cxn ang="0">
                        <a:pos x="T2" y="T3"/>
                      </a:cxn>
                      <a:cxn ang="0">
                        <a:pos x="T4" y="T5"/>
                      </a:cxn>
                      <a:cxn ang="0">
                        <a:pos x="T6" y="T7"/>
                      </a:cxn>
                      <a:cxn ang="0">
                        <a:pos x="T8" y="T9"/>
                      </a:cxn>
                      <a:cxn ang="0">
                        <a:pos x="T10" y="T11"/>
                      </a:cxn>
                      <a:cxn ang="0">
                        <a:pos x="T12" y="T13"/>
                      </a:cxn>
                    </a:cxnLst>
                    <a:rect l="0" t="0" r="r" b="b"/>
                    <a:pathLst>
                      <a:path w="340" h="110">
                        <a:moveTo>
                          <a:pt x="340" y="110"/>
                        </a:moveTo>
                        <a:cubicBezTo>
                          <a:pt x="0" y="110"/>
                          <a:pt x="0" y="110"/>
                          <a:pt x="0" y="110"/>
                        </a:cubicBezTo>
                        <a:cubicBezTo>
                          <a:pt x="0" y="23"/>
                          <a:pt x="0" y="23"/>
                          <a:pt x="0" y="23"/>
                        </a:cubicBezTo>
                        <a:cubicBezTo>
                          <a:pt x="0" y="10"/>
                          <a:pt x="10" y="0"/>
                          <a:pt x="23" y="0"/>
                        </a:cubicBezTo>
                        <a:cubicBezTo>
                          <a:pt x="317" y="0"/>
                          <a:pt x="317" y="0"/>
                          <a:pt x="317" y="0"/>
                        </a:cubicBezTo>
                        <a:cubicBezTo>
                          <a:pt x="330" y="0"/>
                          <a:pt x="340" y="10"/>
                          <a:pt x="340" y="23"/>
                        </a:cubicBezTo>
                        <a:lnTo>
                          <a:pt x="340" y="110"/>
                        </a:lnTo>
                        <a:close/>
                      </a:path>
                    </a:pathLst>
                  </a:custGeom>
                  <a:gradFill>
                    <a:gsLst>
                      <a:gs pos="0">
                        <a:srgbClr val="E6E6E6"/>
                      </a:gs>
                      <a:gs pos="75000">
                        <a:srgbClr val="C8C8C8"/>
                      </a:gs>
                      <a:gs pos="100000">
                        <a:srgbClr val="969696"/>
                      </a:gs>
                    </a:gsLst>
                    <a:lin ang="54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5"/>
                  <p:cNvSpPr>
                    <a:spLocks/>
                  </p:cNvSpPr>
                  <p:nvPr/>
                </p:nvSpPr>
                <p:spPr bwMode="auto">
                  <a:xfrm>
                    <a:off x="2919413" y="4772025"/>
                    <a:ext cx="3494088" cy="139700"/>
                  </a:xfrm>
                  <a:custGeom>
                    <a:avLst/>
                    <a:gdLst>
                      <a:gd name="T0" fmla="*/ 464 w 929"/>
                      <a:gd name="T1" fmla="*/ 37 h 37"/>
                      <a:gd name="T2" fmla="*/ 929 w 929"/>
                      <a:gd name="T3" fmla="*/ 33 h 37"/>
                      <a:gd name="T4" fmla="*/ 929 w 929"/>
                      <a:gd name="T5" fmla="*/ 6 h 37"/>
                      <a:gd name="T6" fmla="*/ 923 w 929"/>
                      <a:gd name="T7" fmla="*/ 0 h 37"/>
                      <a:gd name="T8" fmla="*/ 5 w 929"/>
                      <a:gd name="T9" fmla="*/ 0 h 37"/>
                      <a:gd name="T10" fmla="*/ 0 w 929"/>
                      <a:gd name="T11" fmla="*/ 6 h 37"/>
                      <a:gd name="T12" fmla="*/ 0 w 929"/>
                      <a:gd name="T13" fmla="*/ 33 h 37"/>
                      <a:gd name="T14" fmla="*/ 464 w 929"/>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9" h="37">
                        <a:moveTo>
                          <a:pt x="464" y="37"/>
                        </a:moveTo>
                        <a:cubicBezTo>
                          <a:pt x="697" y="37"/>
                          <a:pt x="929" y="33"/>
                          <a:pt x="929" y="33"/>
                        </a:cubicBezTo>
                        <a:cubicBezTo>
                          <a:pt x="929" y="6"/>
                          <a:pt x="929" y="6"/>
                          <a:pt x="929" y="6"/>
                        </a:cubicBezTo>
                        <a:cubicBezTo>
                          <a:pt x="929" y="3"/>
                          <a:pt x="926" y="0"/>
                          <a:pt x="923" y="0"/>
                        </a:cubicBezTo>
                        <a:cubicBezTo>
                          <a:pt x="5" y="0"/>
                          <a:pt x="5" y="0"/>
                          <a:pt x="5" y="0"/>
                        </a:cubicBezTo>
                        <a:cubicBezTo>
                          <a:pt x="2" y="0"/>
                          <a:pt x="0" y="3"/>
                          <a:pt x="0" y="6"/>
                        </a:cubicBezTo>
                        <a:cubicBezTo>
                          <a:pt x="0" y="33"/>
                          <a:pt x="0" y="33"/>
                          <a:pt x="0" y="33"/>
                        </a:cubicBezTo>
                        <a:cubicBezTo>
                          <a:pt x="0" y="33"/>
                          <a:pt x="231" y="37"/>
                          <a:pt x="464" y="37"/>
                        </a:cubicBezTo>
                        <a:close/>
                      </a:path>
                    </a:pathLst>
                  </a:custGeom>
                  <a:gradFill>
                    <a:gsLst>
                      <a:gs pos="0">
                        <a:srgbClr val="C8C8C8"/>
                      </a:gs>
                      <a:gs pos="100000">
                        <a:srgbClr val="969696"/>
                      </a:gs>
                    </a:gsLst>
                    <a:lin ang="54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6" descr="&#10;&#10;&#10;&#10;&#10;&#10;&#10;&#10;&#10;&#10;&#10;&#10;&#10;&#10;&#10;&#10;&#10;&#10;&#10;&#10;&#10;&#10;&#10;&#10;&#10;&#10;&#10;&#10;&#10;&#10;&#10;&#10;&#10;&#10;&#10;&#10;&#10;&#10;&#10;&#10;&#10;&#10;&#10;&#10;&#10;&#10;&#10;&#10;&#10;&#10;&#10;&#10;&#10;&#10;&#10;&#10;&#10;&#10;&#10;www.PresentationLoad.com"/>
                  <p:cNvSpPr>
                    <a:spLocks/>
                  </p:cNvSpPr>
                  <p:nvPr/>
                </p:nvSpPr>
                <p:spPr bwMode="auto">
                  <a:xfrm>
                    <a:off x="2952750" y="4941888"/>
                    <a:ext cx="3422650" cy="1344613"/>
                  </a:xfrm>
                  <a:custGeom>
                    <a:avLst/>
                    <a:gdLst>
                      <a:gd name="T0" fmla="*/ 455 w 910"/>
                      <a:gd name="T1" fmla="*/ 14 h 358"/>
                      <a:gd name="T2" fmla="*/ 910 w 910"/>
                      <a:gd name="T3" fmla="*/ 0 h 358"/>
                      <a:gd name="T4" fmla="*/ 910 w 910"/>
                      <a:gd name="T5" fmla="*/ 168 h 358"/>
                      <a:gd name="T6" fmla="*/ 866 w 910"/>
                      <a:gd name="T7" fmla="*/ 264 h 358"/>
                      <a:gd name="T8" fmla="*/ 795 w 910"/>
                      <a:gd name="T9" fmla="*/ 334 h 358"/>
                      <a:gd name="T10" fmla="*/ 455 w 910"/>
                      <a:gd name="T11" fmla="*/ 358 h 358"/>
                      <a:gd name="T12" fmla="*/ 116 w 910"/>
                      <a:gd name="T13" fmla="*/ 334 h 358"/>
                      <a:gd name="T14" fmla="*/ 46 w 910"/>
                      <a:gd name="T15" fmla="*/ 270 h 358"/>
                      <a:gd name="T16" fmla="*/ 4 w 910"/>
                      <a:gd name="T17" fmla="*/ 173 h 358"/>
                      <a:gd name="T18" fmla="*/ 0 w 910"/>
                      <a:gd name="T19" fmla="*/ 0 h 358"/>
                      <a:gd name="T20" fmla="*/ 455 w 910"/>
                      <a:gd name="T21" fmla="*/ 14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0" h="358">
                        <a:moveTo>
                          <a:pt x="455" y="14"/>
                        </a:moveTo>
                        <a:cubicBezTo>
                          <a:pt x="690" y="14"/>
                          <a:pt x="910" y="0"/>
                          <a:pt x="910" y="0"/>
                        </a:cubicBezTo>
                        <a:cubicBezTo>
                          <a:pt x="910" y="168"/>
                          <a:pt x="910" y="168"/>
                          <a:pt x="910" y="168"/>
                        </a:cubicBezTo>
                        <a:cubicBezTo>
                          <a:pt x="910" y="168"/>
                          <a:pt x="909" y="221"/>
                          <a:pt x="866" y="264"/>
                        </a:cubicBezTo>
                        <a:cubicBezTo>
                          <a:pt x="823" y="308"/>
                          <a:pt x="795" y="334"/>
                          <a:pt x="795" y="334"/>
                        </a:cubicBezTo>
                        <a:cubicBezTo>
                          <a:pt x="795" y="334"/>
                          <a:pt x="657" y="358"/>
                          <a:pt x="455" y="358"/>
                        </a:cubicBezTo>
                        <a:cubicBezTo>
                          <a:pt x="253" y="358"/>
                          <a:pt x="116" y="334"/>
                          <a:pt x="116" y="334"/>
                        </a:cubicBezTo>
                        <a:cubicBezTo>
                          <a:pt x="46" y="270"/>
                          <a:pt x="46" y="270"/>
                          <a:pt x="46" y="270"/>
                        </a:cubicBezTo>
                        <a:cubicBezTo>
                          <a:pt x="46" y="270"/>
                          <a:pt x="4" y="233"/>
                          <a:pt x="4" y="173"/>
                        </a:cubicBezTo>
                        <a:cubicBezTo>
                          <a:pt x="4" y="113"/>
                          <a:pt x="0" y="0"/>
                          <a:pt x="0" y="0"/>
                        </a:cubicBezTo>
                        <a:cubicBezTo>
                          <a:pt x="0" y="0"/>
                          <a:pt x="220" y="14"/>
                          <a:pt x="455" y="14"/>
                        </a:cubicBezTo>
                        <a:close/>
                      </a:path>
                    </a:pathLst>
                  </a:custGeom>
                  <a:gradFill>
                    <a:gsLst>
                      <a:gs pos="50000">
                        <a:srgbClr val="E6E6E6"/>
                      </a:gs>
                      <a:gs pos="100000">
                        <a:srgbClr val="C0C0C0"/>
                      </a:gs>
                    </a:gsLst>
                    <a:lin ang="54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9"/>
                  <p:cNvSpPr>
                    <a:spLocks/>
                  </p:cNvSpPr>
                  <p:nvPr/>
                </p:nvSpPr>
                <p:spPr bwMode="auto">
                  <a:xfrm>
                    <a:off x="3367088" y="6196013"/>
                    <a:ext cx="2593975" cy="214313"/>
                  </a:xfrm>
                  <a:custGeom>
                    <a:avLst/>
                    <a:gdLst>
                      <a:gd name="T0" fmla="*/ 342 w 690"/>
                      <a:gd name="T1" fmla="*/ 24 h 57"/>
                      <a:gd name="T2" fmla="*/ 6 w 690"/>
                      <a:gd name="T3" fmla="*/ 0 h 57"/>
                      <a:gd name="T4" fmla="*/ 21 w 690"/>
                      <a:gd name="T5" fmla="*/ 26 h 57"/>
                      <a:gd name="T6" fmla="*/ 27 w 690"/>
                      <a:gd name="T7" fmla="*/ 34 h 57"/>
                      <a:gd name="T8" fmla="*/ 345 w 690"/>
                      <a:gd name="T9" fmla="*/ 57 h 57"/>
                      <a:gd name="T10" fmla="*/ 663 w 690"/>
                      <a:gd name="T11" fmla="*/ 34 h 57"/>
                      <a:gd name="T12" fmla="*/ 669 w 690"/>
                      <a:gd name="T13" fmla="*/ 26 h 57"/>
                      <a:gd name="T14" fmla="*/ 685 w 690"/>
                      <a:gd name="T15" fmla="*/ 0 h 57"/>
                      <a:gd name="T16" fmla="*/ 342 w 690"/>
                      <a:gd name="T17" fmla="*/ 2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57">
                        <a:moveTo>
                          <a:pt x="342" y="24"/>
                        </a:moveTo>
                        <a:cubicBezTo>
                          <a:pt x="140" y="24"/>
                          <a:pt x="6" y="0"/>
                          <a:pt x="6" y="0"/>
                        </a:cubicBezTo>
                        <a:cubicBezTo>
                          <a:pt x="6" y="0"/>
                          <a:pt x="0" y="12"/>
                          <a:pt x="21" y="26"/>
                        </a:cubicBezTo>
                        <a:cubicBezTo>
                          <a:pt x="21" y="26"/>
                          <a:pt x="18" y="34"/>
                          <a:pt x="27" y="34"/>
                        </a:cubicBezTo>
                        <a:cubicBezTo>
                          <a:pt x="37" y="35"/>
                          <a:pt x="183" y="57"/>
                          <a:pt x="345" y="57"/>
                        </a:cubicBezTo>
                        <a:cubicBezTo>
                          <a:pt x="508" y="57"/>
                          <a:pt x="653" y="35"/>
                          <a:pt x="663" y="34"/>
                        </a:cubicBezTo>
                        <a:cubicBezTo>
                          <a:pt x="672" y="34"/>
                          <a:pt x="669" y="26"/>
                          <a:pt x="669" y="26"/>
                        </a:cubicBezTo>
                        <a:cubicBezTo>
                          <a:pt x="690" y="12"/>
                          <a:pt x="685" y="0"/>
                          <a:pt x="685" y="0"/>
                        </a:cubicBezTo>
                        <a:cubicBezTo>
                          <a:pt x="685" y="0"/>
                          <a:pt x="544" y="24"/>
                          <a:pt x="342" y="24"/>
                        </a:cubicBezTo>
                        <a:close/>
                      </a:path>
                    </a:pathLst>
                  </a:custGeom>
                  <a:gradFill flip="none" rotWithShape="1">
                    <a:gsLst>
                      <a:gs pos="0">
                        <a:srgbClr val="C0C0C0"/>
                      </a:gs>
                      <a:gs pos="50000">
                        <a:srgbClr val="E6E6E6"/>
                      </a:gs>
                      <a:gs pos="100000">
                        <a:srgbClr val="C0C0C0"/>
                      </a:gs>
                    </a:gsLst>
                    <a:lin ang="108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0"/>
                  <p:cNvSpPr>
                    <a:spLocks/>
                  </p:cNvSpPr>
                  <p:nvPr/>
                </p:nvSpPr>
                <p:spPr bwMode="auto">
                  <a:xfrm>
                    <a:off x="2986088" y="4895850"/>
                    <a:ext cx="3354388" cy="98425"/>
                  </a:xfrm>
                  <a:custGeom>
                    <a:avLst/>
                    <a:gdLst>
                      <a:gd name="T0" fmla="*/ 446 w 892"/>
                      <a:gd name="T1" fmla="*/ 4 h 26"/>
                      <a:gd name="T2" fmla="*/ 0 w 892"/>
                      <a:gd name="T3" fmla="*/ 0 h 26"/>
                      <a:gd name="T4" fmla="*/ 0 w 892"/>
                      <a:gd name="T5" fmla="*/ 13 h 26"/>
                      <a:gd name="T6" fmla="*/ 446 w 892"/>
                      <a:gd name="T7" fmla="*/ 26 h 26"/>
                      <a:gd name="T8" fmla="*/ 892 w 892"/>
                      <a:gd name="T9" fmla="*/ 13 h 26"/>
                      <a:gd name="T10" fmla="*/ 892 w 892"/>
                      <a:gd name="T11" fmla="*/ 0 h 26"/>
                      <a:gd name="T12" fmla="*/ 446 w 892"/>
                      <a:gd name="T13" fmla="*/ 4 h 26"/>
                    </a:gdLst>
                    <a:ahLst/>
                    <a:cxnLst>
                      <a:cxn ang="0">
                        <a:pos x="T0" y="T1"/>
                      </a:cxn>
                      <a:cxn ang="0">
                        <a:pos x="T2" y="T3"/>
                      </a:cxn>
                      <a:cxn ang="0">
                        <a:pos x="T4" y="T5"/>
                      </a:cxn>
                      <a:cxn ang="0">
                        <a:pos x="T6" y="T7"/>
                      </a:cxn>
                      <a:cxn ang="0">
                        <a:pos x="T8" y="T9"/>
                      </a:cxn>
                      <a:cxn ang="0">
                        <a:pos x="T10" y="T11"/>
                      </a:cxn>
                      <a:cxn ang="0">
                        <a:pos x="T12" y="T13"/>
                      </a:cxn>
                    </a:cxnLst>
                    <a:rect l="0" t="0" r="r" b="b"/>
                    <a:pathLst>
                      <a:path w="892" h="26">
                        <a:moveTo>
                          <a:pt x="446" y="4"/>
                        </a:moveTo>
                        <a:cubicBezTo>
                          <a:pt x="252" y="4"/>
                          <a:pt x="60" y="1"/>
                          <a:pt x="0" y="0"/>
                        </a:cubicBezTo>
                        <a:cubicBezTo>
                          <a:pt x="0" y="13"/>
                          <a:pt x="0" y="13"/>
                          <a:pt x="0" y="13"/>
                        </a:cubicBezTo>
                        <a:cubicBezTo>
                          <a:pt x="43" y="15"/>
                          <a:pt x="238" y="26"/>
                          <a:pt x="446" y="26"/>
                        </a:cubicBezTo>
                        <a:cubicBezTo>
                          <a:pt x="654" y="26"/>
                          <a:pt x="849" y="15"/>
                          <a:pt x="892" y="13"/>
                        </a:cubicBezTo>
                        <a:cubicBezTo>
                          <a:pt x="892" y="0"/>
                          <a:pt x="892" y="0"/>
                          <a:pt x="892" y="0"/>
                        </a:cubicBezTo>
                        <a:cubicBezTo>
                          <a:pt x="833" y="1"/>
                          <a:pt x="640" y="4"/>
                          <a:pt x="446" y="4"/>
                        </a:cubicBezTo>
                        <a:close/>
                      </a:path>
                    </a:pathLst>
                  </a:custGeom>
                  <a:gradFill>
                    <a:gsLst>
                      <a:gs pos="0">
                        <a:srgbClr val="969696"/>
                      </a:gs>
                      <a:gs pos="50000">
                        <a:srgbClr val="D7D7D7"/>
                      </a:gs>
                      <a:gs pos="100000">
                        <a:srgbClr val="969696"/>
                      </a:gs>
                    </a:gsLst>
                  </a:gra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 name="Group 174"/>
                <p:cNvGrpSpPr/>
                <p:nvPr/>
              </p:nvGrpSpPr>
              <p:grpSpPr>
                <a:xfrm>
                  <a:off x="2359025" y="450850"/>
                  <a:ext cx="4387851" cy="3922712"/>
                  <a:chOff x="2359025" y="450850"/>
                  <a:chExt cx="4387851" cy="3922713"/>
                </a:xfrm>
              </p:grpSpPr>
              <p:grpSp>
                <p:nvGrpSpPr>
                  <p:cNvPr id="12" name="Group 175"/>
                  <p:cNvGrpSpPr/>
                  <p:nvPr/>
                </p:nvGrpSpPr>
                <p:grpSpPr>
                  <a:xfrm>
                    <a:off x="2719388" y="917575"/>
                    <a:ext cx="3994150" cy="1149350"/>
                    <a:chOff x="2719388" y="917575"/>
                    <a:chExt cx="3994150" cy="1149350"/>
                  </a:xfrm>
                </p:grpSpPr>
                <p:sp>
                  <p:nvSpPr>
                    <p:cNvPr id="39" name="Freeform 8"/>
                    <p:cNvSpPr>
                      <a:spLocks/>
                    </p:cNvSpPr>
                    <p:nvPr/>
                  </p:nvSpPr>
                  <p:spPr bwMode="auto">
                    <a:xfrm>
                      <a:off x="2719388" y="917575"/>
                      <a:ext cx="3994150" cy="1149350"/>
                    </a:xfrm>
                    <a:custGeom>
                      <a:avLst/>
                      <a:gdLst>
                        <a:gd name="T0" fmla="*/ 766 w 1062"/>
                        <a:gd name="T1" fmla="*/ 306 h 306"/>
                        <a:gd name="T2" fmla="*/ 350 w 1062"/>
                        <a:gd name="T3" fmla="*/ 289 h 306"/>
                        <a:gd name="T4" fmla="*/ 9 w 1062"/>
                        <a:gd name="T5" fmla="*/ 103 h 306"/>
                        <a:gd name="T6" fmla="*/ 71 w 1062"/>
                        <a:gd name="T7" fmla="*/ 9 h 306"/>
                        <a:gd name="T8" fmla="*/ 166 w 1062"/>
                        <a:gd name="T9" fmla="*/ 70 h 306"/>
                        <a:gd name="T10" fmla="*/ 389 w 1062"/>
                        <a:gd name="T11" fmla="*/ 132 h 306"/>
                        <a:gd name="T12" fmla="*/ 846 w 1062"/>
                        <a:gd name="T13" fmla="*/ 145 h 306"/>
                        <a:gd name="T14" fmla="*/ 982 w 1062"/>
                        <a:gd name="T15" fmla="*/ 146 h 306"/>
                        <a:gd name="T16" fmla="*/ 1062 w 1062"/>
                        <a:gd name="T17" fmla="*/ 226 h 306"/>
                        <a:gd name="T18" fmla="*/ 981 w 1062"/>
                        <a:gd name="T19" fmla="*/ 306 h 306"/>
                        <a:gd name="T20" fmla="*/ 847 w 1062"/>
                        <a:gd name="T21" fmla="*/ 305 h 306"/>
                        <a:gd name="T22" fmla="*/ 766 w 1062"/>
                        <a:gd name="T23" fmla="*/ 3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2" h="306">
                          <a:moveTo>
                            <a:pt x="766" y="306"/>
                          </a:moveTo>
                          <a:cubicBezTo>
                            <a:pt x="625" y="306"/>
                            <a:pt x="476" y="304"/>
                            <a:pt x="350" y="289"/>
                          </a:cubicBezTo>
                          <a:cubicBezTo>
                            <a:pt x="217" y="273"/>
                            <a:pt x="37" y="237"/>
                            <a:pt x="9" y="103"/>
                          </a:cubicBezTo>
                          <a:cubicBezTo>
                            <a:pt x="0" y="60"/>
                            <a:pt x="28" y="18"/>
                            <a:pt x="71" y="9"/>
                          </a:cubicBezTo>
                          <a:cubicBezTo>
                            <a:pt x="115" y="0"/>
                            <a:pt x="157" y="27"/>
                            <a:pt x="166" y="70"/>
                          </a:cubicBezTo>
                          <a:cubicBezTo>
                            <a:pt x="168" y="74"/>
                            <a:pt x="197" y="112"/>
                            <a:pt x="389" y="132"/>
                          </a:cubicBezTo>
                          <a:cubicBezTo>
                            <a:pt x="527" y="146"/>
                            <a:pt x="697" y="146"/>
                            <a:pt x="846" y="145"/>
                          </a:cubicBezTo>
                          <a:cubicBezTo>
                            <a:pt x="895" y="145"/>
                            <a:pt x="940" y="145"/>
                            <a:pt x="982" y="146"/>
                          </a:cubicBezTo>
                          <a:cubicBezTo>
                            <a:pt x="1027" y="146"/>
                            <a:pt x="1062" y="182"/>
                            <a:pt x="1062" y="226"/>
                          </a:cubicBezTo>
                          <a:cubicBezTo>
                            <a:pt x="1061" y="270"/>
                            <a:pt x="1025" y="306"/>
                            <a:pt x="981" y="306"/>
                          </a:cubicBezTo>
                          <a:cubicBezTo>
                            <a:pt x="940" y="305"/>
                            <a:pt x="895" y="305"/>
                            <a:pt x="847" y="305"/>
                          </a:cubicBezTo>
                          <a:cubicBezTo>
                            <a:pt x="820" y="305"/>
                            <a:pt x="793" y="306"/>
                            <a:pt x="766" y="306"/>
                          </a:cubicBezTo>
                          <a:close/>
                        </a:path>
                      </a:pathLst>
                    </a:custGeom>
                    <a:gradFill flip="none" rotWithShape="1">
                      <a:gsLst>
                        <a:gs pos="0">
                          <a:srgbClr val="D7D7D7"/>
                        </a:gs>
                        <a:gs pos="50000">
                          <a:srgbClr val="AFAFAF"/>
                        </a:gs>
                        <a:gs pos="100000">
                          <a:srgbClr val="D7D7D7"/>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47"/>
                    <p:cNvSpPr>
                      <a:spLocks/>
                    </p:cNvSpPr>
                    <p:nvPr/>
                  </p:nvSpPr>
                  <p:spPr bwMode="auto">
                    <a:xfrm>
                      <a:off x="3881438" y="1454151"/>
                      <a:ext cx="1392238" cy="141288"/>
                    </a:xfrm>
                    <a:custGeom>
                      <a:avLst/>
                      <a:gdLst>
                        <a:gd name="T0" fmla="*/ 326 w 370"/>
                        <a:gd name="T1" fmla="*/ 24 h 48"/>
                        <a:gd name="T2" fmla="*/ 45 w 370"/>
                        <a:gd name="T3" fmla="*/ 3 h 48"/>
                        <a:gd name="T4" fmla="*/ 163 w 370"/>
                        <a:gd name="T5" fmla="*/ 46 h 48"/>
                        <a:gd name="T6" fmla="*/ 326 w 370"/>
                        <a:gd name="T7" fmla="*/ 24 h 48"/>
                      </a:gdLst>
                      <a:ahLst/>
                      <a:cxnLst>
                        <a:cxn ang="0">
                          <a:pos x="T0" y="T1"/>
                        </a:cxn>
                        <a:cxn ang="0">
                          <a:pos x="T2" y="T3"/>
                        </a:cxn>
                        <a:cxn ang="0">
                          <a:pos x="T4" y="T5"/>
                        </a:cxn>
                        <a:cxn ang="0">
                          <a:pos x="T6" y="T7"/>
                        </a:cxn>
                      </a:cxnLst>
                      <a:rect l="0" t="0" r="r" b="b"/>
                      <a:pathLst>
                        <a:path w="370" h="48">
                          <a:moveTo>
                            <a:pt x="326" y="24"/>
                          </a:moveTo>
                          <a:cubicBezTo>
                            <a:pt x="326" y="24"/>
                            <a:pt x="90" y="5"/>
                            <a:pt x="45" y="3"/>
                          </a:cubicBezTo>
                          <a:cubicBezTo>
                            <a:pt x="0" y="0"/>
                            <a:pt x="53" y="43"/>
                            <a:pt x="163" y="46"/>
                          </a:cubicBezTo>
                          <a:cubicBezTo>
                            <a:pt x="272" y="48"/>
                            <a:pt x="370" y="44"/>
                            <a:pt x="326" y="24"/>
                          </a:cubicBezTo>
                          <a:close/>
                        </a:path>
                      </a:pathLst>
                    </a:custGeom>
                    <a:gradFill flip="none" rotWithShape="1">
                      <a:gsLst>
                        <a:gs pos="0">
                          <a:srgbClr val="FFFFFF">
                            <a:alpha val="50000"/>
                          </a:srgbClr>
                        </a:gs>
                        <a:gs pos="70000">
                          <a:srgbClr val="FFFFFF">
                            <a:alpha val="0"/>
                          </a:srgbClr>
                        </a:gs>
                      </a:gsLst>
                      <a:path path="shap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3" name="Group 176"/>
                  <p:cNvGrpSpPr/>
                  <p:nvPr/>
                </p:nvGrpSpPr>
                <p:grpSpPr>
                  <a:xfrm>
                    <a:off x="2378075" y="1473200"/>
                    <a:ext cx="4365625" cy="1404938"/>
                    <a:chOff x="2378075" y="1473200"/>
                    <a:chExt cx="4365625" cy="1404938"/>
                  </a:xfrm>
                </p:grpSpPr>
                <p:sp>
                  <p:nvSpPr>
                    <p:cNvPr id="37" name="Freeform 7"/>
                    <p:cNvSpPr>
                      <a:spLocks/>
                    </p:cNvSpPr>
                    <p:nvPr/>
                  </p:nvSpPr>
                  <p:spPr bwMode="auto">
                    <a:xfrm>
                      <a:off x="2378075" y="1473200"/>
                      <a:ext cx="4365625" cy="1404938"/>
                    </a:xfrm>
                    <a:custGeom>
                      <a:avLst/>
                      <a:gdLst>
                        <a:gd name="T0" fmla="*/ 840 w 1161"/>
                        <a:gd name="T1" fmla="*/ 374 h 374"/>
                        <a:gd name="T2" fmla="*/ 375 w 1161"/>
                        <a:gd name="T3" fmla="*/ 348 h 374"/>
                        <a:gd name="T4" fmla="*/ 142 w 1161"/>
                        <a:gd name="T5" fmla="*/ 277 h 374"/>
                        <a:gd name="T6" fmla="*/ 6 w 1161"/>
                        <a:gd name="T7" fmla="*/ 98 h 374"/>
                        <a:gd name="T8" fmla="*/ 73 w 1161"/>
                        <a:gd name="T9" fmla="*/ 7 h 374"/>
                        <a:gd name="T10" fmla="*/ 164 w 1161"/>
                        <a:gd name="T11" fmla="*/ 74 h 374"/>
                        <a:gd name="T12" fmla="*/ 400 w 1161"/>
                        <a:gd name="T13" fmla="*/ 190 h 374"/>
                        <a:gd name="T14" fmla="*/ 930 w 1161"/>
                        <a:gd name="T15" fmla="*/ 213 h 374"/>
                        <a:gd name="T16" fmla="*/ 1082 w 1161"/>
                        <a:gd name="T17" fmla="*/ 213 h 374"/>
                        <a:gd name="T18" fmla="*/ 1161 w 1161"/>
                        <a:gd name="T19" fmla="*/ 294 h 374"/>
                        <a:gd name="T20" fmla="*/ 1080 w 1161"/>
                        <a:gd name="T21" fmla="*/ 373 h 374"/>
                        <a:gd name="T22" fmla="*/ 931 w 1161"/>
                        <a:gd name="T23" fmla="*/ 373 h 374"/>
                        <a:gd name="T24" fmla="*/ 840 w 1161"/>
                        <a:gd name="T25" fmla="*/ 37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1" h="374">
                          <a:moveTo>
                            <a:pt x="840" y="374"/>
                          </a:moveTo>
                          <a:cubicBezTo>
                            <a:pt x="684" y="374"/>
                            <a:pt x="517" y="370"/>
                            <a:pt x="375" y="348"/>
                          </a:cubicBezTo>
                          <a:cubicBezTo>
                            <a:pt x="276" y="333"/>
                            <a:pt x="200" y="309"/>
                            <a:pt x="142" y="277"/>
                          </a:cubicBezTo>
                          <a:cubicBezTo>
                            <a:pt x="44" y="223"/>
                            <a:pt x="14" y="150"/>
                            <a:pt x="6" y="98"/>
                          </a:cubicBezTo>
                          <a:cubicBezTo>
                            <a:pt x="0" y="54"/>
                            <a:pt x="30" y="13"/>
                            <a:pt x="73" y="7"/>
                          </a:cubicBezTo>
                          <a:cubicBezTo>
                            <a:pt x="117" y="0"/>
                            <a:pt x="158" y="30"/>
                            <a:pt x="164" y="74"/>
                          </a:cubicBezTo>
                          <a:cubicBezTo>
                            <a:pt x="175" y="144"/>
                            <a:pt x="316" y="177"/>
                            <a:pt x="400" y="190"/>
                          </a:cubicBezTo>
                          <a:cubicBezTo>
                            <a:pt x="556" y="215"/>
                            <a:pt x="755" y="214"/>
                            <a:pt x="930" y="213"/>
                          </a:cubicBezTo>
                          <a:cubicBezTo>
                            <a:pt x="984" y="213"/>
                            <a:pt x="1035" y="213"/>
                            <a:pt x="1082" y="213"/>
                          </a:cubicBezTo>
                          <a:cubicBezTo>
                            <a:pt x="1126" y="214"/>
                            <a:pt x="1161" y="250"/>
                            <a:pt x="1161" y="294"/>
                          </a:cubicBezTo>
                          <a:cubicBezTo>
                            <a:pt x="1160" y="339"/>
                            <a:pt x="1124" y="374"/>
                            <a:pt x="1080" y="373"/>
                          </a:cubicBezTo>
                          <a:cubicBezTo>
                            <a:pt x="1034" y="373"/>
                            <a:pt x="984" y="373"/>
                            <a:pt x="931" y="373"/>
                          </a:cubicBezTo>
                          <a:cubicBezTo>
                            <a:pt x="901" y="373"/>
                            <a:pt x="871" y="374"/>
                            <a:pt x="840" y="374"/>
                          </a:cubicBezTo>
                          <a:close/>
                        </a:path>
                      </a:pathLst>
                    </a:custGeom>
                    <a:gradFill flip="none" rotWithShape="1">
                      <a:gsLst>
                        <a:gs pos="0">
                          <a:srgbClr val="D7D7D7"/>
                        </a:gs>
                        <a:gs pos="50000">
                          <a:srgbClr val="AFAFAF"/>
                        </a:gs>
                        <a:gs pos="100000">
                          <a:srgbClr val="D7D7D7"/>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46"/>
                    <p:cNvSpPr>
                      <a:spLocks/>
                    </p:cNvSpPr>
                    <p:nvPr/>
                  </p:nvSpPr>
                  <p:spPr bwMode="auto">
                    <a:xfrm>
                      <a:off x="4070350" y="2271712"/>
                      <a:ext cx="1390650" cy="89694"/>
                    </a:xfrm>
                    <a:custGeom>
                      <a:avLst/>
                      <a:gdLst>
                        <a:gd name="T0" fmla="*/ 327 w 370"/>
                        <a:gd name="T1" fmla="*/ 24 h 48"/>
                        <a:gd name="T2" fmla="*/ 45 w 370"/>
                        <a:gd name="T3" fmla="*/ 3 h 48"/>
                        <a:gd name="T4" fmla="*/ 163 w 370"/>
                        <a:gd name="T5" fmla="*/ 46 h 48"/>
                        <a:gd name="T6" fmla="*/ 327 w 370"/>
                        <a:gd name="T7" fmla="*/ 24 h 48"/>
                      </a:gdLst>
                      <a:ahLst/>
                      <a:cxnLst>
                        <a:cxn ang="0">
                          <a:pos x="T0" y="T1"/>
                        </a:cxn>
                        <a:cxn ang="0">
                          <a:pos x="T2" y="T3"/>
                        </a:cxn>
                        <a:cxn ang="0">
                          <a:pos x="T4" y="T5"/>
                        </a:cxn>
                        <a:cxn ang="0">
                          <a:pos x="T6" y="T7"/>
                        </a:cxn>
                      </a:cxnLst>
                      <a:rect l="0" t="0" r="r" b="b"/>
                      <a:pathLst>
                        <a:path w="370" h="48">
                          <a:moveTo>
                            <a:pt x="327" y="24"/>
                          </a:moveTo>
                          <a:cubicBezTo>
                            <a:pt x="327" y="24"/>
                            <a:pt x="90" y="5"/>
                            <a:pt x="45" y="3"/>
                          </a:cubicBezTo>
                          <a:cubicBezTo>
                            <a:pt x="0" y="0"/>
                            <a:pt x="53" y="43"/>
                            <a:pt x="163" y="46"/>
                          </a:cubicBezTo>
                          <a:cubicBezTo>
                            <a:pt x="272" y="48"/>
                            <a:pt x="370" y="44"/>
                            <a:pt x="327" y="24"/>
                          </a:cubicBezTo>
                          <a:close/>
                        </a:path>
                      </a:pathLst>
                    </a:custGeom>
                    <a:gradFill flip="none" rotWithShape="1">
                      <a:gsLst>
                        <a:gs pos="0">
                          <a:srgbClr val="FFFFFF">
                            <a:alpha val="80000"/>
                          </a:srgbClr>
                        </a:gs>
                        <a:gs pos="100000">
                          <a:srgbClr val="FFFFFF">
                            <a:alpha val="0"/>
                          </a:srgbClr>
                        </a:gs>
                      </a:gsLst>
                      <a:path path="shap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4" name="Group 177"/>
                  <p:cNvGrpSpPr/>
                  <p:nvPr/>
                </p:nvGrpSpPr>
                <p:grpSpPr>
                  <a:xfrm>
                    <a:off x="2370138" y="2379663"/>
                    <a:ext cx="4008438" cy="1257300"/>
                    <a:chOff x="2370138" y="2379663"/>
                    <a:chExt cx="4008438" cy="1257300"/>
                  </a:xfrm>
                </p:grpSpPr>
                <p:sp>
                  <p:nvSpPr>
                    <p:cNvPr id="34" name="Freeform 6"/>
                    <p:cNvSpPr>
                      <a:spLocks/>
                    </p:cNvSpPr>
                    <p:nvPr/>
                  </p:nvSpPr>
                  <p:spPr bwMode="auto">
                    <a:xfrm>
                      <a:off x="2370138" y="2379663"/>
                      <a:ext cx="4008438" cy="1257300"/>
                    </a:xfrm>
                    <a:custGeom>
                      <a:avLst/>
                      <a:gdLst>
                        <a:gd name="T0" fmla="*/ 986 w 1066"/>
                        <a:gd name="T1" fmla="*/ 335 h 335"/>
                        <a:gd name="T2" fmla="*/ 985 w 1066"/>
                        <a:gd name="T3" fmla="*/ 335 h 335"/>
                        <a:gd name="T4" fmla="*/ 541 w 1066"/>
                        <a:gd name="T5" fmla="*/ 311 h 335"/>
                        <a:gd name="T6" fmla="*/ 221 w 1066"/>
                        <a:gd name="T7" fmla="*/ 259 h 335"/>
                        <a:gd name="T8" fmla="*/ 9 w 1066"/>
                        <a:gd name="T9" fmla="*/ 103 h 335"/>
                        <a:gd name="T10" fmla="*/ 71 w 1066"/>
                        <a:gd name="T11" fmla="*/ 9 h 335"/>
                        <a:gd name="T12" fmla="*/ 164 w 1066"/>
                        <a:gd name="T13" fmla="*/ 63 h 335"/>
                        <a:gd name="T14" fmla="*/ 591 w 1066"/>
                        <a:gd name="T15" fmla="*/ 155 h 335"/>
                        <a:gd name="T16" fmla="*/ 986 w 1066"/>
                        <a:gd name="T17" fmla="*/ 175 h 335"/>
                        <a:gd name="T18" fmla="*/ 1066 w 1066"/>
                        <a:gd name="T19" fmla="*/ 256 h 335"/>
                        <a:gd name="T20" fmla="*/ 986 w 1066"/>
                        <a:gd name="T21" fmla="*/ 33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6" h="335">
                          <a:moveTo>
                            <a:pt x="986" y="335"/>
                          </a:moveTo>
                          <a:cubicBezTo>
                            <a:pt x="985" y="335"/>
                            <a:pt x="985" y="335"/>
                            <a:pt x="985" y="335"/>
                          </a:cubicBezTo>
                          <a:cubicBezTo>
                            <a:pt x="976" y="335"/>
                            <a:pt x="763" y="333"/>
                            <a:pt x="541" y="311"/>
                          </a:cubicBezTo>
                          <a:cubicBezTo>
                            <a:pt x="409" y="298"/>
                            <a:pt x="301" y="281"/>
                            <a:pt x="221" y="259"/>
                          </a:cubicBezTo>
                          <a:cubicBezTo>
                            <a:pt x="139" y="237"/>
                            <a:pt x="28" y="196"/>
                            <a:pt x="9" y="103"/>
                          </a:cubicBezTo>
                          <a:cubicBezTo>
                            <a:pt x="0" y="60"/>
                            <a:pt x="28" y="18"/>
                            <a:pt x="71" y="9"/>
                          </a:cubicBezTo>
                          <a:cubicBezTo>
                            <a:pt x="112" y="0"/>
                            <a:pt x="152" y="24"/>
                            <a:pt x="164" y="63"/>
                          </a:cubicBezTo>
                          <a:cubicBezTo>
                            <a:pt x="176" y="74"/>
                            <a:pt x="249" y="125"/>
                            <a:pt x="591" y="155"/>
                          </a:cubicBezTo>
                          <a:cubicBezTo>
                            <a:pt x="793" y="174"/>
                            <a:pt x="984" y="175"/>
                            <a:pt x="986" y="175"/>
                          </a:cubicBezTo>
                          <a:cubicBezTo>
                            <a:pt x="1030" y="176"/>
                            <a:pt x="1066" y="212"/>
                            <a:pt x="1066" y="256"/>
                          </a:cubicBezTo>
                          <a:cubicBezTo>
                            <a:pt x="1065" y="300"/>
                            <a:pt x="1030" y="335"/>
                            <a:pt x="986" y="335"/>
                          </a:cubicBezTo>
                          <a:close/>
                        </a:path>
                      </a:pathLst>
                    </a:custGeom>
                    <a:gradFill flip="none" rotWithShape="1">
                      <a:gsLst>
                        <a:gs pos="0">
                          <a:srgbClr val="D7D7D7"/>
                        </a:gs>
                        <a:gs pos="50000">
                          <a:srgbClr val="AFAFAF"/>
                        </a:gs>
                        <a:gs pos="100000">
                          <a:srgbClr val="D7D7D7"/>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45"/>
                    <p:cNvSpPr>
                      <a:spLocks/>
                    </p:cNvSpPr>
                    <p:nvPr/>
                  </p:nvSpPr>
                  <p:spPr bwMode="auto">
                    <a:xfrm rot="185452">
                      <a:off x="3977818" y="2975204"/>
                      <a:ext cx="1864293" cy="146051"/>
                    </a:xfrm>
                    <a:custGeom>
                      <a:avLst/>
                      <a:gdLst>
                        <a:gd name="T0" fmla="*/ 326 w 370"/>
                        <a:gd name="T1" fmla="*/ 24 h 48"/>
                        <a:gd name="T2" fmla="*/ 44 w 370"/>
                        <a:gd name="T3" fmla="*/ 2 h 48"/>
                        <a:gd name="T4" fmla="*/ 162 w 370"/>
                        <a:gd name="T5" fmla="*/ 45 h 48"/>
                        <a:gd name="T6" fmla="*/ 326 w 370"/>
                        <a:gd name="T7" fmla="*/ 24 h 48"/>
                      </a:gdLst>
                      <a:ahLst/>
                      <a:cxnLst>
                        <a:cxn ang="0">
                          <a:pos x="T0" y="T1"/>
                        </a:cxn>
                        <a:cxn ang="0">
                          <a:pos x="T2" y="T3"/>
                        </a:cxn>
                        <a:cxn ang="0">
                          <a:pos x="T4" y="T5"/>
                        </a:cxn>
                        <a:cxn ang="0">
                          <a:pos x="T6" y="T7"/>
                        </a:cxn>
                      </a:cxnLst>
                      <a:rect l="0" t="0" r="r" b="b"/>
                      <a:pathLst>
                        <a:path w="370" h="48">
                          <a:moveTo>
                            <a:pt x="326" y="24"/>
                          </a:moveTo>
                          <a:cubicBezTo>
                            <a:pt x="326" y="24"/>
                            <a:pt x="89" y="4"/>
                            <a:pt x="44" y="2"/>
                          </a:cubicBezTo>
                          <a:cubicBezTo>
                            <a:pt x="0" y="0"/>
                            <a:pt x="53" y="43"/>
                            <a:pt x="162" y="45"/>
                          </a:cubicBezTo>
                          <a:cubicBezTo>
                            <a:pt x="272" y="48"/>
                            <a:pt x="370" y="44"/>
                            <a:pt x="326" y="24"/>
                          </a:cubicBezTo>
                          <a:close/>
                        </a:path>
                      </a:pathLst>
                    </a:custGeom>
                    <a:gradFill flip="none" rotWithShape="1">
                      <a:gsLst>
                        <a:gs pos="0">
                          <a:srgbClr val="FFFFFF">
                            <a:alpha val="75000"/>
                          </a:srgbClr>
                        </a:gs>
                        <a:gs pos="75000">
                          <a:srgbClr val="FFFFFF">
                            <a:alpha val="0"/>
                          </a:srgbClr>
                        </a:gs>
                      </a:gsLst>
                      <a:path path="shap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5"/>
                    <p:cNvSpPr>
                      <a:spLocks/>
                    </p:cNvSpPr>
                    <p:nvPr/>
                  </p:nvSpPr>
                  <p:spPr bwMode="auto">
                    <a:xfrm rot="220965">
                      <a:off x="3521183" y="3439421"/>
                      <a:ext cx="2089454" cy="85464"/>
                    </a:xfrm>
                    <a:custGeom>
                      <a:avLst/>
                      <a:gdLst>
                        <a:gd name="T0" fmla="*/ 326 w 370"/>
                        <a:gd name="T1" fmla="*/ 24 h 48"/>
                        <a:gd name="T2" fmla="*/ 44 w 370"/>
                        <a:gd name="T3" fmla="*/ 2 h 48"/>
                        <a:gd name="T4" fmla="*/ 162 w 370"/>
                        <a:gd name="T5" fmla="*/ 45 h 48"/>
                        <a:gd name="T6" fmla="*/ 326 w 370"/>
                        <a:gd name="T7" fmla="*/ 24 h 48"/>
                      </a:gdLst>
                      <a:ahLst/>
                      <a:cxnLst>
                        <a:cxn ang="0">
                          <a:pos x="T0" y="T1"/>
                        </a:cxn>
                        <a:cxn ang="0">
                          <a:pos x="T2" y="T3"/>
                        </a:cxn>
                        <a:cxn ang="0">
                          <a:pos x="T4" y="T5"/>
                        </a:cxn>
                        <a:cxn ang="0">
                          <a:pos x="T6" y="T7"/>
                        </a:cxn>
                      </a:cxnLst>
                      <a:rect l="0" t="0" r="r" b="b"/>
                      <a:pathLst>
                        <a:path w="370" h="48">
                          <a:moveTo>
                            <a:pt x="326" y="24"/>
                          </a:moveTo>
                          <a:cubicBezTo>
                            <a:pt x="326" y="24"/>
                            <a:pt x="89" y="4"/>
                            <a:pt x="44" y="2"/>
                          </a:cubicBezTo>
                          <a:cubicBezTo>
                            <a:pt x="0" y="0"/>
                            <a:pt x="53" y="43"/>
                            <a:pt x="162" y="45"/>
                          </a:cubicBezTo>
                          <a:cubicBezTo>
                            <a:pt x="272" y="48"/>
                            <a:pt x="370" y="44"/>
                            <a:pt x="326" y="24"/>
                          </a:cubicBezTo>
                          <a:close/>
                        </a:path>
                      </a:pathLst>
                    </a:custGeom>
                    <a:gradFill flip="none" rotWithShape="1">
                      <a:gsLst>
                        <a:gs pos="0">
                          <a:srgbClr val="000000">
                            <a:alpha val="25000"/>
                          </a:srgbClr>
                        </a:gs>
                        <a:gs pos="100000">
                          <a:srgbClr val="000000">
                            <a:alpha val="0"/>
                          </a:srgbClr>
                        </a:gs>
                      </a:gsLst>
                      <a:path path="shap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5" name="Group 178"/>
                  <p:cNvGrpSpPr/>
                  <p:nvPr/>
                </p:nvGrpSpPr>
                <p:grpSpPr>
                  <a:xfrm>
                    <a:off x="2655888" y="2984500"/>
                    <a:ext cx="1293813" cy="1389063"/>
                    <a:chOff x="2655888" y="2984500"/>
                    <a:chExt cx="1293813" cy="1389063"/>
                  </a:xfrm>
                </p:grpSpPr>
                <p:sp>
                  <p:nvSpPr>
                    <p:cNvPr id="32" name="Freeform 17"/>
                    <p:cNvSpPr>
                      <a:spLocks/>
                    </p:cNvSpPr>
                    <p:nvPr/>
                  </p:nvSpPr>
                  <p:spPr bwMode="auto">
                    <a:xfrm>
                      <a:off x="2655888" y="2984500"/>
                      <a:ext cx="1293813" cy="1389063"/>
                    </a:xfrm>
                    <a:custGeom>
                      <a:avLst/>
                      <a:gdLst>
                        <a:gd name="T0" fmla="*/ 207 w 344"/>
                        <a:gd name="T1" fmla="*/ 370 h 370"/>
                        <a:gd name="T2" fmla="*/ 214 w 344"/>
                        <a:gd name="T3" fmla="*/ 369 h 370"/>
                        <a:gd name="T4" fmla="*/ 344 w 344"/>
                        <a:gd name="T5" fmla="*/ 352 h 370"/>
                        <a:gd name="T6" fmla="*/ 117 w 344"/>
                        <a:gd name="T7" fmla="*/ 15 h 370"/>
                        <a:gd name="T8" fmla="*/ 15 w 344"/>
                        <a:gd name="T9" fmla="*/ 63 h 370"/>
                        <a:gd name="T10" fmla="*/ 63 w 344"/>
                        <a:gd name="T11" fmla="*/ 166 h 370"/>
                        <a:gd name="T12" fmla="*/ 207 w 344"/>
                        <a:gd name="T13" fmla="*/ 370 h 370"/>
                      </a:gdLst>
                      <a:ahLst/>
                      <a:cxnLst>
                        <a:cxn ang="0">
                          <a:pos x="T0" y="T1"/>
                        </a:cxn>
                        <a:cxn ang="0">
                          <a:pos x="T2" y="T3"/>
                        </a:cxn>
                        <a:cxn ang="0">
                          <a:pos x="T4" y="T5"/>
                        </a:cxn>
                        <a:cxn ang="0">
                          <a:pos x="T6" y="T7"/>
                        </a:cxn>
                        <a:cxn ang="0">
                          <a:pos x="T8" y="T9"/>
                        </a:cxn>
                        <a:cxn ang="0">
                          <a:pos x="T10" y="T11"/>
                        </a:cxn>
                        <a:cxn ang="0">
                          <a:pos x="T12" y="T13"/>
                        </a:cxn>
                      </a:cxnLst>
                      <a:rect l="0" t="0" r="r" b="b"/>
                      <a:pathLst>
                        <a:path w="344" h="370">
                          <a:moveTo>
                            <a:pt x="207" y="370"/>
                          </a:moveTo>
                          <a:cubicBezTo>
                            <a:pt x="209" y="370"/>
                            <a:pt x="212" y="369"/>
                            <a:pt x="214" y="369"/>
                          </a:cubicBezTo>
                          <a:cubicBezTo>
                            <a:pt x="344" y="352"/>
                            <a:pt x="344" y="352"/>
                            <a:pt x="344" y="352"/>
                          </a:cubicBezTo>
                          <a:cubicBezTo>
                            <a:pt x="331" y="251"/>
                            <a:pt x="284" y="75"/>
                            <a:pt x="117" y="15"/>
                          </a:cubicBezTo>
                          <a:cubicBezTo>
                            <a:pt x="75" y="0"/>
                            <a:pt x="30" y="22"/>
                            <a:pt x="15" y="63"/>
                          </a:cubicBezTo>
                          <a:cubicBezTo>
                            <a:pt x="0" y="105"/>
                            <a:pt x="21" y="151"/>
                            <a:pt x="63" y="166"/>
                          </a:cubicBezTo>
                          <a:cubicBezTo>
                            <a:pt x="148" y="196"/>
                            <a:pt x="190" y="304"/>
                            <a:pt x="207" y="370"/>
                          </a:cubicBezTo>
                          <a:close/>
                        </a:path>
                      </a:pathLst>
                    </a:custGeom>
                    <a:gradFill>
                      <a:gsLst>
                        <a:gs pos="30000">
                          <a:srgbClr val="C0C0C0"/>
                        </a:gs>
                        <a:gs pos="15000">
                          <a:srgbClr val="E6E6E6"/>
                        </a:gs>
                        <a:gs pos="80000">
                          <a:srgbClr val="D7D7D7"/>
                        </a:gs>
                        <a:gs pos="100000">
                          <a:srgbClr val="969696"/>
                        </a:gs>
                      </a:gsLst>
                      <a:lin ang="42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44"/>
                    <p:cNvSpPr>
                      <a:spLocks/>
                    </p:cNvSpPr>
                    <p:nvPr/>
                  </p:nvSpPr>
                  <p:spPr bwMode="auto">
                    <a:xfrm>
                      <a:off x="3260725" y="3257550"/>
                      <a:ext cx="542925" cy="871538"/>
                    </a:xfrm>
                    <a:custGeom>
                      <a:avLst/>
                      <a:gdLst>
                        <a:gd name="T0" fmla="*/ 144 w 144"/>
                        <a:gd name="T1" fmla="*/ 208 h 232"/>
                        <a:gd name="T2" fmla="*/ 53 w 144"/>
                        <a:gd name="T3" fmla="*/ 32 h 232"/>
                        <a:gd name="T4" fmla="*/ 85 w 144"/>
                        <a:gd name="T5" fmla="*/ 120 h 232"/>
                        <a:gd name="T6" fmla="*/ 144 w 144"/>
                        <a:gd name="T7" fmla="*/ 208 h 232"/>
                      </a:gdLst>
                      <a:ahLst/>
                      <a:cxnLst>
                        <a:cxn ang="0">
                          <a:pos x="T0" y="T1"/>
                        </a:cxn>
                        <a:cxn ang="0">
                          <a:pos x="T2" y="T3"/>
                        </a:cxn>
                        <a:cxn ang="0">
                          <a:pos x="T4" y="T5"/>
                        </a:cxn>
                        <a:cxn ang="0">
                          <a:pos x="T6" y="T7"/>
                        </a:cxn>
                      </a:cxnLst>
                      <a:rect l="0" t="0" r="r" b="b"/>
                      <a:pathLst>
                        <a:path w="144" h="232">
                          <a:moveTo>
                            <a:pt x="144" y="208"/>
                          </a:moveTo>
                          <a:cubicBezTo>
                            <a:pt x="144" y="208"/>
                            <a:pt x="106" y="64"/>
                            <a:pt x="53" y="32"/>
                          </a:cubicBezTo>
                          <a:cubicBezTo>
                            <a:pt x="0" y="0"/>
                            <a:pt x="64" y="88"/>
                            <a:pt x="85" y="120"/>
                          </a:cubicBezTo>
                          <a:cubicBezTo>
                            <a:pt x="106" y="152"/>
                            <a:pt x="124" y="232"/>
                            <a:pt x="144" y="208"/>
                          </a:cubicBezTo>
                          <a:close/>
                        </a:path>
                      </a:pathLst>
                    </a:custGeom>
                    <a:gradFill flip="none" rotWithShape="1">
                      <a:gsLst>
                        <a:gs pos="0">
                          <a:srgbClr val="FFFFFF">
                            <a:alpha val="50000"/>
                          </a:srgbClr>
                        </a:gs>
                        <a:gs pos="100000">
                          <a:srgbClr val="FFFFFF">
                            <a:alpha val="0"/>
                          </a:srgbClr>
                        </a:gs>
                      </a:gsLst>
                      <a:path path="shap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6" name="Group 179"/>
                  <p:cNvGrpSpPr/>
                  <p:nvPr/>
                </p:nvGrpSpPr>
                <p:grpSpPr>
                  <a:xfrm>
                    <a:off x="2490788" y="450850"/>
                    <a:ext cx="2997200" cy="958850"/>
                    <a:chOff x="2490788" y="450850"/>
                    <a:chExt cx="2997200" cy="958850"/>
                  </a:xfrm>
                </p:grpSpPr>
                <p:sp>
                  <p:nvSpPr>
                    <p:cNvPr id="30" name="Freeform 5"/>
                    <p:cNvSpPr>
                      <a:spLocks/>
                    </p:cNvSpPr>
                    <p:nvPr/>
                  </p:nvSpPr>
                  <p:spPr bwMode="auto">
                    <a:xfrm>
                      <a:off x="2490788" y="450850"/>
                      <a:ext cx="2997200" cy="958850"/>
                    </a:xfrm>
                    <a:custGeom>
                      <a:avLst/>
                      <a:gdLst>
                        <a:gd name="T0" fmla="*/ 70 w 797"/>
                        <a:gd name="T1" fmla="*/ 255 h 255"/>
                        <a:gd name="T2" fmla="*/ 365 w 797"/>
                        <a:gd name="T3" fmla="*/ 45 h 255"/>
                        <a:gd name="T4" fmla="*/ 512 w 797"/>
                        <a:gd name="T5" fmla="*/ 0 h 255"/>
                        <a:gd name="T6" fmla="*/ 678 w 797"/>
                        <a:gd name="T7" fmla="*/ 33 h 255"/>
                        <a:gd name="T8" fmla="*/ 797 w 797"/>
                        <a:gd name="T9" fmla="*/ 55 h 255"/>
                        <a:gd name="T10" fmla="*/ 70 w 797"/>
                        <a:gd name="T11" fmla="*/ 255 h 255"/>
                      </a:gdLst>
                      <a:ahLst/>
                      <a:cxnLst>
                        <a:cxn ang="0">
                          <a:pos x="T0" y="T1"/>
                        </a:cxn>
                        <a:cxn ang="0">
                          <a:pos x="T2" y="T3"/>
                        </a:cxn>
                        <a:cxn ang="0">
                          <a:pos x="T4" y="T5"/>
                        </a:cxn>
                        <a:cxn ang="0">
                          <a:pos x="T6" y="T7"/>
                        </a:cxn>
                        <a:cxn ang="0">
                          <a:pos x="T8" y="T9"/>
                        </a:cxn>
                        <a:cxn ang="0">
                          <a:pos x="T10" y="T11"/>
                        </a:cxn>
                      </a:cxnLst>
                      <a:rect l="0" t="0" r="r" b="b"/>
                      <a:pathLst>
                        <a:path w="797" h="255">
                          <a:moveTo>
                            <a:pt x="70" y="255"/>
                          </a:moveTo>
                          <a:cubicBezTo>
                            <a:pt x="70" y="255"/>
                            <a:pt x="0" y="106"/>
                            <a:pt x="365" y="45"/>
                          </a:cubicBezTo>
                          <a:cubicBezTo>
                            <a:pt x="363" y="45"/>
                            <a:pt x="433" y="0"/>
                            <a:pt x="512" y="0"/>
                          </a:cubicBezTo>
                          <a:cubicBezTo>
                            <a:pt x="590" y="0"/>
                            <a:pt x="647" y="28"/>
                            <a:pt x="678" y="33"/>
                          </a:cubicBezTo>
                          <a:cubicBezTo>
                            <a:pt x="708" y="38"/>
                            <a:pt x="797" y="55"/>
                            <a:pt x="797" y="55"/>
                          </a:cubicBezTo>
                          <a:cubicBezTo>
                            <a:pt x="797" y="55"/>
                            <a:pt x="193" y="149"/>
                            <a:pt x="70" y="255"/>
                          </a:cubicBezTo>
                          <a:close/>
                        </a:path>
                      </a:pathLst>
                    </a:custGeom>
                    <a:gradFill>
                      <a:gsLst>
                        <a:gs pos="0">
                          <a:srgbClr val="D7D7D7"/>
                        </a:gs>
                        <a:gs pos="50000">
                          <a:srgbClr val="E6E6E6"/>
                        </a:gs>
                        <a:gs pos="100000">
                          <a:srgbClr val="D7D7D7"/>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9"/>
                    <p:cNvSpPr>
                      <a:spLocks/>
                    </p:cNvSpPr>
                    <p:nvPr/>
                  </p:nvSpPr>
                  <p:spPr bwMode="auto">
                    <a:xfrm>
                      <a:off x="3798888" y="503238"/>
                      <a:ext cx="1117600" cy="255588"/>
                    </a:xfrm>
                    <a:custGeom>
                      <a:avLst/>
                      <a:gdLst>
                        <a:gd name="T0" fmla="*/ 255 w 297"/>
                        <a:gd name="T1" fmla="*/ 16 h 68"/>
                        <a:gd name="T2" fmla="*/ 158 w 297"/>
                        <a:gd name="T3" fmla="*/ 0 h 68"/>
                        <a:gd name="T4" fmla="*/ 52 w 297"/>
                        <a:gd name="T5" fmla="*/ 53 h 68"/>
                        <a:gd name="T6" fmla="*/ 173 w 297"/>
                        <a:gd name="T7" fmla="*/ 27 h 68"/>
                        <a:gd name="T8" fmla="*/ 255 w 297"/>
                        <a:gd name="T9" fmla="*/ 16 h 68"/>
                      </a:gdLst>
                      <a:ahLst/>
                      <a:cxnLst>
                        <a:cxn ang="0">
                          <a:pos x="T0" y="T1"/>
                        </a:cxn>
                        <a:cxn ang="0">
                          <a:pos x="T2" y="T3"/>
                        </a:cxn>
                        <a:cxn ang="0">
                          <a:pos x="T4" y="T5"/>
                        </a:cxn>
                        <a:cxn ang="0">
                          <a:pos x="T6" y="T7"/>
                        </a:cxn>
                        <a:cxn ang="0">
                          <a:pos x="T8" y="T9"/>
                        </a:cxn>
                      </a:cxnLst>
                      <a:rect l="0" t="0" r="r" b="b"/>
                      <a:pathLst>
                        <a:path w="297" h="68">
                          <a:moveTo>
                            <a:pt x="255" y="16"/>
                          </a:moveTo>
                          <a:cubicBezTo>
                            <a:pt x="255" y="16"/>
                            <a:pt x="234" y="0"/>
                            <a:pt x="158" y="0"/>
                          </a:cubicBezTo>
                          <a:cubicBezTo>
                            <a:pt x="82" y="0"/>
                            <a:pt x="0" y="68"/>
                            <a:pt x="52" y="53"/>
                          </a:cubicBezTo>
                          <a:cubicBezTo>
                            <a:pt x="105" y="37"/>
                            <a:pt x="106" y="18"/>
                            <a:pt x="173" y="27"/>
                          </a:cubicBezTo>
                          <a:cubicBezTo>
                            <a:pt x="241" y="37"/>
                            <a:pt x="297" y="43"/>
                            <a:pt x="255" y="16"/>
                          </a:cubicBezTo>
                          <a:close/>
                        </a:path>
                      </a:pathLst>
                    </a:custGeom>
                    <a:gradFill flip="none" rotWithShape="1">
                      <a:gsLst>
                        <a:gs pos="0">
                          <a:srgbClr val="FFFFFF"/>
                        </a:gs>
                        <a:gs pos="100000">
                          <a:srgbClr val="FFFFFF">
                            <a:alpha val="0"/>
                          </a:srgbClr>
                        </a:gs>
                      </a:gsLst>
                      <a:path path="shap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7" name="Group 180"/>
                  <p:cNvGrpSpPr/>
                  <p:nvPr/>
                </p:nvGrpSpPr>
                <p:grpSpPr>
                  <a:xfrm>
                    <a:off x="2652713" y="2270125"/>
                    <a:ext cx="4094163" cy="1352550"/>
                    <a:chOff x="2652713" y="2270125"/>
                    <a:chExt cx="4094163" cy="1352550"/>
                  </a:xfrm>
                </p:grpSpPr>
                <p:sp>
                  <p:nvSpPr>
                    <p:cNvPr id="28" name="Freeform 11" descr="&#10;&#10;&#10;&#10;&#10;&#10;&#10;&#10;&#10;&#10;&#10;&#10;&#10;&#10;&#10;&#10;&#10;&#10;&#10;&#10;&#10;&#10;&#10;&#10;&#10;&#10;&#10;&#10;&#10;&#10;&#10;&#10;&#10;&#10;&#10;&#10;&#10;&#10;&#10;&#10;&#10;&#10;&#10;&#10;&#10;&#10;&#10;&#10;&#10;&#10;&#10;&#10;&#10;&#10;&#10;&#10;&#10;&#10;&#10;www.PresentationLoad.com"/>
                    <p:cNvSpPr>
                      <a:spLocks/>
                    </p:cNvSpPr>
                    <p:nvPr/>
                  </p:nvSpPr>
                  <p:spPr bwMode="auto">
                    <a:xfrm>
                      <a:off x="2652713" y="2270125"/>
                      <a:ext cx="4094163" cy="1352550"/>
                    </a:xfrm>
                    <a:custGeom>
                      <a:avLst/>
                      <a:gdLst>
                        <a:gd name="T0" fmla="*/ 91 w 1089"/>
                        <a:gd name="T1" fmla="*/ 360 h 360"/>
                        <a:gd name="T2" fmla="*/ 21 w 1089"/>
                        <a:gd name="T3" fmla="*/ 319 h 360"/>
                        <a:gd name="T4" fmla="*/ 52 w 1089"/>
                        <a:gd name="T5" fmla="*/ 211 h 360"/>
                        <a:gd name="T6" fmla="*/ 1006 w 1089"/>
                        <a:gd name="T7" fmla="*/ 1 h 360"/>
                        <a:gd name="T8" fmla="*/ 1088 w 1089"/>
                        <a:gd name="T9" fmla="*/ 79 h 360"/>
                        <a:gd name="T10" fmla="*/ 1010 w 1089"/>
                        <a:gd name="T11" fmla="*/ 161 h 360"/>
                        <a:gd name="T12" fmla="*/ 130 w 1089"/>
                        <a:gd name="T13" fmla="*/ 350 h 360"/>
                        <a:gd name="T14" fmla="*/ 91 w 1089"/>
                        <a:gd name="T15" fmla="*/ 360 h 3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9" h="360">
                          <a:moveTo>
                            <a:pt x="91" y="360"/>
                          </a:moveTo>
                          <a:cubicBezTo>
                            <a:pt x="63" y="360"/>
                            <a:pt x="36" y="346"/>
                            <a:pt x="21" y="319"/>
                          </a:cubicBezTo>
                          <a:cubicBezTo>
                            <a:pt x="0" y="281"/>
                            <a:pt x="13" y="232"/>
                            <a:pt x="52" y="211"/>
                          </a:cubicBezTo>
                          <a:cubicBezTo>
                            <a:pt x="336" y="52"/>
                            <a:pt x="727" y="9"/>
                            <a:pt x="1006" y="1"/>
                          </a:cubicBezTo>
                          <a:cubicBezTo>
                            <a:pt x="1050" y="0"/>
                            <a:pt x="1087" y="35"/>
                            <a:pt x="1088" y="79"/>
                          </a:cubicBezTo>
                          <a:cubicBezTo>
                            <a:pt x="1089" y="123"/>
                            <a:pt x="1054" y="160"/>
                            <a:pt x="1010" y="161"/>
                          </a:cubicBezTo>
                          <a:cubicBezTo>
                            <a:pt x="642" y="171"/>
                            <a:pt x="330" y="239"/>
                            <a:pt x="130" y="350"/>
                          </a:cubicBezTo>
                          <a:cubicBezTo>
                            <a:pt x="118" y="357"/>
                            <a:pt x="104" y="360"/>
                            <a:pt x="91" y="360"/>
                          </a:cubicBezTo>
                          <a:close/>
                        </a:path>
                      </a:pathLst>
                    </a:custGeom>
                    <a:gradFill flip="none" rotWithShape="1">
                      <a:gsLst>
                        <a:gs pos="0">
                          <a:srgbClr val="D7D7D7"/>
                        </a:gs>
                        <a:gs pos="80000">
                          <a:srgbClr val="E6E6E6"/>
                        </a:gs>
                        <a:gs pos="100000">
                          <a:srgbClr val="D7D7D7"/>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40"/>
                    <p:cNvSpPr>
                      <a:spLocks/>
                    </p:cNvSpPr>
                    <p:nvPr/>
                  </p:nvSpPr>
                  <p:spPr bwMode="auto">
                    <a:xfrm>
                      <a:off x="2986088" y="2405063"/>
                      <a:ext cx="3543300" cy="763588"/>
                    </a:xfrm>
                    <a:custGeom>
                      <a:avLst/>
                      <a:gdLst>
                        <a:gd name="T0" fmla="*/ 0 w 942"/>
                        <a:gd name="T1" fmla="*/ 203 h 203"/>
                        <a:gd name="T2" fmla="*/ 421 w 942"/>
                        <a:gd name="T3" fmla="*/ 86 h 203"/>
                        <a:gd name="T4" fmla="*/ 942 w 942"/>
                        <a:gd name="T5" fmla="*/ 0 h 203"/>
                        <a:gd name="T6" fmla="*/ 417 w 942"/>
                        <a:gd name="T7" fmla="*/ 43 h 203"/>
                        <a:gd name="T8" fmla="*/ 0 w 942"/>
                        <a:gd name="T9" fmla="*/ 203 h 203"/>
                      </a:gdLst>
                      <a:ahLst/>
                      <a:cxnLst>
                        <a:cxn ang="0">
                          <a:pos x="T0" y="T1"/>
                        </a:cxn>
                        <a:cxn ang="0">
                          <a:pos x="T2" y="T3"/>
                        </a:cxn>
                        <a:cxn ang="0">
                          <a:pos x="T4" y="T5"/>
                        </a:cxn>
                        <a:cxn ang="0">
                          <a:pos x="T6" y="T7"/>
                        </a:cxn>
                        <a:cxn ang="0">
                          <a:pos x="T8" y="T9"/>
                        </a:cxn>
                      </a:cxnLst>
                      <a:rect l="0" t="0" r="r" b="b"/>
                      <a:pathLst>
                        <a:path w="942" h="203">
                          <a:moveTo>
                            <a:pt x="0" y="203"/>
                          </a:moveTo>
                          <a:cubicBezTo>
                            <a:pt x="0" y="203"/>
                            <a:pt x="267" y="124"/>
                            <a:pt x="421" y="86"/>
                          </a:cubicBezTo>
                          <a:cubicBezTo>
                            <a:pt x="575" y="48"/>
                            <a:pt x="942" y="0"/>
                            <a:pt x="942" y="0"/>
                          </a:cubicBezTo>
                          <a:cubicBezTo>
                            <a:pt x="942" y="0"/>
                            <a:pt x="583" y="2"/>
                            <a:pt x="417" y="43"/>
                          </a:cubicBezTo>
                          <a:cubicBezTo>
                            <a:pt x="251" y="84"/>
                            <a:pt x="0" y="203"/>
                            <a:pt x="0" y="203"/>
                          </a:cubicBezTo>
                          <a:close/>
                        </a:path>
                      </a:pathLst>
                    </a:custGeom>
                    <a:gradFill flip="none" rotWithShape="1">
                      <a:gsLst>
                        <a:gs pos="0">
                          <a:srgbClr val="FFFFFF"/>
                        </a:gs>
                        <a:gs pos="100000">
                          <a:srgbClr val="FFFFFF">
                            <a:alpha val="0"/>
                          </a:srgbClr>
                        </a:gs>
                      </a:gsLst>
                      <a:path path="shape">
                        <a:fillToRect l="50000" t="50000" r="50000" b="50000"/>
                      </a:path>
                      <a:tileRect/>
                    </a:gradFill>
                    <a:ln>
                      <a:noFill/>
                    </a:ln>
                    <a:effectLst>
                      <a:softEdge rad="0"/>
                    </a:effectLst>
                  </p:spPr>
                  <p:txBody>
                    <a:bodyPr vert="horz" wrap="square" lIns="91440" tIns="45720" rIns="91440" bIns="45720" numCol="1" anchor="t" anchorCtr="0" compatLnSpc="1">
                      <a:prstTxWarp prst="textNoShape">
                        <a:avLst/>
                      </a:prstTxWarp>
                    </a:bodyPr>
                    <a:lstStyle/>
                    <a:p>
                      <a:endParaRPr lang="en-US"/>
                    </a:p>
                  </p:txBody>
                </p:sp>
              </p:grpSp>
              <p:grpSp>
                <p:nvGrpSpPr>
                  <p:cNvPr id="18" name="Group 181"/>
                  <p:cNvGrpSpPr/>
                  <p:nvPr/>
                </p:nvGrpSpPr>
                <p:grpSpPr>
                  <a:xfrm>
                    <a:off x="2359025" y="615950"/>
                    <a:ext cx="4076700" cy="1481138"/>
                    <a:chOff x="2359025" y="615950"/>
                    <a:chExt cx="4076700" cy="1481138"/>
                  </a:xfrm>
                </p:grpSpPr>
                <p:sp>
                  <p:nvSpPr>
                    <p:cNvPr id="26" name="Freeform 10" descr="&#10;&#10;&#10;&#10;&#10;&#10;&#10;&#10;&#10;&#10;&#10;&#10;&#10;&#10;&#10;&#10;&#10;&#10;&#10;&#10;&#10;&#10;&#10;&#10;&#10;&#10;&#10;&#10;&#10;&#10;&#10;&#10;&#10;&#10;&#10;&#10;&#10;&#10;&#10;&#10;&#10;&#10;&#10;&#10;&#10;&#10;&#10;&#10;&#10;&#10;&#10;&#10;&#10;&#10;&#10;&#10;&#10;&#10;&#10;www.PresentationLoad.com"/>
                    <p:cNvSpPr>
                      <a:spLocks/>
                    </p:cNvSpPr>
                    <p:nvPr/>
                  </p:nvSpPr>
                  <p:spPr bwMode="auto">
                    <a:xfrm>
                      <a:off x="2359025" y="615950"/>
                      <a:ext cx="4076700" cy="1481138"/>
                    </a:xfrm>
                    <a:custGeom>
                      <a:avLst/>
                      <a:gdLst>
                        <a:gd name="T0" fmla="*/ 90 w 1084"/>
                        <a:gd name="T1" fmla="*/ 394 h 394"/>
                        <a:gd name="T2" fmla="*/ 28 w 1084"/>
                        <a:gd name="T3" fmla="*/ 364 h 394"/>
                        <a:gd name="T4" fmla="*/ 40 w 1084"/>
                        <a:gd name="T5" fmla="*/ 252 h 394"/>
                        <a:gd name="T6" fmla="*/ 1001 w 1084"/>
                        <a:gd name="T7" fmla="*/ 1 h 394"/>
                        <a:gd name="T8" fmla="*/ 1083 w 1084"/>
                        <a:gd name="T9" fmla="*/ 79 h 394"/>
                        <a:gd name="T10" fmla="*/ 1005 w 1084"/>
                        <a:gd name="T11" fmla="*/ 161 h 394"/>
                        <a:gd name="T12" fmla="*/ 141 w 1084"/>
                        <a:gd name="T13" fmla="*/ 376 h 394"/>
                        <a:gd name="T14" fmla="*/ 90 w 1084"/>
                        <a:gd name="T15" fmla="*/ 394 h 3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4" h="394">
                          <a:moveTo>
                            <a:pt x="90" y="394"/>
                          </a:moveTo>
                          <a:cubicBezTo>
                            <a:pt x="67" y="394"/>
                            <a:pt x="44" y="384"/>
                            <a:pt x="28" y="364"/>
                          </a:cubicBezTo>
                          <a:cubicBezTo>
                            <a:pt x="0" y="330"/>
                            <a:pt x="5" y="280"/>
                            <a:pt x="40" y="252"/>
                          </a:cubicBezTo>
                          <a:cubicBezTo>
                            <a:pt x="287" y="50"/>
                            <a:pt x="748" y="8"/>
                            <a:pt x="1001" y="1"/>
                          </a:cubicBezTo>
                          <a:cubicBezTo>
                            <a:pt x="1045" y="0"/>
                            <a:pt x="1082" y="35"/>
                            <a:pt x="1083" y="79"/>
                          </a:cubicBezTo>
                          <a:cubicBezTo>
                            <a:pt x="1084" y="123"/>
                            <a:pt x="1049" y="160"/>
                            <a:pt x="1005" y="161"/>
                          </a:cubicBezTo>
                          <a:cubicBezTo>
                            <a:pt x="610" y="172"/>
                            <a:pt x="295" y="250"/>
                            <a:pt x="141" y="376"/>
                          </a:cubicBezTo>
                          <a:cubicBezTo>
                            <a:pt x="126" y="388"/>
                            <a:pt x="108" y="394"/>
                            <a:pt x="90" y="394"/>
                          </a:cubicBezTo>
                          <a:close/>
                        </a:path>
                      </a:pathLst>
                    </a:custGeom>
                    <a:gradFill flip="none" rotWithShape="1">
                      <a:gsLst>
                        <a:gs pos="0">
                          <a:srgbClr val="D7D7D7"/>
                        </a:gs>
                        <a:gs pos="80000">
                          <a:srgbClr val="E6E6E6"/>
                        </a:gs>
                        <a:gs pos="100000">
                          <a:srgbClr val="D7D7D7"/>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1"/>
                    <p:cNvSpPr>
                      <a:spLocks/>
                    </p:cNvSpPr>
                    <p:nvPr/>
                  </p:nvSpPr>
                  <p:spPr bwMode="auto">
                    <a:xfrm>
                      <a:off x="2603500" y="623888"/>
                      <a:ext cx="3425825" cy="1071563"/>
                    </a:xfrm>
                    <a:custGeom>
                      <a:avLst/>
                      <a:gdLst>
                        <a:gd name="T0" fmla="*/ 5 w 911"/>
                        <a:gd name="T1" fmla="*/ 277 h 285"/>
                        <a:gd name="T2" fmla="*/ 426 w 911"/>
                        <a:gd name="T3" fmla="*/ 116 h 285"/>
                        <a:gd name="T4" fmla="*/ 911 w 911"/>
                        <a:gd name="T5" fmla="*/ 31 h 285"/>
                        <a:gd name="T6" fmla="*/ 413 w 911"/>
                        <a:gd name="T7" fmla="*/ 85 h 285"/>
                        <a:gd name="T8" fmla="*/ 5 w 911"/>
                        <a:gd name="T9" fmla="*/ 277 h 285"/>
                      </a:gdLst>
                      <a:ahLst/>
                      <a:cxnLst>
                        <a:cxn ang="0">
                          <a:pos x="T0" y="T1"/>
                        </a:cxn>
                        <a:cxn ang="0">
                          <a:pos x="T2" y="T3"/>
                        </a:cxn>
                        <a:cxn ang="0">
                          <a:pos x="T4" y="T5"/>
                        </a:cxn>
                        <a:cxn ang="0">
                          <a:pos x="T6" y="T7"/>
                        </a:cxn>
                        <a:cxn ang="0">
                          <a:pos x="T8" y="T9"/>
                        </a:cxn>
                      </a:cxnLst>
                      <a:rect l="0" t="0" r="r" b="b"/>
                      <a:pathLst>
                        <a:path w="911" h="285">
                          <a:moveTo>
                            <a:pt x="5" y="277"/>
                          </a:moveTo>
                          <a:cubicBezTo>
                            <a:pt x="9" y="285"/>
                            <a:pt x="235" y="158"/>
                            <a:pt x="426" y="116"/>
                          </a:cubicBezTo>
                          <a:cubicBezTo>
                            <a:pt x="618" y="73"/>
                            <a:pt x="911" y="62"/>
                            <a:pt x="911" y="31"/>
                          </a:cubicBezTo>
                          <a:cubicBezTo>
                            <a:pt x="911" y="0"/>
                            <a:pt x="579" y="44"/>
                            <a:pt x="413" y="85"/>
                          </a:cubicBezTo>
                          <a:cubicBezTo>
                            <a:pt x="247" y="126"/>
                            <a:pt x="0" y="270"/>
                            <a:pt x="5" y="277"/>
                          </a:cubicBezTo>
                          <a:close/>
                        </a:path>
                      </a:pathLst>
                    </a:custGeom>
                    <a:gradFill flip="none" rotWithShape="1">
                      <a:gsLst>
                        <a:gs pos="0">
                          <a:srgbClr val="FFFFFF"/>
                        </a:gs>
                        <a:gs pos="100000">
                          <a:srgbClr val="FFFFFF">
                            <a:alpha val="0"/>
                          </a:srgbClr>
                        </a:gs>
                      </a:gsLst>
                      <a:path path="shape">
                        <a:fillToRect l="50000" t="50000" r="50000" b="50000"/>
                      </a:path>
                      <a:tileRect/>
                    </a:gradFill>
                    <a:ln>
                      <a:noFill/>
                    </a:ln>
                    <a:effectLst>
                      <a:softEdge rad="0"/>
                    </a:effectLst>
                  </p:spPr>
                  <p:txBody>
                    <a:bodyPr vert="horz" wrap="square" lIns="91440" tIns="45720" rIns="91440" bIns="45720" numCol="1" anchor="t" anchorCtr="0" compatLnSpc="1">
                      <a:prstTxWarp prst="textNoShape">
                        <a:avLst/>
                      </a:prstTxWarp>
                    </a:bodyPr>
                    <a:lstStyle/>
                    <a:p>
                      <a:endParaRPr lang="en-US"/>
                    </a:p>
                  </p:txBody>
                </p:sp>
              </p:grpSp>
              <p:grpSp>
                <p:nvGrpSpPr>
                  <p:cNvPr id="19" name="Group 182"/>
                  <p:cNvGrpSpPr/>
                  <p:nvPr/>
                </p:nvGrpSpPr>
                <p:grpSpPr>
                  <a:xfrm>
                    <a:off x="2359025" y="1462088"/>
                    <a:ext cx="4354513" cy="1544638"/>
                    <a:chOff x="2359025" y="1462088"/>
                    <a:chExt cx="4354513" cy="1544638"/>
                  </a:xfrm>
                </p:grpSpPr>
                <p:sp>
                  <p:nvSpPr>
                    <p:cNvPr id="24" name="Freeform 9" descr="&#10;&#10;&#10;&#10;&#10;&#10;&#10;&#10;&#10;&#10;&#10;&#10;&#10;&#10;&#10;&#10;&#10;&#10;&#10;&#10;&#10;&#10;&#10;&#10;&#10;&#10;&#10;&#10;&#10;&#10;&#10;&#10;&#10;&#10;&#10;&#10;&#10;&#10;&#10;&#10;&#10;&#10;&#10;&#10;&#10;&#10;&#10;&#10;&#10;&#10;&#10;&#10;&#10;&#10;&#10;&#10;&#10;&#10;&#10;www.PresentationLoad.com"/>
                    <p:cNvSpPr>
                      <a:spLocks/>
                    </p:cNvSpPr>
                    <p:nvPr/>
                  </p:nvSpPr>
                  <p:spPr bwMode="auto">
                    <a:xfrm>
                      <a:off x="2359025" y="1462088"/>
                      <a:ext cx="4354513" cy="1544638"/>
                    </a:xfrm>
                    <a:custGeom>
                      <a:avLst/>
                      <a:gdLst>
                        <a:gd name="T0" fmla="*/ 90 w 1158"/>
                        <a:gd name="T1" fmla="*/ 411 h 411"/>
                        <a:gd name="T2" fmla="*/ 42 w 1158"/>
                        <a:gd name="T3" fmla="*/ 395 h 411"/>
                        <a:gd name="T4" fmla="*/ 27 w 1158"/>
                        <a:gd name="T5" fmla="*/ 282 h 411"/>
                        <a:gd name="T6" fmla="*/ 234 w 1158"/>
                        <a:gd name="T7" fmla="*/ 153 h 411"/>
                        <a:gd name="T8" fmla="*/ 529 w 1158"/>
                        <a:gd name="T9" fmla="*/ 71 h 411"/>
                        <a:gd name="T10" fmla="*/ 1078 w 1158"/>
                        <a:gd name="T11" fmla="*/ 0 h 411"/>
                        <a:gd name="T12" fmla="*/ 1158 w 1158"/>
                        <a:gd name="T13" fmla="*/ 80 h 411"/>
                        <a:gd name="T14" fmla="*/ 1078 w 1158"/>
                        <a:gd name="T15" fmla="*/ 160 h 411"/>
                        <a:gd name="T16" fmla="*/ 562 w 1158"/>
                        <a:gd name="T17" fmla="*/ 227 h 411"/>
                        <a:gd name="T18" fmla="*/ 154 w 1158"/>
                        <a:gd name="T19" fmla="*/ 380 h 411"/>
                        <a:gd name="T20" fmla="*/ 90 w 1158"/>
                        <a:gd name="T21" fmla="*/ 41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8" h="411">
                          <a:moveTo>
                            <a:pt x="90" y="411"/>
                          </a:moveTo>
                          <a:cubicBezTo>
                            <a:pt x="73" y="411"/>
                            <a:pt x="56" y="406"/>
                            <a:pt x="42" y="395"/>
                          </a:cubicBezTo>
                          <a:cubicBezTo>
                            <a:pt x="7" y="368"/>
                            <a:pt x="0" y="318"/>
                            <a:pt x="27" y="282"/>
                          </a:cubicBezTo>
                          <a:cubicBezTo>
                            <a:pt x="64" y="234"/>
                            <a:pt x="132" y="192"/>
                            <a:pt x="234" y="153"/>
                          </a:cubicBezTo>
                          <a:cubicBezTo>
                            <a:pt x="314" y="123"/>
                            <a:pt x="413" y="96"/>
                            <a:pt x="529" y="71"/>
                          </a:cubicBezTo>
                          <a:cubicBezTo>
                            <a:pt x="745" y="25"/>
                            <a:pt x="969" y="0"/>
                            <a:pt x="1078" y="0"/>
                          </a:cubicBezTo>
                          <a:cubicBezTo>
                            <a:pt x="1122" y="0"/>
                            <a:pt x="1158" y="36"/>
                            <a:pt x="1158" y="80"/>
                          </a:cubicBezTo>
                          <a:cubicBezTo>
                            <a:pt x="1158" y="125"/>
                            <a:pt x="1122" y="160"/>
                            <a:pt x="1078" y="160"/>
                          </a:cubicBezTo>
                          <a:cubicBezTo>
                            <a:pt x="977" y="160"/>
                            <a:pt x="768" y="183"/>
                            <a:pt x="562" y="227"/>
                          </a:cubicBezTo>
                          <a:cubicBezTo>
                            <a:pt x="305" y="282"/>
                            <a:pt x="181" y="344"/>
                            <a:pt x="154" y="380"/>
                          </a:cubicBezTo>
                          <a:cubicBezTo>
                            <a:pt x="138" y="400"/>
                            <a:pt x="114" y="411"/>
                            <a:pt x="90" y="411"/>
                          </a:cubicBezTo>
                          <a:close/>
                        </a:path>
                      </a:pathLst>
                    </a:custGeom>
                    <a:gradFill flip="none" rotWithShape="1">
                      <a:gsLst>
                        <a:gs pos="0">
                          <a:srgbClr val="D7D7D7"/>
                        </a:gs>
                        <a:gs pos="80000">
                          <a:srgbClr val="E6E6E6"/>
                        </a:gs>
                        <a:gs pos="100000">
                          <a:srgbClr val="D7D7D7"/>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2705100" y="1544638"/>
                      <a:ext cx="3481388" cy="923925"/>
                    </a:xfrm>
                    <a:custGeom>
                      <a:avLst/>
                      <a:gdLst>
                        <a:gd name="T0" fmla="*/ 12 w 926"/>
                        <a:gd name="T1" fmla="*/ 230 h 246"/>
                        <a:gd name="T2" fmla="*/ 416 w 926"/>
                        <a:gd name="T3" fmla="*/ 120 h 246"/>
                        <a:gd name="T4" fmla="*/ 918 w 926"/>
                        <a:gd name="T5" fmla="*/ 28 h 246"/>
                        <a:gd name="T6" fmla="*/ 395 w 926"/>
                        <a:gd name="T7" fmla="*/ 86 h 246"/>
                        <a:gd name="T8" fmla="*/ 12 w 926"/>
                        <a:gd name="T9" fmla="*/ 230 h 246"/>
                      </a:gdLst>
                      <a:ahLst/>
                      <a:cxnLst>
                        <a:cxn ang="0">
                          <a:pos x="T0" y="T1"/>
                        </a:cxn>
                        <a:cxn ang="0">
                          <a:pos x="T2" y="T3"/>
                        </a:cxn>
                        <a:cxn ang="0">
                          <a:pos x="T4" y="T5"/>
                        </a:cxn>
                        <a:cxn ang="0">
                          <a:pos x="T6" y="T7"/>
                        </a:cxn>
                        <a:cxn ang="0">
                          <a:pos x="T8" y="T9"/>
                        </a:cxn>
                      </a:cxnLst>
                      <a:rect l="0" t="0" r="r" b="b"/>
                      <a:pathLst>
                        <a:path w="926" h="246">
                          <a:moveTo>
                            <a:pt x="12" y="230"/>
                          </a:moveTo>
                          <a:cubicBezTo>
                            <a:pt x="23" y="246"/>
                            <a:pt x="274" y="155"/>
                            <a:pt x="416" y="120"/>
                          </a:cubicBezTo>
                          <a:cubicBezTo>
                            <a:pt x="557" y="85"/>
                            <a:pt x="910" y="56"/>
                            <a:pt x="918" y="28"/>
                          </a:cubicBezTo>
                          <a:cubicBezTo>
                            <a:pt x="926" y="0"/>
                            <a:pt x="659" y="19"/>
                            <a:pt x="395" y="86"/>
                          </a:cubicBezTo>
                          <a:cubicBezTo>
                            <a:pt x="242" y="124"/>
                            <a:pt x="0" y="215"/>
                            <a:pt x="12" y="230"/>
                          </a:cubicBezTo>
                          <a:close/>
                        </a:path>
                      </a:pathLst>
                    </a:custGeom>
                    <a:gradFill flip="none" rotWithShape="1">
                      <a:gsLst>
                        <a:gs pos="0">
                          <a:srgbClr val="FFFFFF"/>
                        </a:gs>
                        <a:gs pos="100000">
                          <a:srgbClr val="FFFFFF">
                            <a:alpha val="0"/>
                          </a:srgbClr>
                        </a:gs>
                      </a:gsLst>
                      <a:path path="shape">
                        <a:fillToRect l="50000" t="50000" r="50000" b="50000"/>
                      </a:path>
                      <a:tileRect/>
                    </a:gradFill>
                    <a:ln>
                      <a:noFill/>
                    </a:ln>
                    <a:effectLst>
                      <a:softEdge rad="0"/>
                    </a:effectLst>
                  </p:spPr>
                  <p:txBody>
                    <a:bodyPr vert="horz" wrap="square" lIns="91440" tIns="45720" rIns="91440" bIns="45720" numCol="1" anchor="t" anchorCtr="0" compatLnSpc="1">
                      <a:prstTxWarp prst="textNoShape">
                        <a:avLst/>
                      </a:prstTxWarp>
                    </a:bodyPr>
                    <a:lstStyle/>
                    <a:p>
                      <a:endParaRPr lang="en-US"/>
                    </a:p>
                  </p:txBody>
                </p:sp>
              </p:grpSp>
              <p:grpSp>
                <p:nvGrpSpPr>
                  <p:cNvPr id="20" name="Group 183"/>
                  <p:cNvGrpSpPr/>
                  <p:nvPr/>
                </p:nvGrpSpPr>
                <p:grpSpPr>
                  <a:xfrm>
                    <a:off x="5334000" y="2995613"/>
                    <a:ext cx="1085850" cy="1371600"/>
                    <a:chOff x="5334000" y="2995613"/>
                    <a:chExt cx="1085850" cy="1371600"/>
                  </a:xfrm>
                </p:grpSpPr>
                <p:sp>
                  <p:nvSpPr>
                    <p:cNvPr id="21" name="Freeform 18"/>
                    <p:cNvSpPr>
                      <a:spLocks/>
                    </p:cNvSpPr>
                    <p:nvPr/>
                  </p:nvSpPr>
                  <p:spPr bwMode="auto">
                    <a:xfrm>
                      <a:off x="5334000" y="2995613"/>
                      <a:ext cx="1085850" cy="1371600"/>
                    </a:xfrm>
                    <a:custGeom>
                      <a:avLst/>
                      <a:gdLst>
                        <a:gd name="T0" fmla="*/ 128 w 289"/>
                        <a:gd name="T1" fmla="*/ 365 h 365"/>
                        <a:gd name="T2" fmla="*/ 230 w 289"/>
                        <a:gd name="T3" fmla="*/ 165 h 365"/>
                        <a:gd name="T4" fmla="*/ 271 w 289"/>
                        <a:gd name="T5" fmla="*/ 59 h 365"/>
                        <a:gd name="T6" fmla="*/ 165 w 289"/>
                        <a:gd name="T7" fmla="*/ 18 h 365"/>
                        <a:gd name="T8" fmla="*/ 2 w 289"/>
                        <a:gd name="T9" fmla="*/ 277 h 365"/>
                        <a:gd name="T10" fmla="*/ 1 w 289"/>
                        <a:gd name="T11" fmla="*/ 348 h 365"/>
                        <a:gd name="T12" fmla="*/ 128 w 289"/>
                        <a:gd name="T13" fmla="*/ 365 h 365"/>
                      </a:gdLst>
                      <a:ahLst/>
                      <a:cxnLst>
                        <a:cxn ang="0">
                          <a:pos x="T0" y="T1"/>
                        </a:cxn>
                        <a:cxn ang="0">
                          <a:pos x="T2" y="T3"/>
                        </a:cxn>
                        <a:cxn ang="0">
                          <a:pos x="T4" y="T5"/>
                        </a:cxn>
                        <a:cxn ang="0">
                          <a:pos x="T6" y="T7"/>
                        </a:cxn>
                        <a:cxn ang="0">
                          <a:pos x="T8" y="T9"/>
                        </a:cxn>
                        <a:cxn ang="0">
                          <a:pos x="T10" y="T11"/>
                        </a:cxn>
                        <a:cxn ang="0">
                          <a:pos x="T12" y="T13"/>
                        </a:cxn>
                      </a:cxnLst>
                      <a:rect l="0" t="0" r="r" b="b"/>
                      <a:pathLst>
                        <a:path w="289" h="365">
                          <a:moveTo>
                            <a:pt x="128" y="365"/>
                          </a:moveTo>
                          <a:cubicBezTo>
                            <a:pt x="134" y="307"/>
                            <a:pt x="156" y="197"/>
                            <a:pt x="230" y="165"/>
                          </a:cubicBezTo>
                          <a:cubicBezTo>
                            <a:pt x="270" y="147"/>
                            <a:pt x="289" y="99"/>
                            <a:pt x="271" y="59"/>
                          </a:cubicBezTo>
                          <a:cubicBezTo>
                            <a:pt x="253" y="19"/>
                            <a:pt x="206" y="0"/>
                            <a:pt x="165" y="18"/>
                          </a:cubicBezTo>
                          <a:cubicBezTo>
                            <a:pt x="70" y="60"/>
                            <a:pt x="12" y="152"/>
                            <a:pt x="2" y="277"/>
                          </a:cubicBezTo>
                          <a:cubicBezTo>
                            <a:pt x="0" y="303"/>
                            <a:pt x="0" y="327"/>
                            <a:pt x="1" y="348"/>
                          </a:cubicBezTo>
                          <a:lnTo>
                            <a:pt x="128" y="365"/>
                          </a:lnTo>
                          <a:close/>
                        </a:path>
                      </a:pathLst>
                    </a:custGeom>
                    <a:gradFill>
                      <a:gsLst>
                        <a:gs pos="0">
                          <a:srgbClr val="E6E6E6"/>
                        </a:gs>
                        <a:gs pos="80000">
                          <a:srgbClr val="D7D7D7"/>
                        </a:gs>
                        <a:gs pos="100000">
                          <a:srgbClr val="969696"/>
                        </a:gs>
                      </a:gsLst>
                      <a:lin ang="54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3"/>
                    <p:cNvSpPr>
                      <a:spLocks/>
                    </p:cNvSpPr>
                    <p:nvPr/>
                  </p:nvSpPr>
                  <p:spPr bwMode="auto">
                    <a:xfrm>
                      <a:off x="5420678" y="3074353"/>
                      <a:ext cx="494530" cy="634206"/>
                    </a:xfrm>
                    <a:custGeom>
                      <a:avLst/>
                      <a:gdLst>
                        <a:gd name="T0" fmla="*/ 46 w 166"/>
                        <a:gd name="T1" fmla="*/ 205 h 213"/>
                        <a:gd name="T2" fmla="*/ 120 w 166"/>
                        <a:gd name="T3" fmla="*/ 100 h 213"/>
                        <a:gd name="T4" fmla="*/ 104 w 166"/>
                        <a:gd name="T5" fmla="*/ 53 h 213"/>
                        <a:gd name="T6" fmla="*/ 46 w 166"/>
                        <a:gd name="T7" fmla="*/ 205 h 213"/>
                      </a:gdLst>
                      <a:ahLst/>
                      <a:cxnLst>
                        <a:cxn ang="0">
                          <a:pos x="T0" y="T1"/>
                        </a:cxn>
                        <a:cxn ang="0">
                          <a:pos x="T2" y="T3"/>
                        </a:cxn>
                        <a:cxn ang="0">
                          <a:pos x="T4" y="T5"/>
                        </a:cxn>
                        <a:cxn ang="0">
                          <a:pos x="T6" y="T7"/>
                        </a:cxn>
                      </a:cxnLst>
                      <a:rect l="0" t="0" r="r" b="b"/>
                      <a:pathLst>
                        <a:path w="166" h="213">
                          <a:moveTo>
                            <a:pt x="46" y="205"/>
                          </a:moveTo>
                          <a:cubicBezTo>
                            <a:pt x="46" y="205"/>
                            <a:pt x="74" y="115"/>
                            <a:pt x="120" y="100"/>
                          </a:cubicBezTo>
                          <a:cubicBezTo>
                            <a:pt x="166" y="85"/>
                            <a:pt x="158" y="0"/>
                            <a:pt x="104" y="53"/>
                          </a:cubicBezTo>
                          <a:cubicBezTo>
                            <a:pt x="51" y="107"/>
                            <a:pt x="0" y="213"/>
                            <a:pt x="46" y="205"/>
                          </a:cubicBezTo>
                          <a:close/>
                        </a:path>
                      </a:pathLst>
                    </a:custGeom>
                    <a:gradFill flip="none" rotWithShape="1">
                      <a:gsLst>
                        <a:gs pos="0">
                          <a:srgbClr val="FFFFFF">
                            <a:alpha val="95000"/>
                          </a:srgbClr>
                        </a:gs>
                        <a:gs pos="75000">
                          <a:srgbClr val="FFFFFF">
                            <a:alpha val="0"/>
                          </a:srgbClr>
                        </a:gs>
                      </a:gsLst>
                      <a:path path="shap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8"/>
                    <p:cNvSpPr>
                      <a:spLocks/>
                    </p:cNvSpPr>
                    <p:nvPr/>
                  </p:nvSpPr>
                  <p:spPr bwMode="auto">
                    <a:xfrm>
                      <a:off x="5768975" y="3625850"/>
                      <a:ext cx="339725" cy="296863"/>
                    </a:xfrm>
                    <a:custGeom>
                      <a:avLst/>
                      <a:gdLst>
                        <a:gd name="T0" fmla="*/ 29 w 90"/>
                        <a:gd name="T1" fmla="*/ 79 h 79"/>
                        <a:gd name="T2" fmla="*/ 69 w 90"/>
                        <a:gd name="T3" fmla="*/ 12 h 79"/>
                        <a:gd name="T4" fmla="*/ 29 w 90"/>
                        <a:gd name="T5" fmla="*/ 79 h 79"/>
                      </a:gdLst>
                      <a:ahLst/>
                      <a:cxnLst>
                        <a:cxn ang="0">
                          <a:pos x="T0" y="T1"/>
                        </a:cxn>
                        <a:cxn ang="0">
                          <a:pos x="T2" y="T3"/>
                        </a:cxn>
                        <a:cxn ang="0">
                          <a:pos x="T4" y="T5"/>
                        </a:cxn>
                      </a:cxnLst>
                      <a:rect l="0" t="0" r="r" b="b"/>
                      <a:pathLst>
                        <a:path w="90" h="79">
                          <a:moveTo>
                            <a:pt x="29" y="79"/>
                          </a:moveTo>
                          <a:cubicBezTo>
                            <a:pt x="29" y="79"/>
                            <a:pt x="48" y="24"/>
                            <a:pt x="69" y="12"/>
                          </a:cubicBezTo>
                          <a:cubicBezTo>
                            <a:pt x="90" y="0"/>
                            <a:pt x="0" y="15"/>
                            <a:pt x="29" y="79"/>
                          </a:cubicBezTo>
                          <a:close/>
                        </a:path>
                      </a:pathLst>
                    </a:custGeom>
                    <a:gradFill flip="none" rotWithShape="1">
                      <a:gsLst>
                        <a:gs pos="0">
                          <a:srgbClr val="FFFFFF"/>
                        </a:gs>
                        <a:gs pos="100000">
                          <a:srgbClr val="FFFFFF">
                            <a:alpha val="0"/>
                          </a:srgb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grpSp>
            </p:grpSp>
          </p:grpSp>
        </p:grpSp>
      </p:grpSp>
      <p:sp>
        <p:nvSpPr>
          <p:cNvPr id="185" name="Inhaltsplatzhalter 2"/>
          <p:cNvSpPr txBox="1">
            <a:spLocks/>
          </p:cNvSpPr>
          <p:nvPr/>
        </p:nvSpPr>
        <p:spPr>
          <a:xfrm>
            <a:off x="498371" y="2233576"/>
            <a:ext cx="3946695" cy="752295"/>
          </a:xfrm>
          <a:prstGeom prst="rect">
            <a:avLst/>
          </a:prstGeom>
        </p:spPr>
        <p:txBody>
          <a:bodyPr/>
          <a:lstStyle>
            <a:lvl1pPr marL="273050" indent="-273050" algn="l" defTabSz="914400" rtl="0" eaLnBrk="1" latinLnBrk="0" hangingPunct="1">
              <a:spcBef>
                <a:spcPts val="0"/>
              </a:spcBef>
              <a:spcAft>
                <a:spcPts val="1000"/>
              </a:spcAft>
              <a:buFont typeface="Wingdings" panose="05000000000000000000" pitchFamily="2" charset="2"/>
              <a:buChar char="§"/>
              <a:defRPr sz="2200" kern="1200">
                <a:solidFill>
                  <a:schemeClr val="tx1"/>
                </a:solidFill>
                <a:latin typeface="Calibri Light" panose="020F0302020204030204" pitchFamily="34" charset="0"/>
                <a:ea typeface="+mn-ea"/>
                <a:cs typeface="+mn-cs"/>
              </a:defRPr>
            </a:lvl1pPr>
            <a:lvl2pPr marL="808038" indent="-273050" algn="l" defTabSz="914400" rtl="0" eaLnBrk="1" latinLnBrk="0" hangingPunct="1">
              <a:spcBef>
                <a:spcPts val="0"/>
              </a:spcBef>
              <a:spcAft>
                <a:spcPts val="1000"/>
              </a:spcAft>
              <a:buFont typeface="Symbol" panose="05050102010706020507" pitchFamily="18" charset="2"/>
              <a:buChar char="-"/>
              <a:defRPr sz="2000" kern="1200">
                <a:solidFill>
                  <a:schemeClr val="tx1"/>
                </a:solidFill>
                <a:latin typeface="Calibri Light" panose="020F0302020204030204" pitchFamily="34" charset="0"/>
                <a:ea typeface="+mn-ea"/>
                <a:cs typeface="+mn-cs"/>
              </a:defRPr>
            </a:lvl2pPr>
            <a:lvl3pPr marL="1081088" indent="-177800" algn="l" defTabSz="914400" rtl="0" eaLnBrk="1" latinLnBrk="0" hangingPunct="1">
              <a:spcBef>
                <a:spcPts val="0"/>
              </a:spcBef>
              <a:spcAft>
                <a:spcPts val="1000"/>
              </a:spcAft>
              <a:buFont typeface="Symbol" panose="05050102010706020507" pitchFamily="18" charset="2"/>
              <a:buChar char="-"/>
              <a:defRPr sz="1800" kern="1200">
                <a:solidFill>
                  <a:schemeClr val="tx1"/>
                </a:solidFill>
                <a:latin typeface="Calibri Light" panose="020F0302020204030204" pitchFamily="34" charset="0"/>
                <a:ea typeface="+mn-ea"/>
                <a:cs typeface="+mn-cs"/>
              </a:defRPr>
            </a:lvl3pPr>
            <a:lvl4pPr marL="1436688" indent="-177800" algn="l" defTabSz="914400" rtl="0" eaLnBrk="1" latinLnBrk="0" hangingPunct="1">
              <a:spcBef>
                <a:spcPts val="0"/>
              </a:spcBef>
              <a:spcAft>
                <a:spcPts val="1000"/>
              </a:spcAft>
              <a:buFont typeface="Symbol" panose="05050102010706020507" pitchFamily="18" charset="2"/>
              <a:buChar char="-"/>
              <a:defRPr sz="1600" kern="1200">
                <a:solidFill>
                  <a:schemeClr val="tx1"/>
                </a:solidFill>
                <a:latin typeface="Calibri Light" panose="020F0302020204030204" pitchFamily="34" charset="0"/>
                <a:ea typeface="+mn-ea"/>
                <a:cs typeface="+mn-cs"/>
              </a:defRPr>
            </a:lvl4pPr>
            <a:lvl5pPr marL="1793875" indent="-179388" algn="l" defTabSz="914400" rtl="0" eaLnBrk="1" latinLnBrk="0" hangingPunct="1">
              <a:spcBef>
                <a:spcPts val="0"/>
              </a:spcBef>
              <a:spcAft>
                <a:spcPts val="1000"/>
              </a:spcAft>
              <a:buFont typeface="Symbol" panose="05050102010706020507" pitchFamily="18" charset="2"/>
              <a:buChar char="-"/>
              <a:defRPr sz="16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5000"/>
              </a:lnSpc>
              <a:spcAft>
                <a:spcPts val="800"/>
              </a:spcAft>
              <a:buNone/>
            </a:pPr>
            <a:r>
              <a:rPr lang="en-US" dirty="0">
                <a:cs typeface="Arial" charset="0"/>
              </a:rPr>
              <a:t>ALINEANDO LA GESTIÓN</a:t>
            </a:r>
          </a:p>
          <a:p>
            <a:pPr marL="0" indent="0" algn="ctr">
              <a:lnSpc>
                <a:spcPct val="95000"/>
              </a:lnSpc>
              <a:spcAft>
                <a:spcPts val="800"/>
              </a:spcAft>
              <a:buNone/>
            </a:pPr>
            <a:r>
              <a:rPr lang="en-US" dirty="0">
                <a:cs typeface="Arial" charset="0"/>
              </a:rPr>
              <a:t> DEL TALENTO A LA </a:t>
            </a:r>
            <a:r>
              <a:rPr lang="en-US" b="1" dirty="0">
                <a:cs typeface="Arial" charset="0"/>
              </a:rPr>
              <a:t>ESTRATEGIA</a:t>
            </a:r>
          </a:p>
        </p:txBody>
      </p:sp>
      <p:sp>
        <p:nvSpPr>
          <p:cNvPr id="186" name="Inhaltsplatzhalter 2"/>
          <p:cNvSpPr txBox="1">
            <a:spLocks/>
          </p:cNvSpPr>
          <p:nvPr/>
        </p:nvSpPr>
        <p:spPr>
          <a:xfrm>
            <a:off x="7127196" y="1946299"/>
            <a:ext cx="5362548" cy="1874107"/>
          </a:xfrm>
          <a:prstGeom prst="rect">
            <a:avLst/>
          </a:prstGeom>
        </p:spPr>
        <p:txBody>
          <a:bodyPr/>
          <a:lstStyle>
            <a:lvl1pPr marL="273050" indent="-273050" algn="l" defTabSz="914400" rtl="0" eaLnBrk="1" latinLnBrk="0" hangingPunct="1">
              <a:spcBef>
                <a:spcPts val="0"/>
              </a:spcBef>
              <a:spcAft>
                <a:spcPts val="1000"/>
              </a:spcAft>
              <a:buFont typeface="Wingdings" panose="05000000000000000000" pitchFamily="2" charset="2"/>
              <a:buChar char="§"/>
              <a:defRPr sz="2200" kern="1200">
                <a:solidFill>
                  <a:schemeClr val="tx1"/>
                </a:solidFill>
                <a:latin typeface="Calibri Light" panose="020F0302020204030204" pitchFamily="34" charset="0"/>
                <a:ea typeface="+mn-ea"/>
                <a:cs typeface="+mn-cs"/>
              </a:defRPr>
            </a:lvl1pPr>
            <a:lvl2pPr marL="808038" indent="-273050" algn="l" defTabSz="914400" rtl="0" eaLnBrk="1" latinLnBrk="0" hangingPunct="1">
              <a:spcBef>
                <a:spcPts val="0"/>
              </a:spcBef>
              <a:spcAft>
                <a:spcPts val="1000"/>
              </a:spcAft>
              <a:buFont typeface="Symbol" panose="05050102010706020507" pitchFamily="18" charset="2"/>
              <a:buChar char="-"/>
              <a:defRPr sz="2000" kern="1200">
                <a:solidFill>
                  <a:schemeClr val="tx1"/>
                </a:solidFill>
                <a:latin typeface="Calibri Light" panose="020F0302020204030204" pitchFamily="34" charset="0"/>
                <a:ea typeface="+mn-ea"/>
                <a:cs typeface="+mn-cs"/>
              </a:defRPr>
            </a:lvl2pPr>
            <a:lvl3pPr marL="1081088" indent="-177800" algn="l" defTabSz="914400" rtl="0" eaLnBrk="1" latinLnBrk="0" hangingPunct="1">
              <a:spcBef>
                <a:spcPts val="0"/>
              </a:spcBef>
              <a:spcAft>
                <a:spcPts val="1000"/>
              </a:spcAft>
              <a:buFont typeface="Symbol" panose="05050102010706020507" pitchFamily="18" charset="2"/>
              <a:buChar char="-"/>
              <a:defRPr sz="1800" kern="1200">
                <a:solidFill>
                  <a:schemeClr val="tx1"/>
                </a:solidFill>
                <a:latin typeface="Calibri Light" panose="020F0302020204030204" pitchFamily="34" charset="0"/>
                <a:ea typeface="+mn-ea"/>
                <a:cs typeface="+mn-cs"/>
              </a:defRPr>
            </a:lvl3pPr>
            <a:lvl4pPr marL="1436688" indent="-177800" algn="l" defTabSz="914400" rtl="0" eaLnBrk="1" latinLnBrk="0" hangingPunct="1">
              <a:spcBef>
                <a:spcPts val="0"/>
              </a:spcBef>
              <a:spcAft>
                <a:spcPts val="1000"/>
              </a:spcAft>
              <a:buFont typeface="Symbol" panose="05050102010706020507" pitchFamily="18" charset="2"/>
              <a:buChar char="-"/>
              <a:defRPr sz="1600" kern="1200">
                <a:solidFill>
                  <a:schemeClr val="tx1"/>
                </a:solidFill>
                <a:latin typeface="Calibri Light" panose="020F0302020204030204" pitchFamily="34" charset="0"/>
                <a:ea typeface="+mn-ea"/>
                <a:cs typeface="+mn-cs"/>
              </a:defRPr>
            </a:lvl4pPr>
            <a:lvl5pPr marL="1793875" indent="-179388" algn="l" defTabSz="914400" rtl="0" eaLnBrk="1" latinLnBrk="0" hangingPunct="1">
              <a:spcBef>
                <a:spcPts val="0"/>
              </a:spcBef>
              <a:spcAft>
                <a:spcPts val="1000"/>
              </a:spcAft>
              <a:buFont typeface="Symbol" panose="05050102010706020507" pitchFamily="18" charset="2"/>
              <a:buChar char="-"/>
              <a:defRPr sz="16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5000"/>
              </a:lnSpc>
              <a:spcAft>
                <a:spcPts val="800"/>
              </a:spcAft>
              <a:buNone/>
            </a:pPr>
            <a:r>
              <a:rPr lang="en-US" dirty="0">
                <a:cs typeface="Arial" charset="0"/>
              </a:rPr>
              <a:t>CULTURA ENFOCADA EN LA</a:t>
            </a:r>
          </a:p>
          <a:p>
            <a:pPr marL="0" indent="0" algn="ctr">
              <a:lnSpc>
                <a:spcPct val="95000"/>
              </a:lnSpc>
              <a:spcAft>
                <a:spcPts val="800"/>
              </a:spcAft>
              <a:buNone/>
            </a:pPr>
            <a:r>
              <a:rPr lang="en-US" dirty="0">
                <a:cs typeface="Arial" charset="0"/>
              </a:rPr>
              <a:t> </a:t>
            </a:r>
            <a:r>
              <a:rPr lang="en-US" b="1" dirty="0">
                <a:cs typeface="Arial" charset="0"/>
              </a:rPr>
              <a:t>CAPACITACIÓN CONTINUA </a:t>
            </a:r>
            <a:r>
              <a:rPr lang="en-US" dirty="0">
                <a:cs typeface="Arial" charset="0"/>
              </a:rPr>
              <a:t>Y EN UN</a:t>
            </a:r>
          </a:p>
          <a:p>
            <a:pPr marL="0" indent="0" algn="ctr">
              <a:lnSpc>
                <a:spcPct val="95000"/>
              </a:lnSpc>
              <a:spcAft>
                <a:spcPts val="800"/>
              </a:spcAft>
              <a:buNone/>
            </a:pPr>
            <a:r>
              <a:rPr lang="en-US" dirty="0">
                <a:cs typeface="Arial" charset="0"/>
              </a:rPr>
              <a:t> </a:t>
            </a:r>
            <a:r>
              <a:rPr lang="en-US" b="1" dirty="0">
                <a:cs typeface="Arial" charset="0"/>
              </a:rPr>
              <a:t>MARCO FORMAL Y EFICAZ </a:t>
            </a:r>
            <a:r>
              <a:rPr lang="en-US" dirty="0">
                <a:cs typeface="Arial" charset="0"/>
              </a:rPr>
              <a:t>PARA </a:t>
            </a:r>
          </a:p>
          <a:p>
            <a:pPr marL="0" indent="0" algn="ctr">
              <a:lnSpc>
                <a:spcPct val="95000"/>
              </a:lnSpc>
              <a:spcAft>
                <a:spcPts val="800"/>
              </a:spcAft>
              <a:buNone/>
            </a:pPr>
            <a:r>
              <a:rPr lang="en-US" dirty="0">
                <a:cs typeface="Arial" charset="0"/>
              </a:rPr>
              <a:t>LA TRANSMISIÓN DEL </a:t>
            </a:r>
          </a:p>
          <a:p>
            <a:pPr marL="0" indent="0" algn="ctr">
              <a:lnSpc>
                <a:spcPct val="95000"/>
              </a:lnSpc>
              <a:spcAft>
                <a:spcPts val="800"/>
              </a:spcAft>
              <a:buNone/>
            </a:pPr>
            <a:r>
              <a:rPr lang="en-US" dirty="0">
                <a:cs typeface="Arial" charset="0"/>
              </a:rPr>
              <a:t>CONOCIMIENTO</a:t>
            </a:r>
          </a:p>
        </p:txBody>
      </p:sp>
      <p:sp>
        <p:nvSpPr>
          <p:cNvPr id="187" name="Titel 3"/>
          <p:cNvSpPr txBox="1">
            <a:spLocks/>
          </p:cNvSpPr>
          <p:nvPr/>
        </p:nvSpPr>
        <p:spPr>
          <a:xfrm>
            <a:off x="4445066" y="410830"/>
            <a:ext cx="5363404" cy="1073122"/>
          </a:xfrm>
          <a:prstGeom prst="rect">
            <a:avLst/>
          </a:prstGeom>
        </p:spPr>
        <p:txBody>
          <a:bodyPr vert="horz" lIns="0" tIns="0" rIns="0" bIns="0" rtlCol="0" anchor="t" anchorCtr="0">
            <a:normAutofit/>
          </a:bodyPr>
          <a:lstStyle>
            <a:lvl1pPr algn="l" defTabSz="914400" rtl="0" eaLnBrk="1" latinLnBrk="0" hangingPunct="1">
              <a:spcBef>
                <a:spcPct val="0"/>
              </a:spcBef>
              <a:buNone/>
              <a:defRPr sz="3600" b="0" kern="1200">
                <a:solidFill>
                  <a:schemeClr val="tx1"/>
                </a:solidFill>
                <a:latin typeface="+mj-lt"/>
                <a:ea typeface="+mj-ea"/>
                <a:cs typeface="+mj-cs"/>
              </a:defRPr>
            </a:lvl1pPr>
          </a:lstStyle>
          <a:p>
            <a:r>
              <a:rPr lang="en-US" sz="3000" cap="all" dirty="0"/>
              <a:t>GESTIÓN DEL TALENTO</a:t>
            </a:r>
            <a:endParaRPr lang="en-US" sz="3000" dirty="0"/>
          </a:p>
        </p:txBody>
      </p:sp>
      <p:sp>
        <p:nvSpPr>
          <p:cNvPr id="188" name="Textplatzhalter 4"/>
          <p:cNvSpPr>
            <a:spLocks noGrp="1"/>
          </p:cNvSpPr>
          <p:nvPr>
            <p:ph type="body" sz="quarter" idx="13"/>
          </p:nvPr>
        </p:nvSpPr>
        <p:spPr>
          <a:xfrm>
            <a:off x="4756884" y="942478"/>
            <a:ext cx="2854898" cy="541474"/>
          </a:xfrm>
        </p:spPr>
        <p:txBody>
          <a:bodyPr/>
          <a:lstStyle/>
          <a:p>
            <a:r>
              <a:rPr lang="en-US" dirty="0"/>
              <a:t>¿Cómo lo gestionamos?</a:t>
            </a:r>
          </a:p>
        </p:txBody>
      </p:sp>
      <p:sp>
        <p:nvSpPr>
          <p:cNvPr id="67" name="Titel 1"/>
          <p:cNvSpPr txBox="1">
            <a:spLocks/>
          </p:cNvSpPr>
          <p:nvPr/>
        </p:nvSpPr>
        <p:spPr>
          <a:xfrm>
            <a:off x="557442" y="258716"/>
            <a:ext cx="2172937" cy="818735"/>
          </a:xfrm>
          <a:prstGeom prst="rect">
            <a:avLst/>
          </a:prstGeom>
          <a:noFill/>
          <a:ln w="25400"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0" tIns="0" rIns="0" bIns="0" rtlCol="0" anchor="t" anchorCtr="0">
            <a:normAutofit/>
          </a:bodyPr>
          <a:lstStyle>
            <a:lvl1pPr algn="l" defTabSz="914400" rtl="0" eaLnBrk="1" latinLnBrk="0" hangingPunct="1">
              <a:spcBef>
                <a:spcPct val="0"/>
              </a:spcBef>
              <a:buNone/>
              <a:defRPr sz="3600" b="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b="1" dirty="0">
                <a:solidFill>
                  <a:schemeClr val="accent1">
                    <a:lumMod val="75000"/>
                  </a:schemeClr>
                </a:solidFill>
              </a:rPr>
              <a:t>3</a:t>
            </a:r>
            <a:r>
              <a:rPr lang="en-US" b="1">
                <a:solidFill>
                  <a:schemeClr val="accent1">
                    <a:lumMod val="75000"/>
                  </a:schemeClr>
                </a:solidFill>
              </a:rPr>
              <a:t>. </a:t>
            </a:r>
            <a:r>
              <a:rPr lang="en-US" b="1" dirty="0">
                <a:solidFill>
                  <a:schemeClr val="accent1">
                    <a:lumMod val="75000"/>
                  </a:schemeClr>
                </a:solidFill>
              </a:rPr>
              <a:t>IZARKI </a:t>
            </a:r>
            <a:endParaRPr lang="de-DE" dirty="0">
              <a:solidFill>
                <a:schemeClr val="accent1">
                  <a:lumMod val="75000"/>
                </a:schemeClr>
              </a:solidFill>
            </a:endParaRPr>
          </a:p>
        </p:txBody>
      </p:sp>
      <p:pic>
        <p:nvPicPr>
          <p:cNvPr id="2" name="Imagen 1"/>
          <p:cNvPicPr>
            <a:picLocks noChangeAspect="1"/>
          </p:cNvPicPr>
          <p:nvPr/>
        </p:nvPicPr>
        <p:blipFill>
          <a:blip r:embed="rId3"/>
          <a:stretch>
            <a:fillRect/>
          </a:stretch>
        </p:blipFill>
        <p:spPr>
          <a:xfrm>
            <a:off x="621208" y="4127224"/>
            <a:ext cx="1222011" cy="16647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43261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p:bldP spid="18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uppieren 65"/>
          <p:cNvGrpSpPr/>
          <p:nvPr/>
        </p:nvGrpSpPr>
        <p:grpSpPr>
          <a:xfrm>
            <a:off x="4441529" y="1602258"/>
            <a:ext cx="3348000" cy="4307668"/>
            <a:chOff x="3516263" y="1694808"/>
            <a:chExt cx="2134418" cy="2746226"/>
          </a:xfrm>
        </p:grpSpPr>
        <p:grpSp>
          <p:nvGrpSpPr>
            <p:cNvPr id="5" name="Group 168"/>
            <p:cNvGrpSpPr/>
            <p:nvPr/>
          </p:nvGrpSpPr>
          <p:grpSpPr>
            <a:xfrm>
              <a:off x="3679646" y="1694808"/>
              <a:ext cx="1762454" cy="2746226"/>
              <a:chOff x="5362562" y="2474460"/>
              <a:chExt cx="1762454" cy="2746226"/>
            </a:xfrm>
          </p:grpSpPr>
          <p:sp>
            <p:nvSpPr>
              <p:cNvPr id="6" name="Ellipse 53"/>
              <p:cNvSpPr/>
              <p:nvPr/>
            </p:nvSpPr>
            <p:spPr bwMode="gray">
              <a:xfrm>
                <a:off x="5362562" y="4284873"/>
                <a:ext cx="1762454" cy="935813"/>
              </a:xfrm>
              <a:prstGeom prst="ellipse">
                <a:avLst/>
              </a:prstGeom>
              <a:gradFill flip="none" rotWithShape="1">
                <a:gsLst>
                  <a:gs pos="0">
                    <a:srgbClr val="000000">
                      <a:alpha val="40000"/>
                    </a:srgbClr>
                  </a:gs>
                  <a:gs pos="100000">
                    <a:srgbClr val="000000">
                      <a:alpha val="0"/>
                    </a:srgbClr>
                  </a:gs>
                </a:gsLst>
                <a:path path="shape">
                  <a:fillToRect l="50000" t="50000" r="50000" b="50000"/>
                </a:path>
                <a:tileRect/>
              </a:gradFill>
              <a:ln w="12700">
                <a:noFill/>
                <a:round/>
                <a:headEnd/>
                <a:tailEnd/>
              </a:ln>
            </p:spPr>
            <p:txBody>
              <a:bodyPr rtlCol="0" anchor="ctr"/>
              <a:lstStyle/>
              <a:p>
                <a:pPr algn="ctr"/>
                <a:endParaRPr lang="de-DE" dirty="0"/>
              </a:p>
            </p:txBody>
          </p:sp>
          <p:grpSp>
            <p:nvGrpSpPr>
              <p:cNvPr id="7" name="Group 170"/>
              <p:cNvGrpSpPr/>
              <p:nvPr/>
            </p:nvGrpSpPr>
            <p:grpSpPr>
              <a:xfrm>
                <a:off x="5634248" y="2474460"/>
                <a:ext cx="1276825" cy="2317366"/>
                <a:chOff x="5845176" y="1562943"/>
                <a:chExt cx="1276825" cy="2317366"/>
              </a:xfrm>
              <a:effectLst>
                <a:outerShdw blurRad="76200" dir="18900000" sy="23000" kx="-1200000" algn="bl" rotWithShape="0">
                  <a:prstClr val="black">
                    <a:alpha val="20000"/>
                  </a:prstClr>
                </a:outerShdw>
                <a:reflection blurRad="38100" stA="52000" endA="300" endPos="35000" dir="5400000" sy="-100000" algn="bl" rotWithShape="0"/>
              </a:effectLst>
            </p:grpSpPr>
            <p:grpSp>
              <p:nvGrpSpPr>
                <p:cNvPr id="8" name="Gruppieren 49"/>
                <p:cNvGrpSpPr/>
                <p:nvPr/>
              </p:nvGrpSpPr>
              <p:grpSpPr bwMode="gray">
                <a:xfrm>
                  <a:off x="6174737" y="3253655"/>
                  <a:ext cx="694116" cy="626654"/>
                  <a:chOff x="-6834188" y="6475412"/>
                  <a:chExt cx="4476750" cy="4586288"/>
                </a:xfrm>
                <a:effectLst>
                  <a:outerShdw blurRad="127000" algn="ctr" rotWithShape="0">
                    <a:prstClr val="black">
                      <a:alpha val="50000"/>
                    </a:prstClr>
                  </a:outerShdw>
                </a:effectLst>
              </p:grpSpPr>
              <p:sp>
                <p:nvSpPr>
                  <p:cNvPr id="48" name="Freeform 9"/>
                  <p:cNvSpPr>
                    <a:spLocks/>
                  </p:cNvSpPr>
                  <p:nvPr/>
                </p:nvSpPr>
                <p:spPr bwMode="gray">
                  <a:xfrm>
                    <a:off x="-5856288" y="10307637"/>
                    <a:ext cx="2628900" cy="754063"/>
                  </a:xfrm>
                  <a:custGeom>
                    <a:avLst/>
                    <a:gdLst/>
                    <a:ahLst/>
                    <a:cxnLst>
                      <a:cxn ang="0">
                        <a:pos x="0" y="27"/>
                      </a:cxn>
                      <a:cxn ang="0">
                        <a:pos x="87" y="120"/>
                      </a:cxn>
                      <a:cxn ang="0">
                        <a:pos x="162" y="168"/>
                      </a:cxn>
                      <a:cxn ang="0">
                        <a:pos x="342" y="199"/>
                      </a:cxn>
                      <a:cxn ang="0">
                        <a:pos x="482" y="170"/>
                      </a:cxn>
                      <a:cxn ang="0">
                        <a:pos x="546" y="155"/>
                      </a:cxn>
                      <a:cxn ang="0">
                        <a:pos x="701" y="0"/>
                      </a:cxn>
                      <a:cxn ang="0">
                        <a:pos x="0" y="27"/>
                      </a:cxn>
                    </a:cxnLst>
                    <a:rect l="0" t="0" r="r" b="b"/>
                    <a:pathLst>
                      <a:path w="701" h="201">
                        <a:moveTo>
                          <a:pt x="0" y="27"/>
                        </a:moveTo>
                        <a:cubicBezTo>
                          <a:pt x="0" y="27"/>
                          <a:pt x="55" y="92"/>
                          <a:pt x="87" y="120"/>
                        </a:cubicBezTo>
                        <a:cubicBezTo>
                          <a:pt x="120" y="147"/>
                          <a:pt x="98" y="148"/>
                          <a:pt x="162" y="168"/>
                        </a:cubicBezTo>
                        <a:cubicBezTo>
                          <a:pt x="225" y="187"/>
                          <a:pt x="266" y="201"/>
                          <a:pt x="342" y="199"/>
                        </a:cubicBezTo>
                        <a:cubicBezTo>
                          <a:pt x="418" y="196"/>
                          <a:pt x="431" y="181"/>
                          <a:pt x="482" y="170"/>
                        </a:cubicBezTo>
                        <a:cubicBezTo>
                          <a:pt x="532" y="159"/>
                          <a:pt x="546" y="155"/>
                          <a:pt x="546" y="155"/>
                        </a:cubicBezTo>
                        <a:cubicBezTo>
                          <a:pt x="701" y="0"/>
                          <a:pt x="701" y="0"/>
                          <a:pt x="701" y="0"/>
                        </a:cubicBezTo>
                        <a:lnTo>
                          <a:pt x="0" y="27"/>
                        </a:lnTo>
                        <a:close/>
                      </a:path>
                    </a:pathLst>
                  </a:custGeom>
                  <a:gradFill>
                    <a:gsLst>
                      <a:gs pos="0">
                        <a:srgbClr val="000000"/>
                      </a:gs>
                      <a:gs pos="74000">
                        <a:srgbClr val="000000"/>
                      </a:gs>
                      <a:gs pos="100000">
                        <a:srgbClr val="AFAFAF"/>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9" name="Freeform 10"/>
                  <p:cNvSpPr>
                    <a:spLocks/>
                  </p:cNvSpPr>
                  <p:nvPr/>
                </p:nvSpPr>
                <p:spPr bwMode="gray">
                  <a:xfrm>
                    <a:off x="-5867400" y="10304462"/>
                    <a:ext cx="2651125" cy="754063"/>
                  </a:xfrm>
                  <a:custGeom>
                    <a:avLst/>
                    <a:gdLst/>
                    <a:ahLst/>
                    <a:cxnLst>
                      <a:cxn ang="0">
                        <a:pos x="3" y="28"/>
                      </a:cxn>
                      <a:cxn ang="0">
                        <a:pos x="2" y="29"/>
                      </a:cxn>
                      <a:cxn ang="0">
                        <a:pos x="89" y="122"/>
                      </a:cxn>
                      <a:cxn ang="0">
                        <a:pos x="115" y="148"/>
                      </a:cxn>
                      <a:cxn ang="0">
                        <a:pos x="130" y="158"/>
                      </a:cxn>
                      <a:cxn ang="0">
                        <a:pos x="164" y="170"/>
                      </a:cxn>
                      <a:cxn ang="0">
                        <a:pos x="328" y="201"/>
                      </a:cxn>
                      <a:cxn ang="0">
                        <a:pos x="345" y="201"/>
                      </a:cxn>
                      <a:cxn ang="0">
                        <a:pos x="425" y="190"/>
                      </a:cxn>
                      <a:cxn ang="0">
                        <a:pos x="485" y="173"/>
                      </a:cxn>
                      <a:cxn ang="0">
                        <a:pos x="549" y="157"/>
                      </a:cxn>
                      <a:cxn ang="0">
                        <a:pos x="550" y="157"/>
                      </a:cxn>
                      <a:cxn ang="0">
                        <a:pos x="707" y="0"/>
                      </a:cxn>
                      <a:cxn ang="0">
                        <a:pos x="0" y="27"/>
                      </a:cxn>
                      <a:cxn ang="0">
                        <a:pos x="2" y="29"/>
                      </a:cxn>
                      <a:cxn ang="0">
                        <a:pos x="3" y="28"/>
                      </a:cxn>
                      <a:cxn ang="0">
                        <a:pos x="3" y="30"/>
                      </a:cxn>
                      <a:cxn ang="0">
                        <a:pos x="700" y="3"/>
                      </a:cxn>
                      <a:cxn ang="0">
                        <a:pos x="548" y="155"/>
                      </a:cxn>
                      <a:cxn ang="0">
                        <a:pos x="549" y="156"/>
                      </a:cxn>
                      <a:cxn ang="0">
                        <a:pos x="548" y="154"/>
                      </a:cxn>
                      <a:cxn ang="0">
                        <a:pos x="548" y="155"/>
                      </a:cxn>
                      <a:cxn ang="0">
                        <a:pos x="484" y="170"/>
                      </a:cxn>
                      <a:cxn ang="0">
                        <a:pos x="424" y="187"/>
                      </a:cxn>
                      <a:cxn ang="0">
                        <a:pos x="345" y="198"/>
                      </a:cxn>
                      <a:cxn ang="0">
                        <a:pos x="328" y="198"/>
                      </a:cxn>
                      <a:cxn ang="0">
                        <a:pos x="165" y="167"/>
                      </a:cxn>
                      <a:cxn ang="0">
                        <a:pos x="131" y="155"/>
                      </a:cxn>
                      <a:cxn ang="0">
                        <a:pos x="112" y="142"/>
                      </a:cxn>
                      <a:cxn ang="0">
                        <a:pos x="91" y="119"/>
                      </a:cxn>
                      <a:cxn ang="0">
                        <a:pos x="36" y="63"/>
                      </a:cxn>
                      <a:cxn ang="0">
                        <a:pos x="13" y="38"/>
                      </a:cxn>
                      <a:cxn ang="0">
                        <a:pos x="7" y="30"/>
                      </a:cxn>
                      <a:cxn ang="0">
                        <a:pos x="4" y="27"/>
                      </a:cxn>
                      <a:cxn ang="0">
                        <a:pos x="3" y="28"/>
                      </a:cxn>
                      <a:cxn ang="0">
                        <a:pos x="3" y="30"/>
                      </a:cxn>
                      <a:cxn ang="0">
                        <a:pos x="3" y="28"/>
                      </a:cxn>
                    </a:cxnLst>
                    <a:rect l="0" t="0" r="r" b="b"/>
                    <a:pathLst>
                      <a:path w="707" h="201">
                        <a:moveTo>
                          <a:pt x="3" y="28"/>
                        </a:moveTo>
                        <a:cubicBezTo>
                          <a:pt x="2" y="29"/>
                          <a:pt x="2" y="29"/>
                          <a:pt x="2" y="29"/>
                        </a:cubicBezTo>
                        <a:cubicBezTo>
                          <a:pt x="2" y="29"/>
                          <a:pt x="56" y="94"/>
                          <a:pt x="89" y="122"/>
                        </a:cubicBezTo>
                        <a:cubicBezTo>
                          <a:pt x="105" y="135"/>
                          <a:pt x="108" y="142"/>
                          <a:pt x="115" y="148"/>
                        </a:cubicBezTo>
                        <a:cubicBezTo>
                          <a:pt x="118" y="152"/>
                          <a:pt x="123" y="155"/>
                          <a:pt x="130" y="158"/>
                        </a:cubicBezTo>
                        <a:cubicBezTo>
                          <a:pt x="138" y="161"/>
                          <a:pt x="148" y="165"/>
                          <a:pt x="164" y="170"/>
                        </a:cubicBezTo>
                        <a:cubicBezTo>
                          <a:pt x="223" y="188"/>
                          <a:pt x="263" y="201"/>
                          <a:pt x="328" y="201"/>
                        </a:cubicBezTo>
                        <a:cubicBezTo>
                          <a:pt x="334" y="201"/>
                          <a:pt x="339" y="201"/>
                          <a:pt x="345" y="201"/>
                        </a:cubicBezTo>
                        <a:cubicBezTo>
                          <a:pt x="384" y="200"/>
                          <a:pt x="406" y="195"/>
                          <a:pt x="425" y="190"/>
                        </a:cubicBezTo>
                        <a:cubicBezTo>
                          <a:pt x="444" y="185"/>
                          <a:pt x="460" y="178"/>
                          <a:pt x="485" y="173"/>
                        </a:cubicBezTo>
                        <a:cubicBezTo>
                          <a:pt x="536" y="162"/>
                          <a:pt x="549" y="157"/>
                          <a:pt x="549" y="157"/>
                        </a:cubicBezTo>
                        <a:cubicBezTo>
                          <a:pt x="550" y="157"/>
                          <a:pt x="550" y="157"/>
                          <a:pt x="550" y="157"/>
                        </a:cubicBezTo>
                        <a:cubicBezTo>
                          <a:pt x="707" y="0"/>
                          <a:pt x="707" y="0"/>
                          <a:pt x="707" y="0"/>
                        </a:cubicBezTo>
                        <a:cubicBezTo>
                          <a:pt x="0" y="27"/>
                          <a:pt x="0" y="27"/>
                          <a:pt x="0" y="27"/>
                        </a:cubicBezTo>
                        <a:cubicBezTo>
                          <a:pt x="2" y="29"/>
                          <a:pt x="2" y="29"/>
                          <a:pt x="2" y="29"/>
                        </a:cubicBezTo>
                        <a:cubicBezTo>
                          <a:pt x="3" y="28"/>
                          <a:pt x="3" y="28"/>
                          <a:pt x="3" y="28"/>
                        </a:cubicBezTo>
                        <a:cubicBezTo>
                          <a:pt x="3" y="30"/>
                          <a:pt x="3" y="30"/>
                          <a:pt x="3" y="30"/>
                        </a:cubicBezTo>
                        <a:cubicBezTo>
                          <a:pt x="700" y="3"/>
                          <a:pt x="700" y="3"/>
                          <a:pt x="700" y="3"/>
                        </a:cubicBezTo>
                        <a:cubicBezTo>
                          <a:pt x="548" y="155"/>
                          <a:pt x="548" y="155"/>
                          <a:pt x="548" y="155"/>
                        </a:cubicBezTo>
                        <a:cubicBezTo>
                          <a:pt x="549" y="156"/>
                          <a:pt x="549" y="156"/>
                          <a:pt x="549" y="156"/>
                        </a:cubicBezTo>
                        <a:cubicBezTo>
                          <a:pt x="548" y="154"/>
                          <a:pt x="548" y="154"/>
                          <a:pt x="548" y="154"/>
                        </a:cubicBezTo>
                        <a:cubicBezTo>
                          <a:pt x="548" y="154"/>
                          <a:pt x="548" y="155"/>
                          <a:pt x="548" y="155"/>
                        </a:cubicBezTo>
                        <a:cubicBezTo>
                          <a:pt x="545" y="156"/>
                          <a:pt x="529" y="160"/>
                          <a:pt x="484" y="170"/>
                        </a:cubicBezTo>
                        <a:cubicBezTo>
                          <a:pt x="459" y="175"/>
                          <a:pt x="443" y="182"/>
                          <a:pt x="424" y="187"/>
                        </a:cubicBezTo>
                        <a:cubicBezTo>
                          <a:pt x="405" y="193"/>
                          <a:pt x="383" y="197"/>
                          <a:pt x="345" y="198"/>
                        </a:cubicBezTo>
                        <a:cubicBezTo>
                          <a:pt x="339" y="198"/>
                          <a:pt x="334" y="198"/>
                          <a:pt x="328" y="198"/>
                        </a:cubicBezTo>
                        <a:cubicBezTo>
                          <a:pt x="263" y="198"/>
                          <a:pt x="224" y="186"/>
                          <a:pt x="165" y="167"/>
                        </a:cubicBezTo>
                        <a:cubicBezTo>
                          <a:pt x="149" y="162"/>
                          <a:pt x="139" y="159"/>
                          <a:pt x="131" y="155"/>
                        </a:cubicBezTo>
                        <a:cubicBezTo>
                          <a:pt x="120" y="150"/>
                          <a:pt x="117" y="147"/>
                          <a:pt x="112" y="142"/>
                        </a:cubicBezTo>
                        <a:cubicBezTo>
                          <a:pt x="108" y="136"/>
                          <a:pt x="103" y="130"/>
                          <a:pt x="91" y="119"/>
                        </a:cubicBezTo>
                        <a:cubicBezTo>
                          <a:pt x="75" y="106"/>
                          <a:pt x="53" y="83"/>
                          <a:pt x="36" y="63"/>
                        </a:cubicBezTo>
                        <a:cubicBezTo>
                          <a:pt x="27" y="53"/>
                          <a:pt x="19" y="44"/>
                          <a:pt x="13" y="38"/>
                        </a:cubicBezTo>
                        <a:cubicBezTo>
                          <a:pt x="11" y="35"/>
                          <a:pt x="8" y="32"/>
                          <a:pt x="7" y="30"/>
                        </a:cubicBezTo>
                        <a:cubicBezTo>
                          <a:pt x="5" y="28"/>
                          <a:pt x="4" y="27"/>
                          <a:pt x="4" y="27"/>
                        </a:cubicBezTo>
                        <a:cubicBezTo>
                          <a:pt x="3" y="28"/>
                          <a:pt x="3" y="28"/>
                          <a:pt x="3" y="28"/>
                        </a:cubicBezTo>
                        <a:cubicBezTo>
                          <a:pt x="3" y="30"/>
                          <a:pt x="3" y="30"/>
                          <a:pt x="3" y="30"/>
                        </a:cubicBezTo>
                        <a:lnTo>
                          <a:pt x="3" y="2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0" name="Freeform 11"/>
                  <p:cNvSpPr>
                    <a:spLocks/>
                  </p:cNvSpPr>
                  <p:nvPr/>
                </p:nvSpPr>
                <p:spPr bwMode="gray">
                  <a:xfrm>
                    <a:off x="-6834188" y="6475412"/>
                    <a:ext cx="4476750" cy="3971925"/>
                  </a:xfrm>
                  <a:custGeom>
                    <a:avLst/>
                    <a:gdLst/>
                    <a:ahLst/>
                    <a:cxnLst>
                      <a:cxn ang="0">
                        <a:pos x="1187" y="30"/>
                      </a:cxn>
                      <a:cxn ang="0">
                        <a:pos x="1152" y="47"/>
                      </a:cxn>
                      <a:cxn ang="0">
                        <a:pos x="1146" y="127"/>
                      </a:cxn>
                      <a:cxn ang="0">
                        <a:pos x="1178" y="212"/>
                      </a:cxn>
                      <a:cxn ang="0">
                        <a:pos x="1134" y="264"/>
                      </a:cxn>
                      <a:cxn ang="0">
                        <a:pos x="1135" y="311"/>
                      </a:cxn>
                      <a:cxn ang="0">
                        <a:pos x="1176" y="363"/>
                      </a:cxn>
                      <a:cxn ang="0">
                        <a:pos x="1129" y="422"/>
                      </a:cxn>
                      <a:cxn ang="0">
                        <a:pos x="1139" y="485"/>
                      </a:cxn>
                      <a:cxn ang="0">
                        <a:pos x="1174" y="527"/>
                      </a:cxn>
                      <a:cxn ang="0">
                        <a:pos x="1123" y="588"/>
                      </a:cxn>
                      <a:cxn ang="0">
                        <a:pos x="1157" y="649"/>
                      </a:cxn>
                      <a:cxn ang="0">
                        <a:pos x="1168" y="699"/>
                      </a:cxn>
                      <a:cxn ang="0">
                        <a:pos x="1119" y="752"/>
                      </a:cxn>
                      <a:cxn ang="0">
                        <a:pos x="1138" y="799"/>
                      </a:cxn>
                      <a:cxn ang="0">
                        <a:pos x="1149" y="852"/>
                      </a:cxn>
                      <a:cxn ang="0">
                        <a:pos x="955" y="1027"/>
                      </a:cxn>
                      <a:cxn ang="0">
                        <a:pos x="600" y="1053"/>
                      </a:cxn>
                      <a:cxn ang="0">
                        <a:pos x="239" y="1043"/>
                      </a:cxn>
                      <a:cxn ang="0">
                        <a:pos x="77" y="890"/>
                      </a:cxn>
                      <a:cxn ang="0">
                        <a:pos x="70" y="807"/>
                      </a:cxn>
                      <a:cxn ang="0">
                        <a:pos x="36" y="786"/>
                      </a:cxn>
                      <a:cxn ang="0">
                        <a:pos x="49" y="716"/>
                      </a:cxn>
                      <a:cxn ang="0">
                        <a:pos x="48" y="635"/>
                      </a:cxn>
                      <a:cxn ang="0">
                        <a:pos x="32" y="566"/>
                      </a:cxn>
                      <a:cxn ang="0">
                        <a:pos x="40" y="474"/>
                      </a:cxn>
                      <a:cxn ang="0">
                        <a:pos x="26" y="412"/>
                      </a:cxn>
                      <a:cxn ang="0">
                        <a:pos x="59" y="356"/>
                      </a:cxn>
                      <a:cxn ang="0">
                        <a:pos x="28" y="297"/>
                      </a:cxn>
                      <a:cxn ang="0">
                        <a:pos x="38" y="110"/>
                      </a:cxn>
                      <a:cxn ang="0">
                        <a:pos x="29" y="97"/>
                      </a:cxn>
                      <a:cxn ang="0">
                        <a:pos x="23" y="40"/>
                      </a:cxn>
                      <a:cxn ang="0">
                        <a:pos x="12" y="28"/>
                      </a:cxn>
                      <a:cxn ang="0">
                        <a:pos x="656" y="8"/>
                      </a:cxn>
                      <a:cxn ang="0">
                        <a:pos x="1187" y="30"/>
                      </a:cxn>
                    </a:cxnLst>
                    <a:rect l="0" t="0" r="r" b="b"/>
                    <a:pathLst>
                      <a:path w="1194" h="1059">
                        <a:moveTo>
                          <a:pt x="1187" y="30"/>
                        </a:moveTo>
                        <a:cubicBezTo>
                          <a:pt x="1187" y="30"/>
                          <a:pt x="1177" y="37"/>
                          <a:pt x="1152" y="47"/>
                        </a:cubicBezTo>
                        <a:cubicBezTo>
                          <a:pt x="1145" y="50"/>
                          <a:pt x="1145" y="93"/>
                          <a:pt x="1146" y="127"/>
                        </a:cubicBezTo>
                        <a:cubicBezTo>
                          <a:pt x="1146" y="153"/>
                          <a:pt x="1178" y="169"/>
                          <a:pt x="1178" y="212"/>
                        </a:cubicBezTo>
                        <a:cubicBezTo>
                          <a:pt x="1178" y="254"/>
                          <a:pt x="1142" y="237"/>
                          <a:pt x="1134" y="264"/>
                        </a:cubicBezTo>
                        <a:cubicBezTo>
                          <a:pt x="1127" y="291"/>
                          <a:pt x="1135" y="311"/>
                          <a:pt x="1135" y="311"/>
                        </a:cubicBezTo>
                        <a:cubicBezTo>
                          <a:pt x="1135" y="311"/>
                          <a:pt x="1172" y="332"/>
                          <a:pt x="1176" y="363"/>
                        </a:cubicBezTo>
                        <a:cubicBezTo>
                          <a:pt x="1180" y="394"/>
                          <a:pt x="1141" y="399"/>
                          <a:pt x="1129" y="422"/>
                        </a:cubicBezTo>
                        <a:cubicBezTo>
                          <a:pt x="1118" y="446"/>
                          <a:pt x="1139" y="485"/>
                          <a:pt x="1139" y="485"/>
                        </a:cubicBezTo>
                        <a:cubicBezTo>
                          <a:pt x="1139" y="485"/>
                          <a:pt x="1174" y="482"/>
                          <a:pt x="1174" y="527"/>
                        </a:cubicBezTo>
                        <a:cubicBezTo>
                          <a:pt x="1173" y="561"/>
                          <a:pt x="1127" y="565"/>
                          <a:pt x="1123" y="588"/>
                        </a:cubicBezTo>
                        <a:cubicBezTo>
                          <a:pt x="1119" y="611"/>
                          <a:pt x="1116" y="641"/>
                          <a:pt x="1157" y="649"/>
                        </a:cubicBezTo>
                        <a:cubicBezTo>
                          <a:pt x="1165" y="651"/>
                          <a:pt x="1182" y="660"/>
                          <a:pt x="1168" y="699"/>
                        </a:cubicBezTo>
                        <a:cubicBezTo>
                          <a:pt x="1157" y="730"/>
                          <a:pt x="1119" y="725"/>
                          <a:pt x="1119" y="752"/>
                        </a:cubicBezTo>
                        <a:cubicBezTo>
                          <a:pt x="1119" y="779"/>
                          <a:pt x="1119" y="792"/>
                          <a:pt x="1138" y="799"/>
                        </a:cubicBezTo>
                        <a:cubicBezTo>
                          <a:pt x="1157" y="807"/>
                          <a:pt x="1176" y="823"/>
                          <a:pt x="1149" y="852"/>
                        </a:cubicBezTo>
                        <a:cubicBezTo>
                          <a:pt x="1123" y="880"/>
                          <a:pt x="995" y="1016"/>
                          <a:pt x="955" y="1027"/>
                        </a:cubicBezTo>
                        <a:cubicBezTo>
                          <a:pt x="882" y="1047"/>
                          <a:pt x="719" y="1053"/>
                          <a:pt x="600" y="1053"/>
                        </a:cubicBezTo>
                        <a:cubicBezTo>
                          <a:pt x="480" y="1053"/>
                          <a:pt x="299" y="1059"/>
                          <a:pt x="239" y="1043"/>
                        </a:cubicBezTo>
                        <a:cubicBezTo>
                          <a:pt x="223" y="1039"/>
                          <a:pt x="91" y="916"/>
                          <a:pt x="77" y="890"/>
                        </a:cubicBezTo>
                        <a:cubicBezTo>
                          <a:pt x="59" y="857"/>
                          <a:pt x="74" y="832"/>
                          <a:pt x="70" y="807"/>
                        </a:cubicBezTo>
                        <a:cubicBezTo>
                          <a:pt x="66" y="784"/>
                          <a:pt x="55" y="802"/>
                          <a:pt x="36" y="786"/>
                        </a:cubicBezTo>
                        <a:cubicBezTo>
                          <a:pt x="0" y="756"/>
                          <a:pt x="33" y="723"/>
                          <a:pt x="49" y="716"/>
                        </a:cubicBezTo>
                        <a:cubicBezTo>
                          <a:pt x="64" y="708"/>
                          <a:pt x="75" y="662"/>
                          <a:pt x="48" y="635"/>
                        </a:cubicBezTo>
                        <a:cubicBezTo>
                          <a:pt x="21" y="608"/>
                          <a:pt x="9" y="588"/>
                          <a:pt x="32" y="566"/>
                        </a:cubicBezTo>
                        <a:cubicBezTo>
                          <a:pt x="78" y="522"/>
                          <a:pt x="63" y="501"/>
                          <a:pt x="40" y="474"/>
                        </a:cubicBezTo>
                        <a:cubicBezTo>
                          <a:pt x="16" y="447"/>
                          <a:pt x="17" y="434"/>
                          <a:pt x="26" y="412"/>
                        </a:cubicBezTo>
                        <a:cubicBezTo>
                          <a:pt x="36" y="390"/>
                          <a:pt x="67" y="415"/>
                          <a:pt x="59" y="356"/>
                        </a:cubicBezTo>
                        <a:cubicBezTo>
                          <a:pt x="51" y="295"/>
                          <a:pt x="47" y="339"/>
                          <a:pt x="28" y="297"/>
                        </a:cubicBezTo>
                        <a:cubicBezTo>
                          <a:pt x="14" y="267"/>
                          <a:pt x="38" y="110"/>
                          <a:pt x="38" y="110"/>
                        </a:cubicBezTo>
                        <a:cubicBezTo>
                          <a:pt x="29" y="97"/>
                          <a:pt x="29" y="97"/>
                          <a:pt x="29" y="97"/>
                        </a:cubicBezTo>
                        <a:cubicBezTo>
                          <a:pt x="23" y="40"/>
                          <a:pt x="23" y="40"/>
                          <a:pt x="23" y="40"/>
                        </a:cubicBezTo>
                        <a:cubicBezTo>
                          <a:pt x="12" y="28"/>
                          <a:pt x="12" y="28"/>
                          <a:pt x="12" y="28"/>
                        </a:cubicBezTo>
                        <a:cubicBezTo>
                          <a:pt x="12" y="28"/>
                          <a:pt x="574" y="0"/>
                          <a:pt x="656" y="8"/>
                        </a:cubicBezTo>
                        <a:cubicBezTo>
                          <a:pt x="737" y="16"/>
                          <a:pt x="1194" y="30"/>
                          <a:pt x="1187" y="30"/>
                        </a:cubicBezTo>
                      </a:path>
                    </a:pathLst>
                  </a:custGeom>
                  <a:gradFill flip="none" rotWithShape="1">
                    <a:gsLst>
                      <a:gs pos="0">
                        <a:srgbClr val="969696"/>
                      </a:gs>
                      <a:gs pos="74000">
                        <a:srgbClr val="969696"/>
                      </a:gs>
                      <a:gs pos="100000">
                        <a:srgbClr val="646464"/>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1" name="Freeform 12"/>
                  <p:cNvSpPr>
                    <a:spLocks noEditPoints="1"/>
                  </p:cNvSpPr>
                  <p:nvPr/>
                </p:nvSpPr>
                <p:spPr bwMode="gray">
                  <a:xfrm>
                    <a:off x="-6511925" y="6629400"/>
                    <a:ext cx="3041650" cy="3802063"/>
                  </a:xfrm>
                  <a:custGeom>
                    <a:avLst/>
                    <a:gdLst/>
                    <a:ahLst/>
                    <a:cxnLst>
                      <a:cxn ang="0">
                        <a:pos x="389" y="28"/>
                      </a:cxn>
                      <a:cxn ang="0">
                        <a:pos x="389" y="101"/>
                      </a:cxn>
                      <a:cxn ang="0">
                        <a:pos x="441" y="226"/>
                      </a:cxn>
                      <a:cxn ang="0">
                        <a:pos x="435" y="281"/>
                      </a:cxn>
                      <a:cxn ang="0">
                        <a:pos x="571" y="308"/>
                      </a:cxn>
                      <a:cxn ang="0">
                        <a:pos x="675" y="273"/>
                      </a:cxn>
                      <a:cxn ang="0">
                        <a:pos x="547" y="215"/>
                      </a:cxn>
                      <a:cxn ang="0">
                        <a:pos x="648" y="98"/>
                      </a:cxn>
                      <a:cxn ang="0">
                        <a:pos x="555" y="41"/>
                      </a:cxn>
                      <a:cxn ang="0">
                        <a:pos x="405" y="3"/>
                      </a:cxn>
                      <a:cxn ang="0">
                        <a:pos x="296" y="354"/>
                      </a:cxn>
                      <a:cxn ang="0">
                        <a:pos x="713" y="341"/>
                      </a:cxn>
                      <a:cxn ang="0">
                        <a:pos x="515" y="320"/>
                      </a:cxn>
                      <a:cxn ang="0">
                        <a:pos x="163" y="338"/>
                      </a:cxn>
                      <a:cxn ang="0">
                        <a:pos x="49" y="433"/>
                      </a:cxn>
                      <a:cxn ang="0">
                        <a:pos x="536" y="392"/>
                      </a:cxn>
                      <a:cxn ang="0">
                        <a:pos x="672" y="420"/>
                      </a:cxn>
                      <a:cxn ang="0">
                        <a:pos x="623" y="460"/>
                      </a:cxn>
                      <a:cxn ang="0">
                        <a:pos x="340" y="466"/>
                      </a:cxn>
                      <a:cxn ang="0">
                        <a:pos x="226" y="441"/>
                      </a:cxn>
                      <a:cxn ang="0">
                        <a:pos x="92" y="588"/>
                      </a:cxn>
                      <a:cxn ang="0">
                        <a:pos x="495" y="558"/>
                      </a:cxn>
                      <a:cxn ang="0">
                        <a:pos x="699" y="561"/>
                      </a:cxn>
                      <a:cxn ang="0">
                        <a:pos x="566" y="596"/>
                      </a:cxn>
                      <a:cxn ang="0">
                        <a:pos x="514" y="643"/>
                      </a:cxn>
                      <a:cxn ang="0">
                        <a:pos x="457" y="607"/>
                      </a:cxn>
                      <a:cxn ang="0">
                        <a:pos x="60" y="743"/>
                      </a:cxn>
                      <a:cxn ang="0">
                        <a:pos x="479" y="714"/>
                      </a:cxn>
                      <a:cxn ang="0">
                        <a:pos x="789" y="733"/>
                      </a:cxn>
                      <a:cxn ang="0">
                        <a:pos x="677" y="815"/>
                      </a:cxn>
                      <a:cxn ang="0">
                        <a:pos x="736" y="877"/>
                      </a:cxn>
                      <a:cxn ang="0">
                        <a:pos x="372" y="1014"/>
                      </a:cxn>
                      <a:cxn ang="0">
                        <a:pos x="336" y="840"/>
                      </a:cxn>
                      <a:cxn ang="0">
                        <a:pos x="348" y="768"/>
                      </a:cxn>
                    </a:cxnLst>
                    <a:rect l="0" t="0" r="r" b="b"/>
                    <a:pathLst>
                      <a:path w="811" h="1014">
                        <a:moveTo>
                          <a:pt x="405" y="3"/>
                        </a:moveTo>
                        <a:cubicBezTo>
                          <a:pt x="405" y="3"/>
                          <a:pt x="386" y="0"/>
                          <a:pt x="389" y="28"/>
                        </a:cubicBezTo>
                        <a:cubicBezTo>
                          <a:pt x="392" y="55"/>
                          <a:pt x="400" y="85"/>
                          <a:pt x="400" y="85"/>
                        </a:cubicBezTo>
                        <a:cubicBezTo>
                          <a:pt x="400" y="85"/>
                          <a:pt x="375" y="47"/>
                          <a:pt x="389" y="101"/>
                        </a:cubicBezTo>
                        <a:cubicBezTo>
                          <a:pt x="403" y="155"/>
                          <a:pt x="411" y="155"/>
                          <a:pt x="389" y="166"/>
                        </a:cubicBezTo>
                        <a:cubicBezTo>
                          <a:pt x="367" y="177"/>
                          <a:pt x="441" y="226"/>
                          <a:pt x="441" y="226"/>
                        </a:cubicBezTo>
                        <a:cubicBezTo>
                          <a:pt x="441" y="226"/>
                          <a:pt x="92" y="262"/>
                          <a:pt x="46" y="262"/>
                        </a:cubicBezTo>
                        <a:cubicBezTo>
                          <a:pt x="0" y="262"/>
                          <a:pt x="403" y="283"/>
                          <a:pt x="435" y="281"/>
                        </a:cubicBezTo>
                        <a:cubicBezTo>
                          <a:pt x="468" y="278"/>
                          <a:pt x="427" y="292"/>
                          <a:pt x="413" y="300"/>
                        </a:cubicBezTo>
                        <a:cubicBezTo>
                          <a:pt x="400" y="308"/>
                          <a:pt x="506" y="316"/>
                          <a:pt x="571" y="308"/>
                        </a:cubicBezTo>
                        <a:cubicBezTo>
                          <a:pt x="637" y="300"/>
                          <a:pt x="596" y="283"/>
                          <a:pt x="558" y="281"/>
                        </a:cubicBezTo>
                        <a:cubicBezTo>
                          <a:pt x="520" y="278"/>
                          <a:pt x="604" y="278"/>
                          <a:pt x="675" y="273"/>
                        </a:cubicBezTo>
                        <a:cubicBezTo>
                          <a:pt x="746" y="267"/>
                          <a:pt x="615" y="240"/>
                          <a:pt x="574" y="234"/>
                        </a:cubicBezTo>
                        <a:cubicBezTo>
                          <a:pt x="533" y="229"/>
                          <a:pt x="473" y="215"/>
                          <a:pt x="547" y="215"/>
                        </a:cubicBezTo>
                        <a:cubicBezTo>
                          <a:pt x="620" y="215"/>
                          <a:pt x="648" y="226"/>
                          <a:pt x="648" y="204"/>
                        </a:cubicBezTo>
                        <a:cubicBezTo>
                          <a:pt x="648" y="183"/>
                          <a:pt x="658" y="106"/>
                          <a:pt x="648" y="98"/>
                        </a:cubicBezTo>
                        <a:cubicBezTo>
                          <a:pt x="637" y="90"/>
                          <a:pt x="664" y="101"/>
                          <a:pt x="645" y="71"/>
                        </a:cubicBezTo>
                        <a:cubicBezTo>
                          <a:pt x="626" y="41"/>
                          <a:pt x="555" y="41"/>
                          <a:pt x="555" y="41"/>
                        </a:cubicBezTo>
                        <a:cubicBezTo>
                          <a:pt x="555" y="41"/>
                          <a:pt x="628" y="25"/>
                          <a:pt x="688" y="17"/>
                        </a:cubicBezTo>
                        <a:cubicBezTo>
                          <a:pt x="748" y="9"/>
                          <a:pt x="403" y="6"/>
                          <a:pt x="405" y="3"/>
                        </a:cubicBezTo>
                        <a:moveTo>
                          <a:pt x="19" y="357"/>
                        </a:moveTo>
                        <a:cubicBezTo>
                          <a:pt x="19" y="357"/>
                          <a:pt x="182" y="365"/>
                          <a:pt x="296" y="354"/>
                        </a:cubicBezTo>
                        <a:cubicBezTo>
                          <a:pt x="411" y="343"/>
                          <a:pt x="476" y="338"/>
                          <a:pt x="560" y="343"/>
                        </a:cubicBezTo>
                        <a:cubicBezTo>
                          <a:pt x="645" y="349"/>
                          <a:pt x="639" y="346"/>
                          <a:pt x="713" y="341"/>
                        </a:cubicBezTo>
                        <a:cubicBezTo>
                          <a:pt x="786" y="335"/>
                          <a:pt x="718" y="313"/>
                          <a:pt x="626" y="319"/>
                        </a:cubicBezTo>
                        <a:cubicBezTo>
                          <a:pt x="589" y="321"/>
                          <a:pt x="551" y="321"/>
                          <a:pt x="515" y="320"/>
                        </a:cubicBezTo>
                        <a:cubicBezTo>
                          <a:pt x="460" y="319"/>
                          <a:pt x="407" y="319"/>
                          <a:pt x="362" y="327"/>
                        </a:cubicBezTo>
                        <a:cubicBezTo>
                          <a:pt x="285" y="341"/>
                          <a:pt x="215" y="338"/>
                          <a:pt x="163" y="338"/>
                        </a:cubicBezTo>
                        <a:cubicBezTo>
                          <a:pt x="111" y="338"/>
                          <a:pt x="16" y="360"/>
                          <a:pt x="19" y="357"/>
                        </a:cubicBezTo>
                        <a:moveTo>
                          <a:pt x="49" y="433"/>
                        </a:moveTo>
                        <a:cubicBezTo>
                          <a:pt x="60" y="433"/>
                          <a:pt x="198" y="414"/>
                          <a:pt x="296" y="411"/>
                        </a:cubicBezTo>
                        <a:cubicBezTo>
                          <a:pt x="394" y="409"/>
                          <a:pt x="452" y="384"/>
                          <a:pt x="536" y="392"/>
                        </a:cubicBezTo>
                        <a:cubicBezTo>
                          <a:pt x="620" y="400"/>
                          <a:pt x="648" y="403"/>
                          <a:pt x="710" y="409"/>
                        </a:cubicBezTo>
                        <a:cubicBezTo>
                          <a:pt x="773" y="414"/>
                          <a:pt x="735" y="406"/>
                          <a:pt x="672" y="420"/>
                        </a:cubicBezTo>
                        <a:cubicBezTo>
                          <a:pt x="609" y="433"/>
                          <a:pt x="520" y="452"/>
                          <a:pt x="547" y="452"/>
                        </a:cubicBezTo>
                        <a:cubicBezTo>
                          <a:pt x="574" y="452"/>
                          <a:pt x="667" y="449"/>
                          <a:pt x="623" y="460"/>
                        </a:cubicBezTo>
                        <a:cubicBezTo>
                          <a:pt x="579" y="471"/>
                          <a:pt x="558" y="485"/>
                          <a:pt x="465" y="485"/>
                        </a:cubicBezTo>
                        <a:cubicBezTo>
                          <a:pt x="373" y="485"/>
                          <a:pt x="253" y="474"/>
                          <a:pt x="340" y="466"/>
                        </a:cubicBezTo>
                        <a:cubicBezTo>
                          <a:pt x="427" y="458"/>
                          <a:pt x="593" y="460"/>
                          <a:pt x="492" y="449"/>
                        </a:cubicBezTo>
                        <a:cubicBezTo>
                          <a:pt x="392" y="439"/>
                          <a:pt x="285" y="439"/>
                          <a:pt x="226" y="441"/>
                        </a:cubicBezTo>
                        <a:cubicBezTo>
                          <a:pt x="166" y="444"/>
                          <a:pt x="46" y="441"/>
                          <a:pt x="49" y="433"/>
                        </a:cubicBezTo>
                        <a:moveTo>
                          <a:pt x="92" y="588"/>
                        </a:moveTo>
                        <a:cubicBezTo>
                          <a:pt x="92" y="588"/>
                          <a:pt x="277" y="588"/>
                          <a:pt x="345" y="583"/>
                        </a:cubicBezTo>
                        <a:cubicBezTo>
                          <a:pt x="413" y="577"/>
                          <a:pt x="419" y="556"/>
                          <a:pt x="495" y="558"/>
                        </a:cubicBezTo>
                        <a:cubicBezTo>
                          <a:pt x="524" y="559"/>
                          <a:pt x="555" y="558"/>
                          <a:pt x="583" y="557"/>
                        </a:cubicBezTo>
                        <a:cubicBezTo>
                          <a:pt x="629" y="556"/>
                          <a:pt x="671" y="554"/>
                          <a:pt x="699" y="561"/>
                        </a:cubicBezTo>
                        <a:cubicBezTo>
                          <a:pt x="746" y="572"/>
                          <a:pt x="784" y="569"/>
                          <a:pt x="702" y="575"/>
                        </a:cubicBezTo>
                        <a:cubicBezTo>
                          <a:pt x="620" y="580"/>
                          <a:pt x="552" y="588"/>
                          <a:pt x="566" y="596"/>
                        </a:cubicBezTo>
                        <a:cubicBezTo>
                          <a:pt x="579" y="605"/>
                          <a:pt x="648" y="613"/>
                          <a:pt x="628" y="626"/>
                        </a:cubicBezTo>
                        <a:cubicBezTo>
                          <a:pt x="609" y="640"/>
                          <a:pt x="615" y="640"/>
                          <a:pt x="514" y="643"/>
                        </a:cubicBezTo>
                        <a:cubicBezTo>
                          <a:pt x="413" y="645"/>
                          <a:pt x="258" y="659"/>
                          <a:pt x="334" y="640"/>
                        </a:cubicBezTo>
                        <a:cubicBezTo>
                          <a:pt x="411" y="621"/>
                          <a:pt x="593" y="607"/>
                          <a:pt x="457" y="607"/>
                        </a:cubicBezTo>
                        <a:cubicBezTo>
                          <a:pt x="321" y="607"/>
                          <a:pt x="117" y="594"/>
                          <a:pt x="92" y="588"/>
                        </a:cubicBezTo>
                        <a:moveTo>
                          <a:pt x="60" y="743"/>
                        </a:moveTo>
                        <a:cubicBezTo>
                          <a:pt x="76" y="743"/>
                          <a:pt x="275" y="743"/>
                          <a:pt x="318" y="741"/>
                        </a:cubicBezTo>
                        <a:cubicBezTo>
                          <a:pt x="362" y="738"/>
                          <a:pt x="392" y="714"/>
                          <a:pt x="479" y="714"/>
                        </a:cubicBezTo>
                        <a:cubicBezTo>
                          <a:pt x="566" y="714"/>
                          <a:pt x="571" y="716"/>
                          <a:pt x="642" y="727"/>
                        </a:cubicBezTo>
                        <a:cubicBezTo>
                          <a:pt x="713" y="738"/>
                          <a:pt x="767" y="733"/>
                          <a:pt x="789" y="733"/>
                        </a:cubicBezTo>
                        <a:cubicBezTo>
                          <a:pt x="811" y="733"/>
                          <a:pt x="789" y="719"/>
                          <a:pt x="705" y="746"/>
                        </a:cubicBezTo>
                        <a:cubicBezTo>
                          <a:pt x="679" y="754"/>
                          <a:pt x="664" y="782"/>
                          <a:pt x="677" y="815"/>
                        </a:cubicBezTo>
                        <a:cubicBezTo>
                          <a:pt x="680" y="824"/>
                          <a:pt x="696" y="827"/>
                          <a:pt x="705" y="837"/>
                        </a:cubicBezTo>
                        <a:cubicBezTo>
                          <a:pt x="716" y="850"/>
                          <a:pt x="729" y="864"/>
                          <a:pt x="736" y="877"/>
                        </a:cubicBezTo>
                        <a:cubicBezTo>
                          <a:pt x="767" y="938"/>
                          <a:pt x="687" y="1010"/>
                          <a:pt x="626" y="1011"/>
                        </a:cubicBezTo>
                        <a:cubicBezTo>
                          <a:pt x="520" y="1012"/>
                          <a:pt x="457" y="1013"/>
                          <a:pt x="372" y="1014"/>
                        </a:cubicBezTo>
                        <a:cubicBezTo>
                          <a:pt x="366" y="1014"/>
                          <a:pt x="280" y="951"/>
                          <a:pt x="306" y="891"/>
                        </a:cubicBezTo>
                        <a:cubicBezTo>
                          <a:pt x="312" y="876"/>
                          <a:pt x="325" y="853"/>
                          <a:pt x="336" y="840"/>
                        </a:cubicBezTo>
                        <a:cubicBezTo>
                          <a:pt x="344" y="830"/>
                          <a:pt x="350" y="830"/>
                          <a:pt x="354" y="821"/>
                        </a:cubicBezTo>
                        <a:cubicBezTo>
                          <a:pt x="365" y="792"/>
                          <a:pt x="353" y="769"/>
                          <a:pt x="348" y="768"/>
                        </a:cubicBezTo>
                        <a:cubicBezTo>
                          <a:pt x="261" y="754"/>
                          <a:pt x="54" y="746"/>
                          <a:pt x="60" y="743"/>
                        </a:cubicBezTo>
                      </a:path>
                    </a:pathLst>
                  </a:custGeom>
                  <a:solidFill>
                    <a:srgbClr val="64646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2" name="Freeform 14"/>
                  <p:cNvSpPr>
                    <a:spLocks/>
                  </p:cNvSpPr>
                  <p:nvPr/>
                </p:nvSpPr>
                <p:spPr bwMode="gray">
                  <a:xfrm>
                    <a:off x="-4810125" y="8204200"/>
                    <a:ext cx="1992313" cy="285750"/>
                  </a:xfrm>
                  <a:custGeom>
                    <a:avLst/>
                    <a:gdLst/>
                    <a:ahLst/>
                    <a:cxnLst>
                      <a:cxn ang="0">
                        <a:pos x="101" y="13"/>
                      </a:cxn>
                      <a:cxn ang="0">
                        <a:pos x="311" y="16"/>
                      </a:cxn>
                      <a:cxn ang="0">
                        <a:pos x="330" y="51"/>
                      </a:cxn>
                      <a:cxn ang="0">
                        <a:pos x="0" y="76"/>
                      </a:cxn>
                      <a:cxn ang="0">
                        <a:pos x="153" y="49"/>
                      </a:cxn>
                      <a:cxn ang="0">
                        <a:pos x="101" y="13"/>
                      </a:cxn>
                    </a:cxnLst>
                    <a:rect l="0" t="0" r="r" b="b"/>
                    <a:pathLst>
                      <a:path w="531" h="76">
                        <a:moveTo>
                          <a:pt x="101" y="13"/>
                        </a:moveTo>
                        <a:cubicBezTo>
                          <a:pt x="101" y="13"/>
                          <a:pt x="207" y="0"/>
                          <a:pt x="311" y="16"/>
                        </a:cubicBezTo>
                        <a:cubicBezTo>
                          <a:pt x="414" y="32"/>
                          <a:pt x="531" y="38"/>
                          <a:pt x="330" y="51"/>
                        </a:cubicBezTo>
                        <a:cubicBezTo>
                          <a:pt x="128" y="65"/>
                          <a:pt x="0" y="76"/>
                          <a:pt x="0" y="76"/>
                        </a:cubicBezTo>
                        <a:cubicBezTo>
                          <a:pt x="0" y="76"/>
                          <a:pt x="90" y="76"/>
                          <a:pt x="153" y="49"/>
                        </a:cubicBezTo>
                        <a:cubicBezTo>
                          <a:pt x="215" y="21"/>
                          <a:pt x="106" y="21"/>
                          <a:pt x="101" y="13"/>
                        </a:cubicBezTo>
                        <a:close/>
                      </a:path>
                    </a:pathLst>
                  </a:custGeom>
                  <a:solidFill>
                    <a:srgbClr val="5B5A58"/>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3" name="Freeform 15"/>
                  <p:cNvSpPr>
                    <a:spLocks noEditPoints="1"/>
                  </p:cNvSpPr>
                  <p:nvPr/>
                </p:nvSpPr>
                <p:spPr bwMode="gray">
                  <a:xfrm>
                    <a:off x="-6638925" y="7585075"/>
                    <a:ext cx="2698750" cy="1560513"/>
                  </a:xfrm>
                  <a:custGeom>
                    <a:avLst/>
                    <a:gdLst/>
                    <a:ahLst/>
                    <a:cxnLst>
                      <a:cxn ang="0">
                        <a:pos x="7" y="3"/>
                      </a:cxn>
                      <a:cxn ang="0">
                        <a:pos x="304" y="11"/>
                      </a:cxn>
                      <a:cxn ang="0">
                        <a:pos x="498" y="50"/>
                      </a:cxn>
                      <a:cxn ang="0">
                        <a:pos x="27" y="93"/>
                      </a:cxn>
                      <a:cxn ang="0">
                        <a:pos x="7" y="3"/>
                      </a:cxn>
                      <a:cxn ang="0">
                        <a:pos x="0" y="187"/>
                      </a:cxn>
                      <a:cxn ang="0">
                        <a:pos x="327" y="187"/>
                      </a:cxn>
                      <a:cxn ang="0">
                        <a:pos x="424" y="229"/>
                      </a:cxn>
                      <a:cxn ang="0">
                        <a:pos x="19" y="265"/>
                      </a:cxn>
                      <a:cxn ang="0">
                        <a:pos x="0" y="187"/>
                      </a:cxn>
                      <a:cxn ang="0">
                        <a:pos x="7" y="339"/>
                      </a:cxn>
                      <a:cxn ang="0">
                        <a:pos x="280" y="362"/>
                      </a:cxn>
                      <a:cxn ang="0">
                        <a:pos x="526" y="358"/>
                      </a:cxn>
                      <a:cxn ang="0">
                        <a:pos x="288" y="413"/>
                      </a:cxn>
                      <a:cxn ang="0">
                        <a:pos x="7" y="413"/>
                      </a:cxn>
                      <a:cxn ang="0">
                        <a:pos x="7" y="339"/>
                      </a:cxn>
                    </a:cxnLst>
                    <a:rect l="0" t="0" r="r" b="b"/>
                    <a:pathLst>
                      <a:path w="720" h="416">
                        <a:moveTo>
                          <a:pt x="7" y="3"/>
                        </a:moveTo>
                        <a:cubicBezTo>
                          <a:pt x="7" y="3"/>
                          <a:pt x="136" y="0"/>
                          <a:pt x="304" y="11"/>
                        </a:cubicBezTo>
                        <a:cubicBezTo>
                          <a:pt x="471" y="23"/>
                          <a:pt x="720" y="27"/>
                          <a:pt x="498" y="50"/>
                        </a:cubicBezTo>
                        <a:cubicBezTo>
                          <a:pt x="276" y="74"/>
                          <a:pt x="27" y="93"/>
                          <a:pt x="27" y="93"/>
                        </a:cubicBezTo>
                        <a:lnTo>
                          <a:pt x="7" y="3"/>
                        </a:lnTo>
                        <a:close/>
                        <a:moveTo>
                          <a:pt x="0" y="187"/>
                        </a:moveTo>
                        <a:cubicBezTo>
                          <a:pt x="19" y="183"/>
                          <a:pt x="152" y="167"/>
                          <a:pt x="327" y="187"/>
                        </a:cubicBezTo>
                        <a:cubicBezTo>
                          <a:pt x="502" y="206"/>
                          <a:pt x="604" y="222"/>
                          <a:pt x="424" y="229"/>
                        </a:cubicBezTo>
                        <a:cubicBezTo>
                          <a:pt x="245" y="237"/>
                          <a:pt x="19" y="265"/>
                          <a:pt x="19" y="265"/>
                        </a:cubicBezTo>
                        <a:lnTo>
                          <a:pt x="0" y="187"/>
                        </a:lnTo>
                        <a:close/>
                        <a:moveTo>
                          <a:pt x="7" y="339"/>
                        </a:moveTo>
                        <a:cubicBezTo>
                          <a:pt x="7" y="339"/>
                          <a:pt x="116" y="374"/>
                          <a:pt x="280" y="362"/>
                        </a:cubicBezTo>
                        <a:cubicBezTo>
                          <a:pt x="444" y="350"/>
                          <a:pt x="545" y="354"/>
                          <a:pt x="526" y="358"/>
                        </a:cubicBezTo>
                        <a:cubicBezTo>
                          <a:pt x="506" y="362"/>
                          <a:pt x="432" y="416"/>
                          <a:pt x="288" y="413"/>
                        </a:cubicBezTo>
                        <a:cubicBezTo>
                          <a:pt x="144" y="409"/>
                          <a:pt x="7" y="413"/>
                          <a:pt x="7" y="413"/>
                        </a:cubicBezTo>
                        <a:lnTo>
                          <a:pt x="7" y="339"/>
                        </a:lnTo>
                        <a:close/>
                      </a:path>
                    </a:pathLst>
                  </a:custGeom>
                  <a:solidFill>
                    <a:srgbClr val="938A85"/>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4" name="Freeform 16"/>
                  <p:cNvSpPr>
                    <a:spLocks noEditPoints="1"/>
                  </p:cNvSpPr>
                  <p:nvPr/>
                </p:nvSpPr>
                <p:spPr bwMode="gray">
                  <a:xfrm>
                    <a:off x="-4816475" y="7612062"/>
                    <a:ext cx="2365375" cy="2012950"/>
                  </a:xfrm>
                  <a:custGeom>
                    <a:avLst/>
                    <a:gdLst/>
                    <a:ahLst/>
                    <a:cxnLst>
                      <a:cxn ang="0">
                        <a:pos x="119" y="13"/>
                      </a:cxn>
                      <a:cxn ang="0">
                        <a:pos x="313" y="13"/>
                      </a:cxn>
                      <a:cxn ang="0">
                        <a:pos x="370" y="40"/>
                      </a:cxn>
                      <a:cxn ang="0">
                        <a:pos x="76" y="73"/>
                      </a:cxn>
                      <a:cxn ang="0">
                        <a:pos x="117" y="51"/>
                      </a:cxn>
                      <a:cxn ang="0">
                        <a:pos x="138" y="19"/>
                      </a:cxn>
                      <a:cxn ang="0">
                        <a:pos x="119" y="13"/>
                      </a:cxn>
                      <a:cxn ang="0">
                        <a:pos x="122" y="340"/>
                      </a:cxn>
                      <a:cxn ang="0">
                        <a:pos x="313" y="334"/>
                      </a:cxn>
                      <a:cxn ang="0">
                        <a:pos x="454" y="351"/>
                      </a:cxn>
                      <a:cxn ang="0">
                        <a:pos x="117" y="394"/>
                      </a:cxn>
                      <a:cxn ang="0">
                        <a:pos x="152" y="373"/>
                      </a:cxn>
                      <a:cxn ang="0">
                        <a:pos x="122" y="340"/>
                      </a:cxn>
                      <a:cxn ang="0">
                        <a:pos x="167" y="86"/>
                      </a:cxn>
                      <a:cxn ang="0">
                        <a:pos x="382" y="69"/>
                      </a:cxn>
                      <a:cxn ang="0">
                        <a:pos x="268" y="117"/>
                      </a:cxn>
                      <a:cxn ang="0">
                        <a:pos x="167" y="86"/>
                      </a:cxn>
                      <a:cxn ang="0">
                        <a:pos x="150" y="266"/>
                      </a:cxn>
                      <a:cxn ang="0">
                        <a:pos x="303" y="252"/>
                      </a:cxn>
                      <a:cxn ang="0">
                        <a:pos x="469" y="248"/>
                      </a:cxn>
                      <a:cxn ang="0">
                        <a:pos x="303" y="279"/>
                      </a:cxn>
                      <a:cxn ang="0">
                        <a:pos x="150" y="266"/>
                      </a:cxn>
                      <a:cxn ang="0">
                        <a:pos x="141" y="428"/>
                      </a:cxn>
                      <a:cxn ang="0">
                        <a:pos x="272" y="406"/>
                      </a:cxn>
                      <a:cxn ang="0">
                        <a:pos x="456" y="414"/>
                      </a:cxn>
                      <a:cxn ang="0">
                        <a:pos x="347" y="436"/>
                      </a:cxn>
                      <a:cxn ang="0">
                        <a:pos x="141" y="428"/>
                      </a:cxn>
                      <a:cxn ang="0">
                        <a:pos x="216" y="511"/>
                      </a:cxn>
                      <a:cxn ang="0">
                        <a:pos x="325" y="502"/>
                      </a:cxn>
                      <a:cxn ang="0">
                        <a:pos x="338" y="519"/>
                      </a:cxn>
                      <a:cxn ang="0">
                        <a:pos x="268" y="533"/>
                      </a:cxn>
                      <a:cxn ang="0">
                        <a:pos x="216" y="511"/>
                      </a:cxn>
                    </a:cxnLst>
                    <a:rect l="0" t="0" r="r" b="b"/>
                    <a:pathLst>
                      <a:path w="631" h="537">
                        <a:moveTo>
                          <a:pt x="119" y="13"/>
                        </a:moveTo>
                        <a:cubicBezTo>
                          <a:pt x="119" y="13"/>
                          <a:pt x="239" y="0"/>
                          <a:pt x="313" y="13"/>
                        </a:cubicBezTo>
                        <a:cubicBezTo>
                          <a:pt x="386" y="27"/>
                          <a:pt x="484" y="13"/>
                          <a:pt x="370" y="40"/>
                        </a:cubicBezTo>
                        <a:cubicBezTo>
                          <a:pt x="255" y="68"/>
                          <a:pt x="152" y="76"/>
                          <a:pt x="76" y="73"/>
                        </a:cubicBezTo>
                        <a:cubicBezTo>
                          <a:pt x="0" y="70"/>
                          <a:pt x="27" y="70"/>
                          <a:pt x="117" y="51"/>
                        </a:cubicBezTo>
                        <a:cubicBezTo>
                          <a:pt x="206" y="32"/>
                          <a:pt x="168" y="19"/>
                          <a:pt x="138" y="19"/>
                        </a:cubicBezTo>
                        <a:cubicBezTo>
                          <a:pt x="108" y="19"/>
                          <a:pt x="127" y="16"/>
                          <a:pt x="119" y="13"/>
                        </a:cubicBezTo>
                        <a:close/>
                        <a:moveTo>
                          <a:pt x="122" y="340"/>
                        </a:moveTo>
                        <a:cubicBezTo>
                          <a:pt x="122" y="340"/>
                          <a:pt x="209" y="332"/>
                          <a:pt x="313" y="334"/>
                        </a:cubicBezTo>
                        <a:cubicBezTo>
                          <a:pt x="416" y="337"/>
                          <a:pt x="631" y="321"/>
                          <a:pt x="454" y="351"/>
                        </a:cubicBezTo>
                        <a:cubicBezTo>
                          <a:pt x="277" y="381"/>
                          <a:pt x="176" y="386"/>
                          <a:pt x="117" y="394"/>
                        </a:cubicBezTo>
                        <a:cubicBezTo>
                          <a:pt x="57" y="403"/>
                          <a:pt x="84" y="397"/>
                          <a:pt x="152" y="373"/>
                        </a:cubicBezTo>
                        <a:cubicBezTo>
                          <a:pt x="220" y="348"/>
                          <a:pt x="122" y="348"/>
                          <a:pt x="122" y="340"/>
                        </a:cubicBezTo>
                        <a:close/>
                        <a:moveTo>
                          <a:pt x="167" y="86"/>
                        </a:moveTo>
                        <a:cubicBezTo>
                          <a:pt x="198" y="86"/>
                          <a:pt x="294" y="60"/>
                          <a:pt x="382" y="69"/>
                        </a:cubicBezTo>
                        <a:cubicBezTo>
                          <a:pt x="469" y="77"/>
                          <a:pt x="369" y="112"/>
                          <a:pt x="268" y="117"/>
                        </a:cubicBezTo>
                        <a:cubicBezTo>
                          <a:pt x="167" y="121"/>
                          <a:pt x="172" y="91"/>
                          <a:pt x="167" y="86"/>
                        </a:cubicBezTo>
                        <a:close/>
                        <a:moveTo>
                          <a:pt x="150" y="266"/>
                        </a:moveTo>
                        <a:cubicBezTo>
                          <a:pt x="176" y="266"/>
                          <a:pt x="216" y="257"/>
                          <a:pt x="303" y="252"/>
                        </a:cubicBezTo>
                        <a:cubicBezTo>
                          <a:pt x="391" y="248"/>
                          <a:pt x="469" y="248"/>
                          <a:pt x="469" y="248"/>
                        </a:cubicBezTo>
                        <a:cubicBezTo>
                          <a:pt x="469" y="248"/>
                          <a:pt x="399" y="274"/>
                          <a:pt x="303" y="279"/>
                        </a:cubicBezTo>
                        <a:cubicBezTo>
                          <a:pt x="207" y="283"/>
                          <a:pt x="159" y="266"/>
                          <a:pt x="150" y="266"/>
                        </a:cubicBezTo>
                        <a:close/>
                        <a:moveTo>
                          <a:pt x="141" y="428"/>
                        </a:moveTo>
                        <a:cubicBezTo>
                          <a:pt x="159" y="428"/>
                          <a:pt x="150" y="410"/>
                          <a:pt x="272" y="406"/>
                        </a:cubicBezTo>
                        <a:cubicBezTo>
                          <a:pt x="395" y="401"/>
                          <a:pt x="456" y="414"/>
                          <a:pt x="456" y="414"/>
                        </a:cubicBezTo>
                        <a:cubicBezTo>
                          <a:pt x="456" y="414"/>
                          <a:pt x="487" y="419"/>
                          <a:pt x="347" y="436"/>
                        </a:cubicBezTo>
                        <a:cubicBezTo>
                          <a:pt x="207" y="454"/>
                          <a:pt x="145" y="423"/>
                          <a:pt x="141" y="428"/>
                        </a:cubicBezTo>
                        <a:close/>
                        <a:moveTo>
                          <a:pt x="216" y="511"/>
                        </a:moveTo>
                        <a:cubicBezTo>
                          <a:pt x="242" y="511"/>
                          <a:pt x="255" y="502"/>
                          <a:pt x="325" y="502"/>
                        </a:cubicBezTo>
                        <a:cubicBezTo>
                          <a:pt x="395" y="502"/>
                          <a:pt x="338" y="519"/>
                          <a:pt x="338" y="519"/>
                        </a:cubicBezTo>
                        <a:cubicBezTo>
                          <a:pt x="338" y="519"/>
                          <a:pt x="329" y="528"/>
                          <a:pt x="268" y="533"/>
                        </a:cubicBezTo>
                        <a:cubicBezTo>
                          <a:pt x="207" y="537"/>
                          <a:pt x="224" y="519"/>
                          <a:pt x="216" y="511"/>
                        </a:cubicBezTo>
                        <a:close/>
                      </a:path>
                    </a:pathLst>
                  </a:custGeom>
                  <a:solidFill>
                    <a:srgbClr val="F3F0ED"/>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5" name="Freeform 17"/>
                  <p:cNvSpPr>
                    <a:spLocks noEditPoints="1"/>
                  </p:cNvSpPr>
                  <p:nvPr/>
                </p:nvSpPr>
                <p:spPr bwMode="gray">
                  <a:xfrm>
                    <a:off x="-6561138" y="9742487"/>
                    <a:ext cx="3967163" cy="77788"/>
                  </a:xfrm>
                  <a:custGeom>
                    <a:avLst/>
                    <a:gdLst/>
                    <a:ahLst/>
                    <a:cxnLst>
                      <a:cxn ang="0">
                        <a:pos x="0" y="10"/>
                      </a:cxn>
                      <a:cxn ang="0">
                        <a:pos x="0" y="21"/>
                      </a:cxn>
                      <a:cxn ang="0">
                        <a:pos x="5" y="21"/>
                      </a:cxn>
                      <a:cxn ang="0">
                        <a:pos x="4" y="19"/>
                      </a:cxn>
                      <a:cxn ang="0">
                        <a:pos x="0" y="10"/>
                      </a:cxn>
                      <a:cxn ang="0">
                        <a:pos x="1058" y="0"/>
                      </a:cxn>
                      <a:cxn ang="0">
                        <a:pos x="1056" y="2"/>
                      </a:cxn>
                      <a:cxn ang="0">
                        <a:pos x="1058" y="2"/>
                      </a:cxn>
                      <a:cxn ang="0">
                        <a:pos x="1058" y="0"/>
                      </a:cxn>
                    </a:cxnLst>
                    <a:rect l="0" t="0" r="r" b="b"/>
                    <a:pathLst>
                      <a:path w="1058" h="21">
                        <a:moveTo>
                          <a:pt x="0" y="10"/>
                        </a:moveTo>
                        <a:cubicBezTo>
                          <a:pt x="0" y="21"/>
                          <a:pt x="0" y="21"/>
                          <a:pt x="0" y="21"/>
                        </a:cubicBezTo>
                        <a:cubicBezTo>
                          <a:pt x="0" y="21"/>
                          <a:pt x="2" y="21"/>
                          <a:pt x="5" y="21"/>
                        </a:cubicBezTo>
                        <a:cubicBezTo>
                          <a:pt x="5" y="21"/>
                          <a:pt x="5" y="20"/>
                          <a:pt x="4" y="19"/>
                        </a:cubicBezTo>
                        <a:cubicBezTo>
                          <a:pt x="3" y="16"/>
                          <a:pt x="1" y="13"/>
                          <a:pt x="0" y="10"/>
                        </a:cubicBezTo>
                        <a:moveTo>
                          <a:pt x="1058" y="0"/>
                        </a:moveTo>
                        <a:cubicBezTo>
                          <a:pt x="1057" y="1"/>
                          <a:pt x="1057" y="2"/>
                          <a:pt x="1056" y="2"/>
                        </a:cubicBezTo>
                        <a:cubicBezTo>
                          <a:pt x="1057" y="2"/>
                          <a:pt x="1058" y="2"/>
                          <a:pt x="1058" y="2"/>
                        </a:cubicBezTo>
                        <a:cubicBezTo>
                          <a:pt x="1058" y="0"/>
                          <a:pt x="1058" y="0"/>
                          <a:pt x="1058" y="0"/>
                        </a:cubicBezTo>
                      </a:path>
                    </a:pathLst>
                  </a:custGeom>
                  <a:solidFill>
                    <a:srgbClr val="F9F7F5"/>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6" name="Freeform 18"/>
                  <p:cNvSpPr>
                    <a:spLocks noEditPoints="1"/>
                  </p:cNvSpPr>
                  <p:nvPr/>
                </p:nvSpPr>
                <p:spPr bwMode="gray">
                  <a:xfrm>
                    <a:off x="-6561138" y="9583737"/>
                    <a:ext cx="3967163" cy="266700"/>
                  </a:xfrm>
                  <a:custGeom>
                    <a:avLst/>
                    <a:gdLst/>
                    <a:ahLst/>
                    <a:cxnLst>
                      <a:cxn ang="0">
                        <a:pos x="1" y="19"/>
                      </a:cxn>
                      <a:cxn ang="0">
                        <a:pos x="0" y="52"/>
                      </a:cxn>
                      <a:cxn ang="0">
                        <a:pos x="4" y="61"/>
                      </a:cxn>
                      <a:cxn ang="0">
                        <a:pos x="5" y="63"/>
                      </a:cxn>
                      <a:cxn ang="0">
                        <a:pos x="202" y="68"/>
                      </a:cxn>
                      <a:cxn ang="0">
                        <a:pos x="335" y="71"/>
                      </a:cxn>
                      <a:cxn ang="0">
                        <a:pos x="349" y="52"/>
                      </a:cxn>
                      <a:cxn ang="0">
                        <a:pos x="367" y="33"/>
                      </a:cxn>
                      <a:cxn ang="0">
                        <a:pos x="368" y="28"/>
                      </a:cxn>
                      <a:cxn ang="0">
                        <a:pos x="203" y="24"/>
                      </a:cxn>
                      <a:cxn ang="0">
                        <a:pos x="61" y="21"/>
                      </a:cxn>
                      <a:cxn ang="0">
                        <a:pos x="17" y="20"/>
                      </a:cxn>
                      <a:cxn ang="0">
                        <a:pos x="1" y="19"/>
                      </a:cxn>
                      <a:cxn ang="0">
                        <a:pos x="1055" y="0"/>
                      </a:cxn>
                      <a:cxn ang="0">
                        <a:pos x="1051" y="1"/>
                      </a:cxn>
                      <a:cxn ang="0">
                        <a:pos x="821" y="16"/>
                      </a:cxn>
                      <a:cxn ang="0">
                        <a:pos x="688" y="24"/>
                      </a:cxn>
                      <a:cxn ang="0">
                        <a:pos x="690" y="27"/>
                      </a:cxn>
                      <a:cxn ang="0">
                        <a:pos x="718" y="49"/>
                      </a:cxn>
                      <a:cxn ang="0">
                        <a:pos x="732" y="65"/>
                      </a:cxn>
                      <a:cxn ang="0">
                        <a:pos x="1056" y="44"/>
                      </a:cxn>
                      <a:cxn ang="0">
                        <a:pos x="1058" y="42"/>
                      </a:cxn>
                      <a:cxn ang="0">
                        <a:pos x="1055" y="0"/>
                      </a:cxn>
                    </a:cxnLst>
                    <a:rect l="0" t="0" r="r" b="b"/>
                    <a:pathLst>
                      <a:path w="1058" h="71">
                        <a:moveTo>
                          <a:pt x="1" y="19"/>
                        </a:moveTo>
                        <a:cubicBezTo>
                          <a:pt x="0" y="52"/>
                          <a:pt x="0" y="52"/>
                          <a:pt x="0" y="52"/>
                        </a:cubicBezTo>
                        <a:cubicBezTo>
                          <a:pt x="1" y="55"/>
                          <a:pt x="3" y="58"/>
                          <a:pt x="4" y="61"/>
                        </a:cubicBezTo>
                        <a:cubicBezTo>
                          <a:pt x="5" y="62"/>
                          <a:pt x="5" y="63"/>
                          <a:pt x="5" y="63"/>
                        </a:cubicBezTo>
                        <a:cubicBezTo>
                          <a:pt x="27" y="64"/>
                          <a:pt x="108" y="66"/>
                          <a:pt x="202" y="68"/>
                        </a:cubicBezTo>
                        <a:cubicBezTo>
                          <a:pt x="245" y="69"/>
                          <a:pt x="291" y="70"/>
                          <a:pt x="335" y="71"/>
                        </a:cubicBezTo>
                        <a:cubicBezTo>
                          <a:pt x="340" y="64"/>
                          <a:pt x="345" y="57"/>
                          <a:pt x="349" y="52"/>
                        </a:cubicBezTo>
                        <a:cubicBezTo>
                          <a:pt x="357" y="42"/>
                          <a:pt x="363" y="42"/>
                          <a:pt x="367" y="33"/>
                        </a:cubicBezTo>
                        <a:cubicBezTo>
                          <a:pt x="367" y="31"/>
                          <a:pt x="368" y="29"/>
                          <a:pt x="368" y="28"/>
                        </a:cubicBezTo>
                        <a:cubicBezTo>
                          <a:pt x="314" y="27"/>
                          <a:pt x="257" y="26"/>
                          <a:pt x="203" y="24"/>
                        </a:cubicBezTo>
                        <a:cubicBezTo>
                          <a:pt x="148" y="23"/>
                          <a:pt x="97" y="22"/>
                          <a:pt x="61" y="21"/>
                        </a:cubicBezTo>
                        <a:cubicBezTo>
                          <a:pt x="42" y="20"/>
                          <a:pt x="27" y="20"/>
                          <a:pt x="17" y="20"/>
                        </a:cubicBezTo>
                        <a:cubicBezTo>
                          <a:pt x="7" y="19"/>
                          <a:pt x="1" y="19"/>
                          <a:pt x="1" y="19"/>
                        </a:cubicBezTo>
                        <a:moveTo>
                          <a:pt x="1055" y="0"/>
                        </a:moveTo>
                        <a:cubicBezTo>
                          <a:pt x="1055" y="0"/>
                          <a:pt x="1054" y="1"/>
                          <a:pt x="1051" y="1"/>
                        </a:cubicBezTo>
                        <a:cubicBezTo>
                          <a:pt x="1029" y="2"/>
                          <a:pt x="931" y="9"/>
                          <a:pt x="821" y="16"/>
                        </a:cubicBezTo>
                        <a:cubicBezTo>
                          <a:pt x="778" y="19"/>
                          <a:pt x="732" y="22"/>
                          <a:pt x="688" y="24"/>
                        </a:cubicBezTo>
                        <a:cubicBezTo>
                          <a:pt x="689" y="25"/>
                          <a:pt x="689" y="26"/>
                          <a:pt x="690" y="27"/>
                        </a:cubicBezTo>
                        <a:cubicBezTo>
                          <a:pt x="693" y="36"/>
                          <a:pt x="709" y="39"/>
                          <a:pt x="718" y="49"/>
                        </a:cubicBezTo>
                        <a:cubicBezTo>
                          <a:pt x="723" y="55"/>
                          <a:pt x="728" y="60"/>
                          <a:pt x="732" y="65"/>
                        </a:cubicBezTo>
                        <a:cubicBezTo>
                          <a:pt x="878" y="58"/>
                          <a:pt x="1033" y="46"/>
                          <a:pt x="1056" y="44"/>
                        </a:cubicBezTo>
                        <a:cubicBezTo>
                          <a:pt x="1057" y="44"/>
                          <a:pt x="1057" y="43"/>
                          <a:pt x="1058" y="42"/>
                        </a:cubicBezTo>
                        <a:cubicBezTo>
                          <a:pt x="1055" y="0"/>
                          <a:pt x="1055" y="0"/>
                          <a:pt x="1055" y="0"/>
                        </a:cubicBezTo>
                      </a:path>
                    </a:pathLst>
                  </a:custGeom>
                  <a:solidFill>
                    <a:srgbClr val="BCBAB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7" name="Freeform 19"/>
                  <p:cNvSpPr>
                    <a:spLocks/>
                  </p:cNvSpPr>
                  <p:nvPr/>
                </p:nvSpPr>
                <p:spPr bwMode="gray">
                  <a:xfrm>
                    <a:off x="-5305425" y="9674225"/>
                    <a:ext cx="1489075" cy="184150"/>
                  </a:xfrm>
                  <a:custGeom>
                    <a:avLst/>
                    <a:gdLst/>
                    <a:ahLst/>
                    <a:cxnLst>
                      <a:cxn ang="0">
                        <a:pos x="353" y="0"/>
                      </a:cxn>
                      <a:cxn ang="0">
                        <a:pos x="320" y="1"/>
                      </a:cxn>
                      <a:cxn ang="0">
                        <a:pos x="184" y="5"/>
                      </a:cxn>
                      <a:cxn ang="0">
                        <a:pos x="184" y="5"/>
                      </a:cxn>
                      <a:cxn ang="0">
                        <a:pos x="33" y="4"/>
                      </a:cxn>
                      <a:cxn ang="0">
                        <a:pos x="32" y="9"/>
                      </a:cxn>
                      <a:cxn ang="0">
                        <a:pos x="14" y="28"/>
                      </a:cxn>
                      <a:cxn ang="0">
                        <a:pos x="0" y="47"/>
                      </a:cxn>
                      <a:cxn ang="0">
                        <a:pos x="184" y="49"/>
                      </a:cxn>
                      <a:cxn ang="0">
                        <a:pos x="333" y="45"/>
                      </a:cxn>
                      <a:cxn ang="0">
                        <a:pos x="397" y="41"/>
                      </a:cxn>
                      <a:cxn ang="0">
                        <a:pos x="383" y="25"/>
                      </a:cxn>
                      <a:cxn ang="0">
                        <a:pos x="355" y="3"/>
                      </a:cxn>
                      <a:cxn ang="0">
                        <a:pos x="353" y="0"/>
                      </a:cxn>
                    </a:cxnLst>
                    <a:rect l="0" t="0" r="r" b="b"/>
                    <a:pathLst>
                      <a:path w="397" h="49">
                        <a:moveTo>
                          <a:pt x="353" y="0"/>
                        </a:moveTo>
                        <a:cubicBezTo>
                          <a:pt x="342" y="0"/>
                          <a:pt x="331" y="1"/>
                          <a:pt x="320" y="1"/>
                        </a:cubicBezTo>
                        <a:cubicBezTo>
                          <a:pt x="267" y="4"/>
                          <a:pt x="219" y="5"/>
                          <a:pt x="184" y="5"/>
                        </a:cubicBezTo>
                        <a:cubicBezTo>
                          <a:pt x="184" y="5"/>
                          <a:pt x="184" y="5"/>
                          <a:pt x="184" y="5"/>
                        </a:cubicBezTo>
                        <a:cubicBezTo>
                          <a:pt x="145" y="5"/>
                          <a:pt x="91" y="5"/>
                          <a:pt x="33" y="4"/>
                        </a:cubicBezTo>
                        <a:cubicBezTo>
                          <a:pt x="33" y="5"/>
                          <a:pt x="32" y="7"/>
                          <a:pt x="32" y="9"/>
                        </a:cubicBezTo>
                        <a:cubicBezTo>
                          <a:pt x="28" y="18"/>
                          <a:pt x="22" y="18"/>
                          <a:pt x="14" y="28"/>
                        </a:cubicBezTo>
                        <a:cubicBezTo>
                          <a:pt x="10" y="33"/>
                          <a:pt x="5" y="40"/>
                          <a:pt x="0" y="47"/>
                        </a:cubicBezTo>
                        <a:cubicBezTo>
                          <a:pt x="71" y="48"/>
                          <a:pt x="137" y="49"/>
                          <a:pt x="184" y="49"/>
                        </a:cubicBezTo>
                        <a:cubicBezTo>
                          <a:pt x="222" y="49"/>
                          <a:pt x="275" y="48"/>
                          <a:pt x="333" y="45"/>
                        </a:cubicBezTo>
                        <a:cubicBezTo>
                          <a:pt x="354" y="44"/>
                          <a:pt x="375" y="43"/>
                          <a:pt x="397" y="41"/>
                        </a:cubicBezTo>
                        <a:cubicBezTo>
                          <a:pt x="393" y="36"/>
                          <a:pt x="388" y="31"/>
                          <a:pt x="383" y="25"/>
                        </a:cubicBezTo>
                        <a:cubicBezTo>
                          <a:pt x="374" y="15"/>
                          <a:pt x="358" y="12"/>
                          <a:pt x="355" y="3"/>
                        </a:cubicBezTo>
                        <a:cubicBezTo>
                          <a:pt x="354" y="2"/>
                          <a:pt x="354" y="1"/>
                          <a:pt x="353" y="0"/>
                        </a:cubicBezTo>
                      </a:path>
                    </a:pathLst>
                  </a:custGeom>
                  <a:solidFill>
                    <a:srgbClr val="B0AFAB"/>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8" name="Freeform 22"/>
                  <p:cNvSpPr>
                    <a:spLocks/>
                  </p:cNvSpPr>
                  <p:nvPr/>
                </p:nvSpPr>
                <p:spPr bwMode="gray">
                  <a:xfrm>
                    <a:off x="-2619375" y="8102600"/>
                    <a:ext cx="63500" cy="192088"/>
                  </a:xfrm>
                  <a:custGeom>
                    <a:avLst/>
                    <a:gdLst/>
                    <a:ahLst/>
                    <a:cxnLst>
                      <a:cxn ang="0">
                        <a:pos x="2" y="0"/>
                      </a:cxn>
                      <a:cxn ang="0">
                        <a:pos x="15" y="50"/>
                      </a:cxn>
                      <a:cxn ang="0">
                        <a:pos x="17" y="51"/>
                      </a:cxn>
                      <a:cxn ang="0">
                        <a:pos x="2" y="0"/>
                      </a:cxn>
                    </a:cxnLst>
                    <a:rect l="0" t="0" r="r" b="b"/>
                    <a:pathLst>
                      <a:path w="17" h="51">
                        <a:moveTo>
                          <a:pt x="2" y="0"/>
                        </a:moveTo>
                        <a:cubicBezTo>
                          <a:pt x="0" y="20"/>
                          <a:pt x="12" y="44"/>
                          <a:pt x="15" y="50"/>
                        </a:cubicBezTo>
                        <a:cubicBezTo>
                          <a:pt x="16" y="50"/>
                          <a:pt x="17" y="51"/>
                          <a:pt x="17" y="51"/>
                        </a:cubicBezTo>
                        <a:cubicBezTo>
                          <a:pt x="2" y="0"/>
                          <a:pt x="2" y="0"/>
                          <a:pt x="2" y="0"/>
                        </a:cubicBezTo>
                      </a:path>
                    </a:pathLst>
                  </a:custGeom>
                  <a:solidFill>
                    <a:srgbClr val="F8F6F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9" name="Freeform 23"/>
                  <p:cNvSpPr>
                    <a:spLocks/>
                  </p:cNvSpPr>
                  <p:nvPr/>
                </p:nvSpPr>
                <p:spPr bwMode="gray">
                  <a:xfrm>
                    <a:off x="-2770188" y="8054975"/>
                    <a:ext cx="206375" cy="234950"/>
                  </a:xfrm>
                  <a:custGeom>
                    <a:avLst/>
                    <a:gdLst/>
                    <a:ahLst/>
                    <a:cxnLst>
                      <a:cxn ang="0">
                        <a:pos x="23" y="0"/>
                      </a:cxn>
                      <a:cxn ang="0">
                        <a:pos x="2" y="18"/>
                      </a:cxn>
                      <a:cxn ang="0">
                        <a:pos x="55" y="63"/>
                      </a:cxn>
                      <a:cxn ang="0">
                        <a:pos x="42" y="13"/>
                      </a:cxn>
                      <a:cxn ang="0">
                        <a:pos x="39" y="3"/>
                      </a:cxn>
                      <a:cxn ang="0">
                        <a:pos x="23" y="0"/>
                      </a:cxn>
                    </a:cxnLst>
                    <a:rect l="0" t="0" r="r" b="b"/>
                    <a:pathLst>
                      <a:path w="55" h="63">
                        <a:moveTo>
                          <a:pt x="23" y="0"/>
                        </a:moveTo>
                        <a:cubicBezTo>
                          <a:pt x="14" y="0"/>
                          <a:pt x="4" y="3"/>
                          <a:pt x="2" y="18"/>
                        </a:cubicBezTo>
                        <a:cubicBezTo>
                          <a:pt x="0" y="42"/>
                          <a:pt x="44" y="59"/>
                          <a:pt x="55" y="63"/>
                        </a:cubicBezTo>
                        <a:cubicBezTo>
                          <a:pt x="52" y="57"/>
                          <a:pt x="40" y="33"/>
                          <a:pt x="42" y="13"/>
                        </a:cubicBezTo>
                        <a:cubicBezTo>
                          <a:pt x="39" y="3"/>
                          <a:pt x="39" y="3"/>
                          <a:pt x="39" y="3"/>
                        </a:cubicBezTo>
                        <a:cubicBezTo>
                          <a:pt x="39" y="3"/>
                          <a:pt x="31" y="0"/>
                          <a:pt x="23" y="0"/>
                        </a:cubicBezTo>
                      </a:path>
                    </a:pathLst>
                  </a:custGeom>
                  <a:solidFill>
                    <a:srgbClr val="98969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0" name="Freeform 24"/>
                  <p:cNvSpPr>
                    <a:spLocks/>
                  </p:cNvSpPr>
                  <p:nvPr/>
                </p:nvSpPr>
                <p:spPr bwMode="gray">
                  <a:xfrm>
                    <a:off x="-2635250" y="8729662"/>
                    <a:ext cx="34925" cy="127000"/>
                  </a:xfrm>
                  <a:custGeom>
                    <a:avLst/>
                    <a:gdLst/>
                    <a:ahLst/>
                    <a:cxnLst>
                      <a:cxn ang="0">
                        <a:pos x="1" y="0"/>
                      </a:cxn>
                      <a:cxn ang="0">
                        <a:pos x="9" y="34"/>
                      </a:cxn>
                      <a:cxn ang="0">
                        <a:pos x="1" y="0"/>
                      </a:cxn>
                    </a:cxnLst>
                    <a:rect l="0" t="0" r="r" b="b"/>
                    <a:pathLst>
                      <a:path w="9" h="34">
                        <a:moveTo>
                          <a:pt x="1" y="0"/>
                        </a:moveTo>
                        <a:cubicBezTo>
                          <a:pt x="0" y="12"/>
                          <a:pt x="1" y="24"/>
                          <a:pt x="9" y="34"/>
                        </a:cubicBezTo>
                        <a:cubicBezTo>
                          <a:pt x="1" y="0"/>
                          <a:pt x="1" y="0"/>
                          <a:pt x="1" y="0"/>
                        </a:cubicBezTo>
                      </a:path>
                    </a:pathLst>
                  </a:custGeom>
                  <a:solidFill>
                    <a:srgbClr val="F8F6F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1" name="Freeform 25"/>
                  <p:cNvSpPr>
                    <a:spLocks/>
                  </p:cNvSpPr>
                  <p:nvPr/>
                </p:nvSpPr>
                <p:spPr bwMode="gray">
                  <a:xfrm>
                    <a:off x="-2852738" y="8636000"/>
                    <a:ext cx="255588" cy="231775"/>
                  </a:xfrm>
                  <a:custGeom>
                    <a:avLst/>
                    <a:gdLst/>
                    <a:ahLst/>
                    <a:cxnLst>
                      <a:cxn ang="0">
                        <a:pos x="34" y="0"/>
                      </a:cxn>
                      <a:cxn ang="0">
                        <a:pos x="8" y="17"/>
                      </a:cxn>
                      <a:cxn ang="0">
                        <a:pos x="68" y="62"/>
                      </a:cxn>
                      <a:cxn ang="0">
                        <a:pos x="67" y="59"/>
                      </a:cxn>
                      <a:cxn ang="0">
                        <a:pos x="59" y="25"/>
                      </a:cxn>
                      <a:cxn ang="0">
                        <a:pos x="54" y="4"/>
                      </a:cxn>
                      <a:cxn ang="0">
                        <a:pos x="34" y="0"/>
                      </a:cxn>
                    </a:cxnLst>
                    <a:rect l="0" t="0" r="r" b="b"/>
                    <a:pathLst>
                      <a:path w="68" h="62">
                        <a:moveTo>
                          <a:pt x="34" y="0"/>
                        </a:moveTo>
                        <a:cubicBezTo>
                          <a:pt x="24" y="0"/>
                          <a:pt x="12" y="4"/>
                          <a:pt x="8" y="17"/>
                        </a:cubicBezTo>
                        <a:cubicBezTo>
                          <a:pt x="0" y="44"/>
                          <a:pt x="68" y="62"/>
                          <a:pt x="68" y="62"/>
                        </a:cubicBezTo>
                        <a:cubicBezTo>
                          <a:pt x="67" y="59"/>
                          <a:pt x="67" y="59"/>
                          <a:pt x="67" y="59"/>
                        </a:cubicBezTo>
                        <a:cubicBezTo>
                          <a:pt x="59" y="49"/>
                          <a:pt x="58" y="37"/>
                          <a:pt x="59" y="25"/>
                        </a:cubicBezTo>
                        <a:cubicBezTo>
                          <a:pt x="54" y="4"/>
                          <a:pt x="54" y="4"/>
                          <a:pt x="54" y="4"/>
                        </a:cubicBezTo>
                        <a:cubicBezTo>
                          <a:pt x="54" y="4"/>
                          <a:pt x="45" y="0"/>
                          <a:pt x="34" y="0"/>
                        </a:cubicBezTo>
                      </a:path>
                    </a:pathLst>
                  </a:custGeom>
                  <a:solidFill>
                    <a:srgbClr val="98969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2" name="Freeform 26"/>
                  <p:cNvSpPr>
                    <a:spLocks/>
                  </p:cNvSpPr>
                  <p:nvPr/>
                </p:nvSpPr>
                <p:spPr bwMode="gray">
                  <a:xfrm>
                    <a:off x="-2638425" y="9359900"/>
                    <a:ext cx="33338" cy="88900"/>
                  </a:xfrm>
                  <a:custGeom>
                    <a:avLst/>
                    <a:gdLst/>
                    <a:ahLst/>
                    <a:cxnLst>
                      <a:cxn ang="0">
                        <a:pos x="0" y="0"/>
                      </a:cxn>
                      <a:cxn ang="0">
                        <a:pos x="9" y="24"/>
                      </a:cxn>
                      <a:cxn ang="0">
                        <a:pos x="0" y="0"/>
                      </a:cxn>
                    </a:cxnLst>
                    <a:rect l="0" t="0" r="r" b="b"/>
                    <a:pathLst>
                      <a:path w="9" h="24">
                        <a:moveTo>
                          <a:pt x="0" y="0"/>
                        </a:moveTo>
                        <a:cubicBezTo>
                          <a:pt x="1" y="11"/>
                          <a:pt x="2" y="19"/>
                          <a:pt x="9" y="24"/>
                        </a:cubicBezTo>
                        <a:cubicBezTo>
                          <a:pt x="0" y="0"/>
                          <a:pt x="0" y="0"/>
                          <a:pt x="0" y="0"/>
                        </a:cubicBezTo>
                      </a:path>
                    </a:pathLst>
                  </a:custGeom>
                  <a:solidFill>
                    <a:srgbClr val="F8F6F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3" name="Freeform 27"/>
                  <p:cNvSpPr>
                    <a:spLocks/>
                  </p:cNvSpPr>
                  <p:nvPr/>
                </p:nvSpPr>
                <p:spPr bwMode="gray">
                  <a:xfrm>
                    <a:off x="-2792413" y="9228137"/>
                    <a:ext cx="192088" cy="236538"/>
                  </a:xfrm>
                  <a:custGeom>
                    <a:avLst/>
                    <a:gdLst/>
                    <a:ahLst/>
                    <a:cxnLst>
                      <a:cxn ang="0">
                        <a:pos x="19" y="0"/>
                      </a:cxn>
                      <a:cxn ang="0">
                        <a:pos x="6" y="17"/>
                      </a:cxn>
                      <a:cxn ang="0">
                        <a:pos x="51" y="63"/>
                      </a:cxn>
                      <a:cxn ang="0">
                        <a:pos x="50" y="59"/>
                      </a:cxn>
                      <a:cxn ang="0">
                        <a:pos x="41" y="35"/>
                      </a:cxn>
                      <a:cxn ang="0">
                        <a:pos x="31" y="5"/>
                      </a:cxn>
                      <a:cxn ang="0">
                        <a:pos x="19" y="0"/>
                      </a:cxn>
                    </a:cxnLst>
                    <a:rect l="0" t="0" r="r" b="b"/>
                    <a:pathLst>
                      <a:path w="51" h="63">
                        <a:moveTo>
                          <a:pt x="19" y="0"/>
                        </a:moveTo>
                        <a:cubicBezTo>
                          <a:pt x="14" y="0"/>
                          <a:pt x="8" y="4"/>
                          <a:pt x="6" y="17"/>
                        </a:cubicBezTo>
                        <a:cubicBezTo>
                          <a:pt x="0" y="44"/>
                          <a:pt x="51" y="63"/>
                          <a:pt x="51" y="63"/>
                        </a:cubicBezTo>
                        <a:cubicBezTo>
                          <a:pt x="50" y="59"/>
                          <a:pt x="50" y="59"/>
                          <a:pt x="50" y="59"/>
                        </a:cubicBezTo>
                        <a:cubicBezTo>
                          <a:pt x="43" y="54"/>
                          <a:pt x="42" y="46"/>
                          <a:pt x="41" y="35"/>
                        </a:cubicBezTo>
                        <a:cubicBezTo>
                          <a:pt x="31" y="5"/>
                          <a:pt x="31" y="5"/>
                          <a:pt x="31" y="5"/>
                        </a:cubicBezTo>
                        <a:cubicBezTo>
                          <a:pt x="31" y="5"/>
                          <a:pt x="25" y="0"/>
                          <a:pt x="19" y="0"/>
                        </a:cubicBezTo>
                      </a:path>
                    </a:pathLst>
                  </a:custGeom>
                  <a:solidFill>
                    <a:srgbClr val="98969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4" name="Freeform 29"/>
                  <p:cNvSpPr>
                    <a:spLocks noEditPoints="1"/>
                  </p:cNvSpPr>
                  <p:nvPr/>
                </p:nvSpPr>
                <p:spPr bwMode="gray">
                  <a:xfrm>
                    <a:off x="-6586538" y="8080375"/>
                    <a:ext cx="3973513" cy="1409700"/>
                  </a:xfrm>
                  <a:custGeom>
                    <a:avLst/>
                    <a:gdLst/>
                    <a:ahLst/>
                    <a:cxnLst>
                      <a:cxn ang="0">
                        <a:pos x="6" y="42"/>
                      </a:cxn>
                      <a:cxn ang="0">
                        <a:pos x="567" y="6"/>
                      </a:cxn>
                      <a:cxn ang="0">
                        <a:pos x="1037" y="3"/>
                      </a:cxn>
                      <a:cxn ang="0">
                        <a:pos x="700" y="48"/>
                      </a:cxn>
                      <a:cxn ang="0">
                        <a:pos x="6" y="42"/>
                      </a:cxn>
                      <a:cxn ang="0">
                        <a:pos x="33" y="201"/>
                      </a:cxn>
                      <a:cxn ang="0">
                        <a:pos x="519" y="175"/>
                      </a:cxn>
                      <a:cxn ang="0">
                        <a:pos x="1028" y="158"/>
                      </a:cxn>
                      <a:cxn ang="0">
                        <a:pos x="788" y="201"/>
                      </a:cxn>
                      <a:cxn ang="0">
                        <a:pos x="33" y="201"/>
                      </a:cxn>
                      <a:cxn ang="0">
                        <a:pos x="23" y="369"/>
                      </a:cxn>
                      <a:cxn ang="0">
                        <a:pos x="551" y="333"/>
                      </a:cxn>
                      <a:cxn ang="0">
                        <a:pos x="1034" y="314"/>
                      </a:cxn>
                      <a:cxn ang="0">
                        <a:pos x="804" y="350"/>
                      </a:cxn>
                      <a:cxn ang="0">
                        <a:pos x="23" y="369"/>
                      </a:cxn>
                    </a:cxnLst>
                    <a:rect l="0" t="0" r="r" b="b"/>
                    <a:pathLst>
                      <a:path w="1060" h="376">
                        <a:moveTo>
                          <a:pt x="6" y="42"/>
                        </a:moveTo>
                        <a:cubicBezTo>
                          <a:pt x="6" y="42"/>
                          <a:pt x="437" y="6"/>
                          <a:pt x="567" y="6"/>
                        </a:cubicBezTo>
                        <a:cubicBezTo>
                          <a:pt x="697" y="6"/>
                          <a:pt x="1060" y="0"/>
                          <a:pt x="1037" y="3"/>
                        </a:cubicBezTo>
                        <a:cubicBezTo>
                          <a:pt x="1014" y="6"/>
                          <a:pt x="907" y="42"/>
                          <a:pt x="700" y="48"/>
                        </a:cubicBezTo>
                        <a:cubicBezTo>
                          <a:pt x="492" y="55"/>
                          <a:pt x="0" y="51"/>
                          <a:pt x="6" y="42"/>
                        </a:cubicBezTo>
                        <a:close/>
                        <a:moveTo>
                          <a:pt x="33" y="201"/>
                        </a:moveTo>
                        <a:cubicBezTo>
                          <a:pt x="33" y="201"/>
                          <a:pt x="376" y="178"/>
                          <a:pt x="519" y="175"/>
                        </a:cubicBezTo>
                        <a:cubicBezTo>
                          <a:pt x="662" y="171"/>
                          <a:pt x="1028" y="158"/>
                          <a:pt x="1028" y="158"/>
                        </a:cubicBezTo>
                        <a:cubicBezTo>
                          <a:pt x="1028" y="158"/>
                          <a:pt x="976" y="194"/>
                          <a:pt x="788" y="201"/>
                        </a:cubicBezTo>
                        <a:cubicBezTo>
                          <a:pt x="600" y="207"/>
                          <a:pt x="23" y="214"/>
                          <a:pt x="33" y="201"/>
                        </a:cubicBezTo>
                        <a:close/>
                        <a:moveTo>
                          <a:pt x="23" y="369"/>
                        </a:moveTo>
                        <a:cubicBezTo>
                          <a:pt x="23" y="369"/>
                          <a:pt x="412" y="346"/>
                          <a:pt x="551" y="333"/>
                        </a:cubicBezTo>
                        <a:cubicBezTo>
                          <a:pt x="691" y="321"/>
                          <a:pt x="1034" y="314"/>
                          <a:pt x="1034" y="314"/>
                        </a:cubicBezTo>
                        <a:cubicBezTo>
                          <a:pt x="1034" y="314"/>
                          <a:pt x="999" y="324"/>
                          <a:pt x="804" y="350"/>
                        </a:cubicBezTo>
                        <a:cubicBezTo>
                          <a:pt x="610" y="376"/>
                          <a:pt x="13" y="376"/>
                          <a:pt x="23" y="369"/>
                        </a:cubicBezTo>
                        <a:close/>
                      </a:path>
                    </a:pathLst>
                  </a:custGeom>
                  <a:solidFill>
                    <a:srgbClr val="64625C"/>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9" name="Group 172"/>
                <p:cNvGrpSpPr/>
                <p:nvPr/>
              </p:nvGrpSpPr>
              <p:grpSpPr>
                <a:xfrm>
                  <a:off x="5845176" y="1562943"/>
                  <a:ext cx="1276825" cy="1734154"/>
                  <a:chOff x="2359025" y="450850"/>
                  <a:chExt cx="4387851" cy="5959476"/>
                </a:xfrm>
                <a:effectLst>
                  <a:outerShdw blurRad="127000" algn="ctr" rotWithShape="0">
                    <a:prstClr val="black">
                      <a:alpha val="50000"/>
                    </a:prstClr>
                  </a:outerShdw>
                </a:effectLst>
              </p:grpSpPr>
              <p:grpSp>
                <p:nvGrpSpPr>
                  <p:cNvPr id="10" name="Group 173"/>
                  <p:cNvGrpSpPr/>
                  <p:nvPr/>
                </p:nvGrpSpPr>
                <p:grpSpPr>
                  <a:xfrm>
                    <a:off x="2919414" y="3957639"/>
                    <a:ext cx="3494088" cy="2452687"/>
                    <a:chOff x="2919413" y="3957638"/>
                    <a:chExt cx="3494088" cy="2452688"/>
                  </a:xfrm>
                </p:grpSpPr>
                <p:sp>
                  <p:nvSpPr>
                    <p:cNvPr id="41" name="Rectangle 12"/>
                    <p:cNvSpPr>
                      <a:spLocks noChangeArrowheads="1"/>
                    </p:cNvSpPr>
                    <p:nvPr/>
                  </p:nvSpPr>
                  <p:spPr bwMode="auto">
                    <a:xfrm>
                      <a:off x="2957513" y="4692650"/>
                      <a:ext cx="3417888" cy="147638"/>
                    </a:xfrm>
                    <a:prstGeom prst="rect">
                      <a:avLst/>
                    </a:prstGeom>
                    <a:gradFill flip="none" rotWithShape="1">
                      <a:gsLst>
                        <a:gs pos="0">
                          <a:srgbClr val="C8C8C8"/>
                        </a:gs>
                        <a:gs pos="50000">
                          <a:srgbClr val="E6E6E6"/>
                        </a:gs>
                        <a:gs pos="100000">
                          <a:srgbClr val="C8C8C8"/>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3"/>
                    <p:cNvSpPr>
                      <a:spLocks/>
                    </p:cNvSpPr>
                    <p:nvPr/>
                  </p:nvSpPr>
                  <p:spPr bwMode="auto">
                    <a:xfrm>
                      <a:off x="2957513" y="4211638"/>
                      <a:ext cx="3417888" cy="481013"/>
                    </a:xfrm>
                    <a:custGeom>
                      <a:avLst/>
                      <a:gdLst>
                        <a:gd name="T0" fmla="*/ 864 w 909"/>
                        <a:gd name="T1" fmla="*/ 101 h 128"/>
                        <a:gd name="T2" fmla="*/ 811 w 909"/>
                        <a:gd name="T3" fmla="*/ 101 h 128"/>
                        <a:gd name="T4" fmla="*/ 788 w 909"/>
                        <a:gd name="T5" fmla="*/ 78 h 128"/>
                        <a:gd name="T6" fmla="*/ 788 w 909"/>
                        <a:gd name="T7" fmla="*/ 74 h 128"/>
                        <a:gd name="T8" fmla="*/ 788 w 909"/>
                        <a:gd name="T9" fmla="*/ 70 h 128"/>
                        <a:gd name="T10" fmla="*/ 788 w 909"/>
                        <a:gd name="T11" fmla="*/ 65 h 128"/>
                        <a:gd name="T12" fmla="*/ 766 w 909"/>
                        <a:gd name="T13" fmla="*/ 42 h 128"/>
                        <a:gd name="T14" fmla="*/ 454 w 909"/>
                        <a:gd name="T15" fmla="*/ 0 h 128"/>
                        <a:gd name="T16" fmla="*/ 134 w 909"/>
                        <a:gd name="T17" fmla="*/ 42 h 128"/>
                        <a:gd name="T18" fmla="*/ 112 w 909"/>
                        <a:gd name="T19" fmla="*/ 65 h 128"/>
                        <a:gd name="T20" fmla="*/ 112 w 909"/>
                        <a:gd name="T21" fmla="*/ 70 h 128"/>
                        <a:gd name="T22" fmla="*/ 112 w 909"/>
                        <a:gd name="T23" fmla="*/ 74 h 128"/>
                        <a:gd name="T24" fmla="*/ 112 w 909"/>
                        <a:gd name="T25" fmla="*/ 78 h 128"/>
                        <a:gd name="T26" fmla="*/ 89 w 909"/>
                        <a:gd name="T27" fmla="*/ 101 h 128"/>
                        <a:gd name="T28" fmla="*/ 45 w 909"/>
                        <a:gd name="T29" fmla="*/ 101 h 128"/>
                        <a:gd name="T30" fmla="*/ 0 w 909"/>
                        <a:gd name="T31" fmla="*/ 128 h 128"/>
                        <a:gd name="T32" fmla="*/ 909 w 909"/>
                        <a:gd name="T33" fmla="*/ 128 h 128"/>
                        <a:gd name="T34" fmla="*/ 864 w 909"/>
                        <a:gd name="T35" fmla="*/ 10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9" h="128">
                          <a:moveTo>
                            <a:pt x="864" y="101"/>
                          </a:moveTo>
                          <a:cubicBezTo>
                            <a:pt x="811" y="101"/>
                            <a:pt x="811" y="101"/>
                            <a:pt x="811" y="101"/>
                          </a:cubicBezTo>
                          <a:cubicBezTo>
                            <a:pt x="798" y="101"/>
                            <a:pt x="788" y="91"/>
                            <a:pt x="788" y="78"/>
                          </a:cubicBezTo>
                          <a:cubicBezTo>
                            <a:pt x="788" y="74"/>
                            <a:pt x="788" y="74"/>
                            <a:pt x="788" y="74"/>
                          </a:cubicBezTo>
                          <a:cubicBezTo>
                            <a:pt x="788" y="70"/>
                            <a:pt x="788" y="70"/>
                            <a:pt x="788" y="70"/>
                          </a:cubicBezTo>
                          <a:cubicBezTo>
                            <a:pt x="788" y="65"/>
                            <a:pt x="788" y="65"/>
                            <a:pt x="788" y="65"/>
                          </a:cubicBezTo>
                          <a:cubicBezTo>
                            <a:pt x="788" y="52"/>
                            <a:pt x="778" y="42"/>
                            <a:pt x="766" y="42"/>
                          </a:cubicBezTo>
                          <a:cubicBezTo>
                            <a:pt x="454" y="0"/>
                            <a:pt x="454" y="0"/>
                            <a:pt x="454" y="0"/>
                          </a:cubicBezTo>
                          <a:cubicBezTo>
                            <a:pt x="134" y="42"/>
                            <a:pt x="134" y="42"/>
                            <a:pt x="134" y="42"/>
                          </a:cubicBezTo>
                          <a:cubicBezTo>
                            <a:pt x="122" y="42"/>
                            <a:pt x="112" y="52"/>
                            <a:pt x="112" y="65"/>
                          </a:cubicBezTo>
                          <a:cubicBezTo>
                            <a:pt x="112" y="70"/>
                            <a:pt x="112" y="70"/>
                            <a:pt x="112" y="70"/>
                          </a:cubicBezTo>
                          <a:cubicBezTo>
                            <a:pt x="112" y="74"/>
                            <a:pt x="112" y="74"/>
                            <a:pt x="112" y="74"/>
                          </a:cubicBezTo>
                          <a:cubicBezTo>
                            <a:pt x="112" y="78"/>
                            <a:pt x="112" y="78"/>
                            <a:pt x="112" y="78"/>
                          </a:cubicBezTo>
                          <a:cubicBezTo>
                            <a:pt x="112" y="91"/>
                            <a:pt x="101" y="101"/>
                            <a:pt x="89" y="101"/>
                          </a:cubicBezTo>
                          <a:cubicBezTo>
                            <a:pt x="45" y="101"/>
                            <a:pt x="45" y="101"/>
                            <a:pt x="45" y="101"/>
                          </a:cubicBezTo>
                          <a:cubicBezTo>
                            <a:pt x="0" y="128"/>
                            <a:pt x="0" y="128"/>
                            <a:pt x="0" y="128"/>
                          </a:cubicBezTo>
                          <a:cubicBezTo>
                            <a:pt x="909" y="128"/>
                            <a:pt x="909" y="128"/>
                            <a:pt x="909" y="128"/>
                          </a:cubicBezTo>
                          <a:lnTo>
                            <a:pt x="864" y="101"/>
                          </a:lnTo>
                          <a:close/>
                        </a:path>
                      </a:pathLst>
                    </a:custGeom>
                    <a:gradFill>
                      <a:gsLst>
                        <a:gs pos="22000">
                          <a:srgbClr val="E6E6E6"/>
                        </a:gs>
                        <a:gs pos="100000">
                          <a:srgbClr val="D7D7D7"/>
                        </a:gs>
                        <a:gs pos="75000">
                          <a:srgbClr val="AFAFAF"/>
                        </a:gs>
                      </a:gsLst>
                      <a:lin ang="54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4"/>
                    <p:cNvSpPr>
                      <a:spLocks/>
                    </p:cNvSpPr>
                    <p:nvPr/>
                  </p:nvSpPr>
                  <p:spPr bwMode="auto">
                    <a:xfrm>
                      <a:off x="3994150" y="3957638"/>
                      <a:ext cx="1279525" cy="412750"/>
                    </a:xfrm>
                    <a:custGeom>
                      <a:avLst/>
                      <a:gdLst>
                        <a:gd name="T0" fmla="*/ 340 w 340"/>
                        <a:gd name="T1" fmla="*/ 110 h 110"/>
                        <a:gd name="T2" fmla="*/ 0 w 340"/>
                        <a:gd name="T3" fmla="*/ 110 h 110"/>
                        <a:gd name="T4" fmla="*/ 0 w 340"/>
                        <a:gd name="T5" fmla="*/ 23 h 110"/>
                        <a:gd name="T6" fmla="*/ 23 w 340"/>
                        <a:gd name="T7" fmla="*/ 0 h 110"/>
                        <a:gd name="T8" fmla="*/ 317 w 340"/>
                        <a:gd name="T9" fmla="*/ 0 h 110"/>
                        <a:gd name="T10" fmla="*/ 340 w 340"/>
                        <a:gd name="T11" fmla="*/ 23 h 110"/>
                        <a:gd name="T12" fmla="*/ 340 w 340"/>
                        <a:gd name="T13" fmla="*/ 110 h 110"/>
                      </a:gdLst>
                      <a:ahLst/>
                      <a:cxnLst>
                        <a:cxn ang="0">
                          <a:pos x="T0" y="T1"/>
                        </a:cxn>
                        <a:cxn ang="0">
                          <a:pos x="T2" y="T3"/>
                        </a:cxn>
                        <a:cxn ang="0">
                          <a:pos x="T4" y="T5"/>
                        </a:cxn>
                        <a:cxn ang="0">
                          <a:pos x="T6" y="T7"/>
                        </a:cxn>
                        <a:cxn ang="0">
                          <a:pos x="T8" y="T9"/>
                        </a:cxn>
                        <a:cxn ang="0">
                          <a:pos x="T10" y="T11"/>
                        </a:cxn>
                        <a:cxn ang="0">
                          <a:pos x="T12" y="T13"/>
                        </a:cxn>
                      </a:cxnLst>
                      <a:rect l="0" t="0" r="r" b="b"/>
                      <a:pathLst>
                        <a:path w="340" h="110">
                          <a:moveTo>
                            <a:pt x="340" y="110"/>
                          </a:moveTo>
                          <a:cubicBezTo>
                            <a:pt x="0" y="110"/>
                            <a:pt x="0" y="110"/>
                            <a:pt x="0" y="110"/>
                          </a:cubicBezTo>
                          <a:cubicBezTo>
                            <a:pt x="0" y="23"/>
                            <a:pt x="0" y="23"/>
                            <a:pt x="0" y="23"/>
                          </a:cubicBezTo>
                          <a:cubicBezTo>
                            <a:pt x="0" y="10"/>
                            <a:pt x="10" y="0"/>
                            <a:pt x="23" y="0"/>
                          </a:cubicBezTo>
                          <a:cubicBezTo>
                            <a:pt x="317" y="0"/>
                            <a:pt x="317" y="0"/>
                            <a:pt x="317" y="0"/>
                          </a:cubicBezTo>
                          <a:cubicBezTo>
                            <a:pt x="330" y="0"/>
                            <a:pt x="340" y="10"/>
                            <a:pt x="340" y="23"/>
                          </a:cubicBezTo>
                          <a:lnTo>
                            <a:pt x="340" y="110"/>
                          </a:lnTo>
                          <a:close/>
                        </a:path>
                      </a:pathLst>
                    </a:custGeom>
                    <a:gradFill>
                      <a:gsLst>
                        <a:gs pos="0">
                          <a:srgbClr val="E6E6E6"/>
                        </a:gs>
                        <a:gs pos="75000">
                          <a:srgbClr val="C8C8C8"/>
                        </a:gs>
                        <a:gs pos="100000">
                          <a:srgbClr val="969696"/>
                        </a:gs>
                      </a:gsLst>
                      <a:lin ang="54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5"/>
                    <p:cNvSpPr>
                      <a:spLocks/>
                    </p:cNvSpPr>
                    <p:nvPr/>
                  </p:nvSpPr>
                  <p:spPr bwMode="auto">
                    <a:xfrm>
                      <a:off x="2919413" y="4772025"/>
                      <a:ext cx="3494088" cy="139700"/>
                    </a:xfrm>
                    <a:custGeom>
                      <a:avLst/>
                      <a:gdLst>
                        <a:gd name="T0" fmla="*/ 464 w 929"/>
                        <a:gd name="T1" fmla="*/ 37 h 37"/>
                        <a:gd name="T2" fmla="*/ 929 w 929"/>
                        <a:gd name="T3" fmla="*/ 33 h 37"/>
                        <a:gd name="T4" fmla="*/ 929 w 929"/>
                        <a:gd name="T5" fmla="*/ 6 h 37"/>
                        <a:gd name="T6" fmla="*/ 923 w 929"/>
                        <a:gd name="T7" fmla="*/ 0 h 37"/>
                        <a:gd name="T8" fmla="*/ 5 w 929"/>
                        <a:gd name="T9" fmla="*/ 0 h 37"/>
                        <a:gd name="T10" fmla="*/ 0 w 929"/>
                        <a:gd name="T11" fmla="*/ 6 h 37"/>
                        <a:gd name="T12" fmla="*/ 0 w 929"/>
                        <a:gd name="T13" fmla="*/ 33 h 37"/>
                        <a:gd name="T14" fmla="*/ 464 w 929"/>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9" h="37">
                          <a:moveTo>
                            <a:pt x="464" y="37"/>
                          </a:moveTo>
                          <a:cubicBezTo>
                            <a:pt x="697" y="37"/>
                            <a:pt x="929" y="33"/>
                            <a:pt x="929" y="33"/>
                          </a:cubicBezTo>
                          <a:cubicBezTo>
                            <a:pt x="929" y="6"/>
                            <a:pt x="929" y="6"/>
                            <a:pt x="929" y="6"/>
                          </a:cubicBezTo>
                          <a:cubicBezTo>
                            <a:pt x="929" y="3"/>
                            <a:pt x="926" y="0"/>
                            <a:pt x="923" y="0"/>
                          </a:cubicBezTo>
                          <a:cubicBezTo>
                            <a:pt x="5" y="0"/>
                            <a:pt x="5" y="0"/>
                            <a:pt x="5" y="0"/>
                          </a:cubicBezTo>
                          <a:cubicBezTo>
                            <a:pt x="2" y="0"/>
                            <a:pt x="0" y="3"/>
                            <a:pt x="0" y="6"/>
                          </a:cubicBezTo>
                          <a:cubicBezTo>
                            <a:pt x="0" y="33"/>
                            <a:pt x="0" y="33"/>
                            <a:pt x="0" y="33"/>
                          </a:cubicBezTo>
                          <a:cubicBezTo>
                            <a:pt x="0" y="33"/>
                            <a:pt x="231" y="37"/>
                            <a:pt x="464" y="37"/>
                          </a:cubicBezTo>
                          <a:close/>
                        </a:path>
                      </a:pathLst>
                    </a:custGeom>
                    <a:gradFill>
                      <a:gsLst>
                        <a:gs pos="0">
                          <a:srgbClr val="C8C8C8"/>
                        </a:gs>
                        <a:gs pos="100000">
                          <a:srgbClr val="969696"/>
                        </a:gs>
                      </a:gsLst>
                      <a:lin ang="54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6" descr="&#10;&#10;&#10;&#10;&#10;&#10;&#10;&#10;&#10;&#10;&#10;&#10;&#10;&#10;&#10;&#10;&#10;&#10;&#10;&#10;&#10;&#10;&#10;&#10;&#10;&#10;&#10;&#10;&#10;&#10;&#10;&#10;&#10;&#10;&#10;&#10;&#10;&#10;&#10;&#10;&#10;&#10;&#10;&#10;&#10;&#10;&#10;&#10;&#10;&#10;&#10;&#10;&#10;&#10;&#10;&#10;&#10;&#10;&#10;www.PresentationLoad.com"/>
                    <p:cNvSpPr>
                      <a:spLocks/>
                    </p:cNvSpPr>
                    <p:nvPr/>
                  </p:nvSpPr>
                  <p:spPr bwMode="auto">
                    <a:xfrm>
                      <a:off x="2952750" y="4941888"/>
                      <a:ext cx="3422650" cy="1344613"/>
                    </a:xfrm>
                    <a:custGeom>
                      <a:avLst/>
                      <a:gdLst>
                        <a:gd name="T0" fmla="*/ 455 w 910"/>
                        <a:gd name="T1" fmla="*/ 14 h 358"/>
                        <a:gd name="T2" fmla="*/ 910 w 910"/>
                        <a:gd name="T3" fmla="*/ 0 h 358"/>
                        <a:gd name="T4" fmla="*/ 910 w 910"/>
                        <a:gd name="T5" fmla="*/ 168 h 358"/>
                        <a:gd name="T6" fmla="*/ 866 w 910"/>
                        <a:gd name="T7" fmla="*/ 264 h 358"/>
                        <a:gd name="T8" fmla="*/ 795 w 910"/>
                        <a:gd name="T9" fmla="*/ 334 h 358"/>
                        <a:gd name="T10" fmla="*/ 455 w 910"/>
                        <a:gd name="T11" fmla="*/ 358 h 358"/>
                        <a:gd name="T12" fmla="*/ 116 w 910"/>
                        <a:gd name="T13" fmla="*/ 334 h 358"/>
                        <a:gd name="T14" fmla="*/ 46 w 910"/>
                        <a:gd name="T15" fmla="*/ 270 h 358"/>
                        <a:gd name="T16" fmla="*/ 4 w 910"/>
                        <a:gd name="T17" fmla="*/ 173 h 358"/>
                        <a:gd name="T18" fmla="*/ 0 w 910"/>
                        <a:gd name="T19" fmla="*/ 0 h 358"/>
                        <a:gd name="T20" fmla="*/ 455 w 910"/>
                        <a:gd name="T21" fmla="*/ 14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0" h="358">
                          <a:moveTo>
                            <a:pt x="455" y="14"/>
                          </a:moveTo>
                          <a:cubicBezTo>
                            <a:pt x="690" y="14"/>
                            <a:pt x="910" y="0"/>
                            <a:pt x="910" y="0"/>
                          </a:cubicBezTo>
                          <a:cubicBezTo>
                            <a:pt x="910" y="168"/>
                            <a:pt x="910" y="168"/>
                            <a:pt x="910" y="168"/>
                          </a:cubicBezTo>
                          <a:cubicBezTo>
                            <a:pt x="910" y="168"/>
                            <a:pt x="909" y="221"/>
                            <a:pt x="866" y="264"/>
                          </a:cubicBezTo>
                          <a:cubicBezTo>
                            <a:pt x="823" y="308"/>
                            <a:pt x="795" y="334"/>
                            <a:pt x="795" y="334"/>
                          </a:cubicBezTo>
                          <a:cubicBezTo>
                            <a:pt x="795" y="334"/>
                            <a:pt x="657" y="358"/>
                            <a:pt x="455" y="358"/>
                          </a:cubicBezTo>
                          <a:cubicBezTo>
                            <a:pt x="253" y="358"/>
                            <a:pt x="116" y="334"/>
                            <a:pt x="116" y="334"/>
                          </a:cubicBezTo>
                          <a:cubicBezTo>
                            <a:pt x="46" y="270"/>
                            <a:pt x="46" y="270"/>
                            <a:pt x="46" y="270"/>
                          </a:cubicBezTo>
                          <a:cubicBezTo>
                            <a:pt x="46" y="270"/>
                            <a:pt x="4" y="233"/>
                            <a:pt x="4" y="173"/>
                          </a:cubicBezTo>
                          <a:cubicBezTo>
                            <a:pt x="4" y="113"/>
                            <a:pt x="0" y="0"/>
                            <a:pt x="0" y="0"/>
                          </a:cubicBezTo>
                          <a:cubicBezTo>
                            <a:pt x="0" y="0"/>
                            <a:pt x="220" y="14"/>
                            <a:pt x="455" y="14"/>
                          </a:cubicBezTo>
                          <a:close/>
                        </a:path>
                      </a:pathLst>
                    </a:custGeom>
                    <a:gradFill>
                      <a:gsLst>
                        <a:gs pos="50000">
                          <a:srgbClr val="E6E6E6"/>
                        </a:gs>
                        <a:gs pos="100000">
                          <a:srgbClr val="C0C0C0"/>
                        </a:gs>
                      </a:gsLst>
                      <a:lin ang="54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9"/>
                    <p:cNvSpPr>
                      <a:spLocks/>
                    </p:cNvSpPr>
                    <p:nvPr/>
                  </p:nvSpPr>
                  <p:spPr bwMode="auto">
                    <a:xfrm>
                      <a:off x="3367088" y="6196013"/>
                      <a:ext cx="2593975" cy="214313"/>
                    </a:xfrm>
                    <a:custGeom>
                      <a:avLst/>
                      <a:gdLst>
                        <a:gd name="T0" fmla="*/ 342 w 690"/>
                        <a:gd name="T1" fmla="*/ 24 h 57"/>
                        <a:gd name="T2" fmla="*/ 6 w 690"/>
                        <a:gd name="T3" fmla="*/ 0 h 57"/>
                        <a:gd name="T4" fmla="*/ 21 w 690"/>
                        <a:gd name="T5" fmla="*/ 26 h 57"/>
                        <a:gd name="T6" fmla="*/ 27 w 690"/>
                        <a:gd name="T7" fmla="*/ 34 h 57"/>
                        <a:gd name="T8" fmla="*/ 345 w 690"/>
                        <a:gd name="T9" fmla="*/ 57 h 57"/>
                        <a:gd name="T10" fmla="*/ 663 w 690"/>
                        <a:gd name="T11" fmla="*/ 34 h 57"/>
                        <a:gd name="T12" fmla="*/ 669 w 690"/>
                        <a:gd name="T13" fmla="*/ 26 h 57"/>
                        <a:gd name="T14" fmla="*/ 685 w 690"/>
                        <a:gd name="T15" fmla="*/ 0 h 57"/>
                        <a:gd name="T16" fmla="*/ 342 w 690"/>
                        <a:gd name="T17" fmla="*/ 2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57">
                          <a:moveTo>
                            <a:pt x="342" y="24"/>
                          </a:moveTo>
                          <a:cubicBezTo>
                            <a:pt x="140" y="24"/>
                            <a:pt x="6" y="0"/>
                            <a:pt x="6" y="0"/>
                          </a:cubicBezTo>
                          <a:cubicBezTo>
                            <a:pt x="6" y="0"/>
                            <a:pt x="0" y="12"/>
                            <a:pt x="21" y="26"/>
                          </a:cubicBezTo>
                          <a:cubicBezTo>
                            <a:pt x="21" y="26"/>
                            <a:pt x="18" y="34"/>
                            <a:pt x="27" y="34"/>
                          </a:cubicBezTo>
                          <a:cubicBezTo>
                            <a:pt x="37" y="35"/>
                            <a:pt x="183" y="57"/>
                            <a:pt x="345" y="57"/>
                          </a:cubicBezTo>
                          <a:cubicBezTo>
                            <a:pt x="508" y="57"/>
                            <a:pt x="653" y="35"/>
                            <a:pt x="663" y="34"/>
                          </a:cubicBezTo>
                          <a:cubicBezTo>
                            <a:pt x="672" y="34"/>
                            <a:pt x="669" y="26"/>
                            <a:pt x="669" y="26"/>
                          </a:cubicBezTo>
                          <a:cubicBezTo>
                            <a:pt x="690" y="12"/>
                            <a:pt x="685" y="0"/>
                            <a:pt x="685" y="0"/>
                          </a:cubicBezTo>
                          <a:cubicBezTo>
                            <a:pt x="685" y="0"/>
                            <a:pt x="544" y="24"/>
                            <a:pt x="342" y="24"/>
                          </a:cubicBezTo>
                          <a:close/>
                        </a:path>
                      </a:pathLst>
                    </a:custGeom>
                    <a:gradFill flip="none" rotWithShape="1">
                      <a:gsLst>
                        <a:gs pos="0">
                          <a:srgbClr val="C0C0C0"/>
                        </a:gs>
                        <a:gs pos="50000">
                          <a:srgbClr val="E6E6E6"/>
                        </a:gs>
                        <a:gs pos="100000">
                          <a:srgbClr val="C0C0C0"/>
                        </a:gs>
                      </a:gsLst>
                      <a:lin ang="108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0"/>
                    <p:cNvSpPr>
                      <a:spLocks/>
                    </p:cNvSpPr>
                    <p:nvPr/>
                  </p:nvSpPr>
                  <p:spPr bwMode="auto">
                    <a:xfrm>
                      <a:off x="2986088" y="4895850"/>
                      <a:ext cx="3354388" cy="98425"/>
                    </a:xfrm>
                    <a:custGeom>
                      <a:avLst/>
                      <a:gdLst>
                        <a:gd name="T0" fmla="*/ 446 w 892"/>
                        <a:gd name="T1" fmla="*/ 4 h 26"/>
                        <a:gd name="T2" fmla="*/ 0 w 892"/>
                        <a:gd name="T3" fmla="*/ 0 h 26"/>
                        <a:gd name="T4" fmla="*/ 0 w 892"/>
                        <a:gd name="T5" fmla="*/ 13 h 26"/>
                        <a:gd name="T6" fmla="*/ 446 w 892"/>
                        <a:gd name="T7" fmla="*/ 26 h 26"/>
                        <a:gd name="T8" fmla="*/ 892 w 892"/>
                        <a:gd name="T9" fmla="*/ 13 h 26"/>
                        <a:gd name="T10" fmla="*/ 892 w 892"/>
                        <a:gd name="T11" fmla="*/ 0 h 26"/>
                        <a:gd name="T12" fmla="*/ 446 w 892"/>
                        <a:gd name="T13" fmla="*/ 4 h 26"/>
                      </a:gdLst>
                      <a:ahLst/>
                      <a:cxnLst>
                        <a:cxn ang="0">
                          <a:pos x="T0" y="T1"/>
                        </a:cxn>
                        <a:cxn ang="0">
                          <a:pos x="T2" y="T3"/>
                        </a:cxn>
                        <a:cxn ang="0">
                          <a:pos x="T4" y="T5"/>
                        </a:cxn>
                        <a:cxn ang="0">
                          <a:pos x="T6" y="T7"/>
                        </a:cxn>
                        <a:cxn ang="0">
                          <a:pos x="T8" y="T9"/>
                        </a:cxn>
                        <a:cxn ang="0">
                          <a:pos x="T10" y="T11"/>
                        </a:cxn>
                        <a:cxn ang="0">
                          <a:pos x="T12" y="T13"/>
                        </a:cxn>
                      </a:cxnLst>
                      <a:rect l="0" t="0" r="r" b="b"/>
                      <a:pathLst>
                        <a:path w="892" h="26">
                          <a:moveTo>
                            <a:pt x="446" y="4"/>
                          </a:moveTo>
                          <a:cubicBezTo>
                            <a:pt x="252" y="4"/>
                            <a:pt x="60" y="1"/>
                            <a:pt x="0" y="0"/>
                          </a:cubicBezTo>
                          <a:cubicBezTo>
                            <a:pt x="0" y="13"/>
                            <a:pt x="0" y="13"/>
                            <a:pt x="0" y="13"/>
                          </a:cubicBezTo>
                          <a:cubicBezTo>
                            <a:pt x="43" y="15"/>
                            <a:pt x="238" y="26"/>
                            <a:pt x="446" y="26"/>
                          </a:cubicBezTo>
                          <a:cubicBezTo>
                            <a:pt x="654" y="26"/>
                            <a:pt x="849" y="15"/>
                            <a:pt x="892" y="13"/>
                          </a:cubicBezTo>
                          <a:cubicBezTo>
                            <a:pt x="892" y="0"/>
                            <a:pt x="892" y="0"/>
                            <a:pt x="892" y="0"/>
                          </a:cubicBezTo>
                          <a:cubicBezTo>
                            <a:pt x="833" y="1"/>
                            <a:pt x="640" y="4"/>
                            <a:pt x="446" y="4"/>
                          </a:cubicBezTo>
                          <a:close/>
                        </a:path>
                      </a:pathLst>
                    </a:custGeom>
                    <a:gradFill>
                      <a:gsLst>
                        <a:gs pos="0">
                          <a:srgbClr val="969696"/>
                        </a:gs>
                        <a:gs pos="50000">
                          <a:srgbClr val="D7D7D7"/>
                        </a:gs>
                        <a:gs pos="100000">
                          <a:srgbClr val="969696"/>
                        </a:gs>
                      </a:gsLst>
                    </a:gra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 name="Group 174"/>
                  <p:cNvGrpSpPr/>
                  <p:nvPr/>
                </p:nvGrpSpPr>
                <p:grpSpPr>
                  <a:xfrm>
                    <a:off x="2359025" y="450850"/>
                    <a:ext cx="4387851" cy="3922712"/>
                    <a:chOff x="2359025" y="450850"/>
                    <a:chExt cx="4387851" cy="3922713"/>
                  </a:xfrm>
                </p:grpSpPr>
                <p:grpSp>
                  <p:nvGrpSpPr>
                    <p:cNvPr id="12" name="Group 175"/>
                    <p:cNvGrpSpPr/>
                    <p:nvPr/>
                  </p:nvGrpSpPr>
                  <p:grpSpPr>
                    <a:xfrm>
                      <a:off x="2719388" y="917575"/>
                      <a:ext cx="3994150" cy="1149350"/>
                      <a:chOff x="2719388" y="917575"/>
                      <a:chExt cx="3994150" cy="1149350"/>
                    </a:xfrm>
                  </p:grpSpPr>
                  <p:sp>
                    <p:nvSpPr>
                      <p:cNvPr id="39" name="Freeform 8"/>
                      <p:cNvSpPr>
                        <a:spLocks/>
                      </p:cNvSpPr>
                      <p:nvPr/>
                    </p:nvSpPr>
                    <p:spPr bwMode="auto">
                      <a:xfrm>
                        <a:off x="2719388" y="917575"/>
                        <a:ext cx="3994150" cy="1149350"/>
                      </a:xfrm>
                      <a:custGeom>
                        <a:avLst/>
                        <a:gdLst>
                          <a:gd name="T0" fmla="*/ 766 w 1062"/>
                          <a:gd name="T1" fmla="*/ 306 h 306"/>
                          <a:gd name="T2" fmla="*/ 350 w 1062"/>
                          <a:gd name="T3" fmla="*/ 289 h 306"/>
                          <a:gd name="T4" fmla="*/ 9 w 1062"/>
                          <a:gd name="T5" fmla="*/ 103 h 306"/>
                          <a:gd name="T6" fmla="*/ 71 w 1062"/>
                          <a:gd name="T7" fmla="*/ 9 h 306"/>
                          <a:gd name="T8" fmla="*/ 166 w 1062"/>
                          <a:gd name="T9" fmla="*/ 70 h 306"/>
                          <a:gd name="T10" fmla="*/ 389 w 1062"/>
                          <a:gd name="T11" fmla="*/ 132 h 306"/>
                          <a:gd name="T12" fmla="*/ 846 w 1062"/>
                          <a:gd name="T13" fmla="*/ 145 h 306"/>
                          <a:gd name="T14" fmla="*/ 982 w 1062"/>
                          <a:gd name="T15" fmla="*/ 146 h 306"/>
                          <a:gd name="T16" fmla="*/ 1062 w 1062"/>
                          <a:gd name="T17" fmla="*/ 226 h 306"/>
                          <a:gd name="T18" fmla="*/ 981 w 1062"/>
                          <a:gd name="T19" fmla="*/ 306 h 306"/>
                          <a:gd name="T20" fmla="*/ 847 w 1062"/>
                          <a:gd name="T21" fmla="*/ 305 h 306"/>
                          <a:gd name="T22" fmla="*/ 766 w 1062"/>
                          <a:gd name="T23" fmla="*/ 3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2" h="306">
                            <a:moveTo>
                              <a:pt x="766" y="306"/>
                            </a:moveTo>
                            <a:cubicBezTo>
                              <a:pt x="625" y="306"/>
                              <a:pt x="476" y="304"/>
                              <a:pt x="350" y="289"/>
                            </a:cubicBezTo>
                            <a:cubicBezTo>
                              <a:pt x="217" y="273"/>
                              <a:pt x="37" y="237"/>
                              <a:pt x="9" y="103"/>
                            </a:cubicBezTo>
                            <a:cubicBezTo>
                              <a:pt x="0" y="60"/>
                              <a:pt x="28" y="18"/>
                              <a:pt x="71" y="9"/>
                            </a:cubicBezTo>
                            <a:cubicBezTo>
                              <a:pt x="115" y="0"/>
                              <a:pt x="157" y="27"/>
                              <a:pt x="166" y="70"/>
                            </a:cubicBezTo>
                            <a:cubicBezTo>
                              <a:pt x="168" y="74"/>
                              <a:pt x="197" y="112"/>
                              <a:pt x="389" y="132"/>
                            </a:cubicBezTo>
                            <a:cubicBezTo>
                              <a:pt x="527" y="146"/>
                              <a:pt x="697" y="146"/>
                              <a:pt x="846" y="145"/>
                            </a:cubicBezTo>
                            <a:cubicBezTo>
                              <a:pt x="895" y="145"/>
                              <a:pt x="940" y="145"/>
                              <a:pt x="982" y="146"/>
                            </a:cubicBezTo>
                            <a:cubicBezTo>
                              <a:pt x="1027" y="146"/>
                              <a:pt x="1062" y="182"/>
                              <a:pt x="1062" y="226"/>
                            </a:cubicBezTo>
                            <a:cubicBezTo>
                              <a:pt x="1061" y="270"/>
                              <a:pt x="1025" y="306"/>
                              <a:pt x="981" y="306"/>
                            </a:cubicBezTo>
                            <a:cubicBezTo>
                              <a:pt x="940" y="305"/>
                              <a:pt x="895" y="305"/>
                              <a:pt x="847" y="305"/>
                            </a:cubicBezTo>
                            <a:cubicBezTo>
                              <a:pt x="820" y="305"/>
                              <a:pt x="793" y="306"/>
                              <a:pt x="766" y="306"/>
                            </a:cubicBezTo>
                            <a:close/>
                          </a:path>
                        </a:pathLst>
                      </a:custGeom>
                      <a:gradFill flip="none" rotWithShape="1">
                        <a:gsLst>
                          <a:gs pos="0">
                            <a:srgbClr val="D7D7D7"/>
                          </a:gs>
                          <a:gs pos="50000">
                            <a:srgbClr val="AFAFAF"/>
                          </a:gs>
                          <a:gs pos="100000">
                            <a:srgbClr val="D7D7D7"/>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47"/>
                      <p:cNvSpPr>
                        <a:spLocks/>
                      </p:cNvSpPr>
                      <p:nvPr/>
                    </p:nvSpPr>
                    <p:spPr bwMode="auto">
                      <a:xfrm>
                        <a:off x="3881438" y="1454151"/>
                        <a:ext cx="1392238" cy="141288"/>
                      </a:xfrm>
                      <a:custGeom>
                        <a:avLst/>
                        <a:gdLst>
                          <a:gd name="T0" fmla="*/ 326 w 370"/>
                          <a:gd name="T1" fmla="*/ 24 h 48"/>
                          <a:gd name="T2" fmla="*/ 45 w 370"/>
                          <a:gd name="T3" fmla="*/ 3 h 48"/>
                          <a:gd name="T4" fmla="*/ 163 w 370"/>
                          <a:gd name="T5" fmla="*/ 46 h 48"/>
                          <a:gd name="T6" fmla="*/ 326 w 370"/>
                          <a:gd name="T7" fmla="*/ 24 h 48"/>
                        </a:gdLst>
                        <a:ahLst/>
                        <a:cxnLst>
                          <a:cxn ang="0">
                            <a:pos x="T0" y="T1"/>
                          </a:cxn>
                          <a:cxn ang="0">
                            <a:pos x="T2" y="T3"/>
                          </a:cxn>
                          <a:cxn ang="0">
                            <a:pos x="T4" y="T5"/>
                          </a:cxn>
                          <a:cxn ang="0">
                            <a:pos x="T6" y="T7"/>
                          </a:cxn>
                        </a:cxnLst>
                        <a:rect l="0" t="0" r="r" b="b"/>
                        <a:pathLst>
                          <a:path w="370" h="48">
                            <a:moveTo>
                              <a:pt x="326" y="24"/>
                            </a:moveTo>
                            <a:cubicBezTo>
                              <a:pt x="326" y="24"/>
                              <a:pt x="90" y="5"/>
                              <a:pt x="45" y="3"/>
                            </a:cubicBezTo>
                            <a:cubicBezTo>
                              <a:pt x="0" y="0"/>
                              <a:pt x="53" y="43"/>
                              <a:pt x="163" y="46"/>
                            </a:cubicBezTo>
                            <a:cubicBezTo>
                              <a:pt x="272" y="48"/>
                              <a:pt x="370" y="44"/>
                              <a:pt x="326" y="24"/>
                            </a:cubicBezTo>
                            <a:close/>
                          </a:path>
                        </a:pathLst>
                      </a:custGeom>
                      <a:gradFill flip="none" rotWithShape="1">
                        <a:gsLst>
                          <a:gs pos="0">
                            <a:srgbClr val="FFFFFF">
                              <a:alpha val="50000"/>
                            </a:srgbClr>
                          </a:gs>
                          <a:gs pos="70000">
                            <a:srgbClr val="FFFFFF">
                              <a:alpha val="0"/>
                            </a:srgbClr>
                          </a:gs>
                        </a:gsLst>
                        <a:path path="shap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3" name="Group 176"/>
                    <p:cNvGrpSpPr/>
                    <p:nvPr/>
                  </p:nvGrpSpPr>
                  <p:grpSpPr>
                    <a:xfrm>
                      <a:off x="2378075" y="1473200"/>
                      <a:ext cx="4365625" cy="1404938"/>
                      <a:chOff x="2378075" y="1473200"/>
                      <a:chExt cx="4365625" cy="1404938"/>
                    </a:xfrm>
                  </p:grpSpPr>
                  <p:sp>
                    <p:nvSpPr>
                      <p:cNvPr id="37" name="Freeform 7"/>
                      <p:cNvSpPr>
                        <a:spLocks/>
                      </p:cNvSpPr>
                      <p:nvPr/>
                    </p:nvSpPr>
                    <p:spPr bwMode="auto">
                      <a:xfrm>
                        <a:off x="2378075" y="1473200"/>
                        <a:ext cx="4365625" cy="1404938"/>
                      </a:xfrm>
                      <a:custGeom>
                        <a:avLst/>
                        <a:gdLst>
                          <a:gd name="T0" fmla="*/ 840 w 1161"/>
                          <a:gd name="T1" fmla="*/ 374 h 374"/>
                          <a:gd name="T2" fmla="*/ 375 w 1161"/>
                          <a:gd name="T3" fmla="*/ 348 h 374"/>
                          <a:gd name="T4" fmla="*/ 142 w 1161"/>
                          <a:gd name="T5" fmla="*/ 277 h 374"/>
                          <a:gd name="T6" fmla="*/ 6 w 1161"/>
                          <a:gd name="T7" fmla="*/ 98 h 374"/>
                          <a:gd name="T8" fmla="*/ 73 w 1161"/>
                          <a:gd name="T9" fmla="*/ 7 h 374"/>
                          <a:gd name="T10" fmla="*/ 164 w 1161"/>
                          <a:gd name="T11" fmla="*/ 74 h 374"/>
                          <a:gd name="T12" fmla="*/ 400 w 1161"/>
                          <a:gd name="T13" fmla="*/ 190 h 374"/>
                          <a:gd name="T14" fmla="*/ 930 w 1161"/>
                          <a:gd name="T15" fmla="*/ 213 h 374"/>
                          <a:gd name="T16" fmla="*/ 1082 w 1161"/>
                          <a:gd name="T17" fmla="*/ 213 h 374"/>
                          <a:gd name="T18" fmla="*/ 1161 w 1161"/>
                          <a:gd name="T19" fmla="*/ 294 h 374"/>
                          <a:gd name="T20" fmla="*/ 1080 w 1161"/>
                          <a:gd name="T21" fmla="*/ 373 h 374"/>
                          <a:gd name="T22" fmla="*/ 931 w 1161"/>
                          <a:gd name="T23" fmla="*/ 373 h 374"/>
                          <a:gd name="T24" fmla="*/ 840 w 1161"/>
                          <a:gd name="T25" fmla="*/ 37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1" h="374">
                            <a:moveTo>
                              <a:pt x="840" y="374"/>
                            </a:moveTo>
                            <a:cubicBezTo>
                              <a:pt x="684" y="374"/>
                              <a:pt x="517" y="370"/>
                              <a:pt x="375" y="348"/>
                            </a:cubicBezTo>
                            <a:cubicBezTo>
                              <a:pt x="276" y="333"/>
                              <a:pt x="200" y="309"/>
                              <a:pt x="142" y="277"/>
                            </a:cubicBezTo>
                            <a:cubicBezTo>
                              <a:pt x="44" y="223"/>
                              <a:pt x="14" y="150"/>
                              <a:pt x="6" y="98"/>
                            </a:cubicBezTo>
                            <a:cubicBezTo>
                              <a:pt x="0" y="54"/>
                              <a:pt x="30" y="13"/>
                              <a:pt x="73" y="7"/>
                            </a:cubicBezTo>
                            <a:cubicBezTo>
                              <a:pt x="117" y="0"/>
                              <a:pt x="158" y="30"/>
                              <a:pt x="164" y="74"/>
                            </a:cubicBezTo>
                            <a:cubicBezTo>
                              <a:pt x="175" y="144"/>
                              <a:pt x="316" y="177"/>
                              <a:pt x="400" y="190"/>
                            </a:cubicBezTo>
                            <a:cubicBezTo>
                              <a:pt x="556" y="215"/>
                              <a:pt x="755" y="214"/>
                              <a:pt x="930" y="213"/>
                            </a:cubicBezTo>
                            <a:cubicBezTo>
                              <a:pt x="984" y="213"/>
                              <a:pt x="1035" y="213"/>
                              <a:pt x="1082" y="213"/>
                            </a:cubicBezTo>
                            <a:cubicBezTo>
                              <a:pt x="1126" y="214"/>
                              <a:pt x="1161" y="250"/>
                              <a:pt x="1161" y="294"/>
                            </a:cubicBezTo>
                            <a:cubicBezTo>
                              <a:pt x="1160" y="339"/>
                              <a:pt x="1124" y="374"/>
                              <a:pt x="1080" y="373"/>
                            </a:cubicBezTo>
                            <a:cubicBezTo>
                              <a:pt x="1034" y="373"/>
                              <a:pt x="984" y="373"/>
                              <a:pt x="931" y="373"/>
                            </a:cubicBezTo>
                            <a:cubicBezTo>
                              <a:pt x="901" y="373"/>
                              <a:pt x="871" y="374"/>
                              <a:pt x="840" y="374"/>
                            </a:cubicBezTo>
                            <a:close/>
                          </a:path>
                        </a:pathLst>
                      </a:custGeom>
                      <a:gradFill flip="none" rotWithShape="1">
                        <a:gsLst>
                          <a:gs pos="0">
                            <a:srgbClr val="D7D7D7"/>
                          </a:gs>
                          <a:gs pos="50000">
                            <a:srgbClr val="AFAFAF"/>
                          </a:gs>
                          <a:gs pos="100000">
                            <a:srgbClr val="D7D7D7"/>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46"/>
                      <p:cNvSpPr>
                        <a:spLocks/>
                      </p:cNvSpPr>
                      <p:nvPr/>
                    </p:nvSpPr>
                    <p:spPr bwMode="auto">
                      <a:xfrm>
                        <a:off x="4070350" y="2271712"/>
                        <a:ext cx="1390650" cy="89694"/>
                      </a:xfrm>
                      <a:custGeom>
                        <a:avLst/>
                        <a:gdLst>
                          <a:gd name="T0" fmla="*/ 327 w 370"/>
                          <a:gd name="T1" fmla="*/ 24 h 48"/>
                          <a:gd name="T2" fmla="*/ 45 w 370"/>
                          <a:gd name="T3" fmla="*/ 3 h 48"/>
                          <a:gd name="T4" fmla="*/ 163 w 370"/>
                          <a:gd name="T5" fmla="*/ 46 h 48"/>
                          <a:gd name="T6" fmla="*/ 327 w 370"/>
                          <a:gd name="T7" fmla="*/ 24 h 48"/>
                        </a:gdLst>
                        <a:ahLst/>
                        <a:cxnLst>
                          <a:cxn ang="0">
                            <a:pos x="T0" y="T1"/>
                          </a:cxn>
                          <a:cxn ang="0">
                            <a:pos x="T2" y="T3"/>
                          </a:cxn>
                          <a:cxn ang="0">
                            <a:pos x="T4" y="T5"/>
                          </a:cxn>
                          <a:cxn ang="0">
                            <a:pos x="T6" y="T7"/>
                          </a:cxn>
                        </a:cxnLst>
                        <a:rect l="0" t="0" r="r" b="b"/>
                        <a:pathLst>
                          <a:path w="370" h="48">
                            <a:moveTo>
                              <a:pt x="327" y="24"/>
                            </a:moveTo>
                            <a:cubicBezTo>
                              <a:pt x="327" y="24"/>
                              <a:pt x="90" y="5"/>
                              <a:pt x="45" y="3"/>
                            </a:cubicBezTo>
                            <a:cubicBezTo>
                              <a:pt x="0" y="0"/>
                              <a:pt x="53" y="43"/>
                              <a:pt x="163" y="46"/>
                            </a:cubicBezTo>
                            <a:cubicBezTo>
                              <a:pt x="272" y="48"/>
                              <a:pt x="370" y="44"/>
                              <a:pt x="327" y="24"/>
                            </a:cubicBezTo>
                            <a:close/>
                          </a:path>
                        </a:pathLst>
                      </a:custGeom>
                      <a:gradFill flip="none" rotWithShape="1">
                        <a:gsLst>
                          <a:gs pos="0">
                            <a:srgbClr val="FFFFFF">
                              <a:alpha val="80000"/>
                            </a:srgbClr>
                          </a:gs>
                          <a:gs pos="100000">
                            <a:srgbClr val="FFFFFF">
                              <a:alpha val="0"/>
                            </a:srgbClr>
                          </a:gs>
                        </a:gsLst>
                        <a:path path="shap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4" name="Group 177"/>
                    <p:cNvGrpSpPr/>
                    <p:nvPr/>
                  </p:nvGrpSpPr>
                  <p:grpSpPr>
                    <a:xfrm>
                      <a:off x="2370138" y="2379663"/>
                      <a:ext cx="4008438" cy="1257300"/>
                      <a:chOff x="2370138" y="2379663"/>
                      <a:chExt cx="4008438" cy="1257300"/>
                    </a:xfrm>
                  </p:grpSpPr>
                  <p:sp>
                    <p:nvSpPr>
                      <p:cNvPr id="34" name="Freeform 6"/>
                      <p:cNvSpPr>
                        <a:spLocks/>
                      </p:cNvSpPr>
                      <p:nvPr/>
                    </p:nvSpPr>
                    <p:spPr bwMode="auto">
                      <a:xfrm>
                        <a:off x="2370138" y="2379663"/>
                        <a:ext cx="4008438" cy="1257300"/>
                      </a:xfrm>
                      <a:custGeom>
                        <a:avLst/>
                        <a:gdLst>
                          <a:gd name="T0" fmla="*/ 986 w 1066"/>
                          <a:gd name="T1" fmla="*/ 335 h 335"/>
                          <a:gd name="T2" fmla="*/ 985 w 1066"/>
                          <a:gd name="T3" fmla="*/ 335 h 335"/>
                          <a:gd name="T4" fmla="*/ 541 w 1066"/>
                          <a:gd name="T5" fmla="*/ 311 h 335"/>
                          <a:gd name="T6" fmla="*/ 221 w 1066"/>
                          <a:gd name="T7" fmla="*/ 259 h 335"/>
                          <a:gd name="T8" fmla="*/ 9 w 1066"/>
                          <a:gd name="T9" fmla="*/ 103 h 335"/>
                          <a:gd name="T10" fmla="*/ 71 w 1066"/>
                          <a:gd name="T11" fmla="*/ 9 h 335"/>
                          <a:gd name="T12" fmla="*/ 164 w 1066"/>
                          <a:gd name="T13" fmla="*/ 63 h 335"/>
                          <a:gd name="T14" fmla="*/ 591 w 1066"/>
                          <a:gd name="T15" fmla="*/ 155 h 335"/>
                          <a:gd name="T16" fmla="*/ 986 w 1066"/>
                          <a:gd name="T17" fmla="*/ 175 h 335"/>
                          <a:gd name="T18" fmla="*/ 1066 w 1066"/>
                          <a:gd name="T19" fmla="*/ 256 h 335"/>
                          <a:gd name="T20" fmla="*/ 986 w 1066"/>
                          <a:gd name="T21" fmla="*/ 33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6" h="335">
                            <a:moveTo>
                              <a:pt x="986" y="335"/>
                            </a:moveTo>
                            <a:cubicBezTo>
                              <a:pt x="985" y="335"/>
                              <a:pt x="985" y="335"/>
                              <a:pt x="985" y="335"/>
                            </a:cubicBezTo>
                            <a:cubicBezTo>
                              <a:pt x="976" y="335"/>
                              <a:pt x="763" y="333"/>
                              <a:pt x="541" y="311"/>
                            </a:cubicBezTo>
                            <a:cubicBezTo>
                              <a:pt x="409" y="298"/>
                              <a:pt x="301" y="281"/>
                              <a:pt x="221" y="259"/>
                            </a:cubicBezTo>
                            <a:cubicBezTo>
                              <a:pt x="139" y="237"/>
                              <a:pt x="28" y="196"/>
                              <a:pt x="9" y="103"/>
                            </a:cubicBezTo>
                            <a:cubicBezTo>
                              <a:pt x="0" y="60"/>
                              <a:pt x="28" y="18"/>
                              <a:pt x="71" y="9"/>
                            </a:cubicBezTo>
                            <a:cubicBezTo>
                              <a:pt x="112" y="0"/>
                              <a:pt x="152" y="24"/>
                              <a:pt x="164" y="63"/>
                            </a:cubicBezTo>
                            <a:cubicBezTo>
                              <a:pt x="176" y="74"/>
                              <a:pt x="249" y="125"/>
                              <a:pt x="591" y="155"/>
                            </a:cubicBezTo>
                            <a:cubicBezTo>
                              <a:pt x="793" y="174"/>
                              <a:pt x="984" y="175"/>
                              <a:pt x="986" y="175"/>
                            </a:cubicBezTo>
                            <a:cubicBezTo>
                              <a:pt x="1030" y="176"/>
                              <a:pt x="1066" y="212"/>
                              <a:pt x="1066" y="256"/>
                            </a:cubicBezTo>
                            <a:cubicBezTo>
                              <a:pt x="1065" y="300"/>
                              <a:pt x="1030" y="335"/>
                              <a:pt x="986" y="335"/>
                            </a:cubicBezTo>
                            <a:close/>
                          </a:path>
                        </a:pathLst>
                      </a:custGeom>
                      <a:gradFill flip="none" rotWithShape="1">
                        <a:gsLst>
                          <a:gs pos="0">
                            <a:srgbClr val="D7D7D7"/>
                          </a:gs>
                          <a:gs pos="50000">
                            <a:srgbClr val="AFAFAF"/>
                          </a:gs>
                          <a:gs pos="100000">
                            <a:srgbClr val="D7D7D7"/>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45"/>
                      <p:cNvSpPr>
                        <a:spLocks/>
                      </p:cNvSpPr>
                      <p:nvPr/>
                    </p:nvSpPr>
                    <p:spPr bwMode="auto">
                      <a:xfrm rot="185452">
                        <a:off x="3977818" y="2975204"/>
                        <a:ext cx="1864293" cy="146051"/>
                      </a:xfrm>
                      <a:custGeom>
                        <a:avLst/>
                        <a:gdLst>
                          <a:gd name="T0" fmla="*/ 326 w 370"/>
                          <a:gd name="T1" fmla="*/ 24 h 48"/>
                          <a:gd name="T2" fmla="*/ 44 w 370"/>
                          <a:gd name="T3" fmla="*/ 2 h 48"/>
                          <a:gd name="T4" fmla="*/ 162 w 370"/>
                          <a:gd name="T5" fmla="*/ 45 h 48"/>
                          <a:gd name="T6" fmla="*/ 326 w 370"/>
                          <a:gd name="T7" fmla="*/ 24 h 48"/>
                        </a:gdLst>
                        <a:ahLst/>
                        <a:cxnLst>
                          <a:cxn ang="0">
                            <a:pos x="T0" y="T1"/>
                          </a:cxn>
                          <a:cxn ang="0">
                            <a:pos x="T2" y="T3"/>
                          </a:cxn>
                          <a:cxn ang="0">
                            <a:pos x="T4" y="T5"/>
                          </a:cxn>
                          <a:cxn ang="0">
                            <a:pos x="T6" y="T7"/>
                          </a:cxn>
                        </a:cxnLst>
                        <a:rect l="0" t="0" r="r" b="b"/>
                        <a:pathLst>
                          <a:path w="370" h="48">
                            <a:moveTo>
                              <a:pt x="326" y="24"/>
                            </a:moveTo>
                            <a:cubicBezTo>
                              <a:pt x="326" y="24"/>
                              <a:pt x="89" y="4"/>
                              <a:pt x="44" y="2"/>
                            </a:cubicBezTo>
                            <a:cubicBezTo>
                              <a:pt x="0" y="0"/>
                              <a:pt x="53" y="43"/>
                              <a:pt x="162" y="45"/>
                            </a:cubicBezTo>
                            <a:cubicBezTo>
                              <a:pt x="272" y="48"/>
                              <a:pt x="370" y="44"/>
                              <a:pt x="326" y="24"/>
                            </a:cubicBezTo>
                            <a:close/>
                          </a:path>
                        </a:pathLst>
                      </a:custGeom>
                      <a:gradFill flip="none" rotWithShape="1">
                        <a:gsLst>
                          <a:gs pos="0">
                            <a:srgbClr val="FFFFFF">
                              <a:alpha val="75000"/>
                            </a:srgbClr>
                          </a:gs>
                          <a:gs pos="75000">
                            <a:srgbClr val="FFFFFF">
                              <a:alpha val="0"/>
                            </a:srgbClr>
                          </a:gs>
                        </a:gsLst>
                        <a:path path="shap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5"/>
                      <p:cNvSpPr>
                        <a:spLocks/>
                      </p:cNvSpPr>
                      <p:nvPr/>
                    </p:nvSpPr>
                    <p:spPr bwMode="auto">
                      <a:xfrm rot="220965">
                        <a:off x="3521183" y="3439421"/>
                        <a:ext cx="2089454" cy="85464"/>
                      </a:xfrm>
                      <a:custGeom>
                        <a:avLst/>
                        <a:gdLst>
                          <a:gd name="T0" fmla="*/ 326 w 370"/>
                          <a:gd name="T1" fmla="*/ 24 h 48"/>
                          <a:gd name="T2" fmla="*/ 44 w 370"/>
                          <a:gd name="T3" fmla="*/ 2 h 48"/>
                          <a:gd name="T4" fmla="*/ 162 w 370"/>
                          <a:gd name="T5" fmla="*/ 45 h 48"/>
                          <a:gd name="T6" fmla="*/ 326 w 370"/>
                          <a:gd name="T7" fmla="*/ 24 h 48"/>
                        </a:gdLst>
                        <a:ahLst/>
                        <a:cxnLst>
                          <a:cxn ang="0">
                            <a:pos x="T0" y="T1"/>
                          </a:cxn>
                          <a:cxn ang="0">
                            <a:pos x="T2" y="T3"/>
                          </a:cxn>
                          <a:cxn ang="0">
                            <a:pos x="T4" y="T5"/>
                          </a:cxn>
                          <a:cxn ang="0">
                            <a:pos x="T6" y="T7"/>
                          </a:cxn>
                        </a:cxnLst>
                        <a:rect l="0" t="0" r="r" b="b"/>
                        <a:pathLst>
                          <a:path w="370" h="48">
                            <a:moveTo>
                              <a:pt x="326" y="24"/>
                            </a:moveTo>
                            <a:cubicBezTo>
                              <a:pt x="326" y="24"/>
                              <a:pt x="89" y="4"/>
                              <a:pt x="44" y="2"/>
                            </a:cubicBezTo>
                            <a:cubicBezTo>
                              <a:pt x="0" y="0"/>
                              <a:pt x="53" y="43"/>
                              <a:pt x="162" y="45"/>
                            </a:cubicBezTo>
                            <a:cubicBezTo>
                              <a:pt x="272" y="48"/>
                              <a:pt x="370" y="44"/>
                              <a:pt x="326" y="24"/>
                            </a:cubicBezTo>
                            <a:close/>
                          </a:path>
                        </a:pathLst>
                      </a:custGeom>
                      <a:gradFill flip="none" rotWithShape="1">
                        <a:gsLst>
                          <a:gs pos="0">
                            <a:srgbClr val="000000">
                              <a:alpha val="25000"/>
                            </a:srgbClr>
                          </a:gs>
                          <a:gs pos="100000">
                            <a:srgbClr val="000000">
                              <a:alpha val="0"/>
                            </a:srgbClr>
                          </a:gs>
                        </a:gsLst>
                        <a:path path="shap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5" name="Group 178"/>
                    <p:cNvGrpSpPr/>
                    <p:nvPr/>
                  </p:nvGrpSpPr>
                  <p:grpSpPr>
                    <a:xfrm>
                      <a:off x="2655888" y="2984500"/>
                      <a:ext cx="1293813" cy="1389063"/>
                      <a:chOff x="2655888" y="2984500"/>
                      <a:chExt cx="1293813" cy="1389063"/>
                    </a:xfrm>
                  </p:grpSpPr>
                  <p:sp>
                    <p:nvSpPr>
                      <p:cNvPr id="32" name="Freeform 17"/>
                      <p:cNvSpPr>
                        <a:spLocks/>
                      </p:cNvSpPr>
                      <p:nvPr/>
                    </p:nvSpPr>
                    <p:spPr bwMode="auto">
                      <a:xfrm>
                        <a:off x="2655888" y="2984500"/>
                        <a:ext cx="1293813" cy="1389063"/>
                      </a:xfrm>
                      <a:custGeom>
                        <a:avLst/>
                        <a:gdLst>
                          <a:gd name="T0" fmla="*/ 207 w 344"/>
                          <a:gd name="T1" fmla="*/ 370 h 370"/>
                          <a:gd name="T2" fmla="*/ 214 w 344"/>
                          <a:gd name="T3" fmla="*/ 369 h 370"/>
                          <a:gd name="T4" fmla="*/ 344 w 344"/>
                          <a:gd name="T5" fmla="*/ 352 h 370"/>
                          <a:gd name="T6" fmla="*/ 117 w 344"/>
                          <a:gd name="T7" fmla="*/ 15 h 370"/>
                          <a:gd name="T8" fmla="*/ 15 w 344"/>
                          <a:gd name="T9" fmla="*/ 63 h 370"/>
                          <a:gd name="T10" fmla="*/ 63 w 344"/>
                          <a:gd name="T11" fmla="*/ 166 h 370"/>
                          <a:gd name="T12" fmla="*/ 207 w 344"/>
                          <a:gd name="T13" fmla="*/ 370 h 370"/>
                        </a:gdLst>
                        <a:ahLst/>
                        <a:cxnLst>
                          <a:cxn ang="0">
                            <a:pos x="T0" y="T1"/>
                          </a:cxn>
                          <a:cxn ang="0">
                            <a:pos x="T2" y="T3"/>
                          </a:cxn>
                          <a:cxn ang="0">
                            <a:pos x="T4" y="T5"/>
                          </a:cxn>
                          <a:cxn ang="0">
                            <a:pos x="T6" y="T7"/>
                          </a:cxn>
                          <a:cxn ang="0">
                            <a:pos x="T8" y="T9"/>
                          </a:cxn>
                          <a:cxn ang="0">
                            <a:pos x="T10" y="T11"/>
                          </a:cxn>
                          <a:cxn ang="0">
                            <a:pos x="T12" y="T13"/>
                          </a:cxn>
                        </a:cxnLst>
                        <a:rect l="0" t="0" r="r" b="b"/>
                        <a:pathLst>
                          <a:path w="344" h="370">
                            <a:moveTo>
                              <a:pt x="207" y="370"/>
                            </a:moveTo>
                            <a:cubicBezTo>
                              <a:pt x="209" y="370"/>
                              <a:pt x="212" y="369"/>
                              <a:pt x="214" y="369"/>
                            </a:cubicBezTo>
                            <a:cubicBezTo>
                              <a:pt x="344" y="352"/>
                              <a:pt x="344" y="352"/>
                              <a:pt x="344" y="352"/>
                            </a:cubicBezTo>
                            <a:cubicBezTo>
                              <a:pt x="331" y="251"/>
                              <a:pt x="284" y="75"/>
                              <a:pt x="117" y="15"/>
                            </a:cubicBezTo>
                            <a:cubicBezTo>
                              <a:pt x="75" y="0"/>
                              <a:pt x="30" y="22"/>
                              <a:pt x="15" y="63"/>
                            </a:cubicBezTo>
                            <a:cubicBezTo>
                              <a:pt x="0" y="105"/>
                              <a:pt x="21" y="151"/>
                              <a:pt x="63" y="166"/>
                            </a:cubicBezTo>
                            <a:cubicBezTo>
                              <a:pt x="148" y="196"/>
                              <a:pt x="190" y="304"/>
                              <a:pt x="207" y="370"/>
                            </a:cubicBezTo>
                            <a:close/>
                          </a:path>
                        </a:pathLst>
                      </a:custGeom>
                      <a:gradFill>
                        <a:gsLst>
                          <a:gs pos="30000">
                            <a:srgbClr val="C0C0C0"/>
                          </a:gs>
                          <a:gs pos="15000">
                            <a:srgbClr val="E6E6E6"/>
                          </a:gs>
                          <a:gs pos="80000">
                            <a:srgbClr val="D7D7D7"/>
                          </a:gs>
                          <a:gs pos="100000">
                            <a:srgbClr val="969696"/>
                          </a:gs>
                        </a:gsLst>
                        <a:lin ang="42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44"/>
                      <p:cNvSpPr>
                        <a:spLocks/>
                      </p:cNvSpPr>
                      <p:nvPr/>
                    </p:nvSpPr>
                    <p:spPr bwMode="auto">
                      <a:xfrm>
                        <a:off x="3260725" y="3257550"/>
                        <a:ext cx="542925" cy="871538"/>
                      </a:xfrm>
                      <a:custGeom>
                        <a:avLst/>
                        <a:gdLst>
                          <a:gd name="T0" fmla="*/ 144 w 144"/>
                          <a:gd name="T1" fmla="*/ 208 h 232"/>
                          <a:gd name="T2" fmla="*/ 53 w 144"/>
                          <a:gd name="T3" fmla="*/ 32 h 232"/>
                          <a:gd name="T4" fmla="*/ 85 w 144"/>
                          <a:gd name="T5" fmla="*/ 120 h 232"/>
                          <a:gd name="T6" fmla="*/ 144 w 144"/>
                          <a:gd name="T7" fmla="*/ 208 h 232"/>
                        </a:gdLst>
                        <a:ahLst/>
                        <a:cxnLst>
                          <a:cxn ang="0">
                            <a:pos x="T0" y="T1"/>
                          </a:cxn>
                          <a:cxn ang="0">
                            <a:pos x="T2" y="T3"/>
                          </a:cxn>
                          <a:cxn ang="0">
                            <a:pos x="T4" y="T5"/>
                          </a:cxn>
                          <a:cxn ang="0">
                            <a:pos x="T6" y="T7"/>
                          </a:cxn>
                        </a:cxnLst>
                        <a:rect l="0" t="0" r="r" b="b"/>
                        <a:pathLst>
                          <a:path w="144" h="232">
                            <a:moveTo>
                              <a:pt x="144" y="208"/>
                            </a:moveTo>
                            <a:cubicBezTo>
                              <a:pt x="144" y="208"/>
                              <a:pt x="106" y="64"/>
                              <a:pt x="53" y="32"/>
                            </a:cubicBezTo>
                            <a:cubicBezTo>
                              <a:pt x="0" y="0"/>
                              <a:pt x="64" y="88"/>
                              <a:pt x="85" y="120"/>
                            </a:cubicBezTo>
                            <a:cubicBezTo>
                              <a:pt x="106" y="152"/>
                              <a:pt x="124" y="232"/>
                              <a:pt x="144" y="208"/>
                            </a:cubicBezTo>
                            <a:close/>
                          </a:path>
                        </a:pathLst>
                      </a:custGeom>
                      <a:gradFill flip="none" rotWithShape="1">
                        <a:gsLst>
                          <a:gs pos="0">
                            <a:srgbClr val="FFFFFF">
                              <a:alpha val="50000"/>
                            </a:srgbClr>
                          </a:gs>
                          <a:gs pos="100000">
                            <a:srgbClr val="FFFFFF">
                              <a:alpha val="0"/>
                            </a:srgbClr>
                          </a:gs>
                        </a:gsLst>
                        <a:path path="shap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6" name="Group 179"/>
                    <p:cNvGrpSpPr/>
                    <p:nvPr/>
                  </p:nvGrpSpPr>
                  <p:grpSpPr>
                    <a:xfrm>
                      <a:off x="2490788" y="450850"/>
                      <a:ext cx="2997200" cy="958850"/>
                      <a:chOff x="2490788" y="450850"/>
                      <a:chExt cx="2997200" cy="958850"/>
                    </a:xfrm>
                  </p:grpSpPr>
                  <p:sp>
                    <p:nvSpPr>
                      <p:cNvPr id="30" name="Freeform 5"/>
                      <p:cNvSpPr>
                        <a:spLocks/>
                      </p:cNvSpPr>
                      <p:nvPr/>
                    </p:nvSpPr>
                    <p:spPr bwMode="auto">
                      <a:xfrm>
                        <a:off x="2490788" y="450850"/>
                        <a:ext cx="2997200" cy="958850"/>
                      </a:xfrm>
                      <a:custGeom>
                        <a:avLst/>
                        <a:gdLst>
                          <a:gd name="T0" fmla="*/ 70 w 797"/>
                          <a:gd name="T1" fmla="*/ 255 h 255"/>
                          <a:gd name="T2" fmla="*/ 365 w 797"/>
                          <a:gd name="T3" fmla="*/ 45 h 255"/>
                          <a:gd name="T4" fmla="*/ 512 w 797"/>
                          <a:gd name="T5" fmla="*/ 0 h 255"/>
                          <a:gd name="T6" fmla="*/ 678 w 797"/>
                          <a:gd name="T7" fmla="*/ 33 h 255"/>
                          <a:gd name="T8" fmla="*/ 797 w 797"/>
                          <a:gd name="T9" fmla="*/ 55 h 255"/>
                          <a:gd name="T10" fmla="*/ 70 w 797"/>
                          <a:gd name="T11" fmla="*/ 255 h 255"/>
                        </a:gdLst>
                        <a:ahLst/>
                        <a:cxnLst>
                          <a:cxn ang="0">
                            <a:pos x="T0" y="T1"/>
                          </a:cxn>
                          <a:cxn ang="0">
                            <a:pos x="T2" y="T3"/>
                          </a:cxn>
                          <a:cxn ang="0">
                            <a:pos x="T4" y="T5"/>
                          </a:cxn>
                          <a:cxn ang="0">
                            <a:pos x="T6" y="T7"/>
                          </a:cxn>
                          <a:cxn ang="0">
                            <a:pos x="T8" y="T9"/>
                          </a:cxn>
                          <a:cxn ang="0">
                            <a:pos x="T10" y="T11"/>
                          </a:cxn>
                        </a:cxnLst>
                        <a:rect l="0" t="0" r="r" b="b"/>
                        <a:pathLst>
                          <a:path w="797" h="255">
                            <a:moveTo>
                              <a:pt x="70" y="255"/>
                            </a:moveTo>
                            <a:cubicBezTo>
                              <a:pt x="70" y="255"/>
                              <a:pt x="0" y="106"/>
                              <a:pt x="365" y="45"/>
                            </a:cubicBezTo>
                            <a:cubicBezTo>
                              <a:pt x="363" y="45"/>
                              <a:pt x="433" y="0"/>
                              <a:pt x="512" y="0"/>
                            </a:cubicBezTo>
                            <a:cubicBezTo>
                              <a:pt x="590" y="0"/>
                              <a:pt x="647" y="28"/>
                              <a:pt x="678" y="33"/>
                            </a:cubicBezTo>
                            <a:cubicBezTo>
                              <a:pt x="708" y="38"/>
                              <a:pt x="797" y="55"/>
                              <a:pt x="797" y="55"/>
                            </a:cubicBezTo>
                            <a:cubicBezTo>
                              <a:pt x="797" y="55"/>
                              <a:pt x="193" y="149"/>
                              <a:pt x="70" y="255"/>
                            </a:cubicBezTo>
                            <a:close/>
                          </a:path>
                        </a:pathLst>
                      </a:custGeom>
                      <a:gradFill>
                        <a:gsLst>
                          <a:gs pos="0">
                            <a:srgbClr val="D7D7D7"/>
                          </a:gs>
                          <a:gs pos="50000">
                            <a:srgbClr val="E6E6E6"/>
                          </a:gs>
                          <a:gs pos="100000">
                            <a:srgbClr val="D7D7D7"/>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9"/>
                      <p:cNvSpPr>
                        <a:spLocks/>
                      </p:cNvSpPr>
                      <p:nvPr/>
                    </p:nvSpPr>
                    <p:spPr bwMode="auto">
                      <a:xfrm>
                        <a:off x="3798888" y="503238"/>
                        <a:ext cx="1117600" cy="255588"/>
                      </a:xfrm>
                      <a:custGeom>
                        <a:avLst/>
                        <a:gdLst>
                          <a:gd name="T0" fmla="*/ 255 w 297"/>
                          <a:gd name="T1" fmla="*/ 16 h 68"/>
                          <a:gd name="T2" fmla="*/ 158 w 297"/>
                          <a:gd name="T3" fmla="*/ 0 h 68"/>
                          <a:gd name="T4" fmla="*/ 52 w 297"/>
                          <a:gd name="T5" fmla="*/ 53 h 68"/>
                          <a:gd name="T6" fmla="*/ 173 w 297"/>
                          <a:gd name="T7" fmla="*/ 27 h 68"/>
                          <a:gd name="T8" fmla="*/ 255 w 297"/>
                          <a:gd name="T9" fmla="*/ 16 h 68"/>
                        </a:gdLst>
                        <a:ahLst/>
                        <a:cxnLst>
                          <a:cxn ang="0">
                            <a:pos x="T0" y="T1"/>
                          </a:cxn>
                          <a:cxn ang="0">
                            <a:pos x="T2" y="T3"/>
                          </a:cxn>
                          <a:cxn ang="0">
                            <a:pos x="T4" y="T5"/>
                          </a:cxn>
                          <a:cxn ang="0">
                            <a:pos x="T6" y="T7"/>
                          </a:cxn>
                          <a:cxn ang="0">
                            <a:pos x="T8" y="T9"/>
                          </a:cxn>
                        </a:cxnLst>
                        <a:rect l="0" t="0" r="r" b="b"/>
                        <a:pathLst>
                          <a:path w="297" h="68">
                            <a:moveTo>
                              <a:pt x="255" y="16"/>
                            </a:moveTo>
                            <a:cubicBezTo>
                              <a:pt x="255" y="16"/>
                              <a:pt x="234" y="0"/>
                              <a:pt x="158" y="0"/>
                            </a:cubicBezTo>
                            <a:cubicBezTo>
                              <a:pt x="82" y="0"/>
                              <a:pt x="0" y="68"/>
                              <a:pt x="52" y="53"/>
                            </a:cubicBezTo>
                            <a:cubicBezTo>
                              <a:pt x="105" y="37"/>
                              <a:pt x="106" y="18"/>
                              <a:pt x="173" y="27"/>
                            </a:cubicBezTo>
                            <a:cubicBezTo>
                              <a:pt x="241" y="37"/>
                              <a:pt x="297" y="43"/>
                              <a:pt x="255" y="16"/>
                            </a:cubicBezTo>
                            <a:close/>
                          </a:path>
                        </a:pathLst>
                      </a:custGeom>
                      <a:gradFill flip="none" rotWithShape="1">
                        <a:gsLst>
                          <a:gs pos="0">
                            <a:srgbClr val="FFFFFF"/>
                          </a:gs>
                          <a:gs pos="100000">
                            <a:srgbClr val="FFFFFF">
                              <a:alpha val="0"/>
                            </a:srgbClr>
                          </a:gs>
                        </a:gsLst>
                        <a:path path="shap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7" name="Group 180"/>
                    <p:cNvGrpSpPr/>
                    <p:nvPr/>
                  </p:nvGrpSpPr>
                  <p:grpSpPr>
                    <a:xfrm>
                      <a:off x="2652713" y="2270125"/>
                      <a:ext cx="4094163" cy="1352550"/>
                      <a:chOff x="2652713" y="2270125"/>
                      <a:chExt cx="4094163" cy="1352550"/>
                    </a:xfrm>
                  </p:grpSpPr>
                  <p:sp>
                    <p:nvSpPr>
                      <p:cNvPr id="28" name="Freeform 11"/>
                      <p:cNvSpPr>
                        <a:spLocks/>
                      </p:cNvSpPr>
                      <p:nvPr/>
                    </p:nvSpPr>
                    <p:spPr bwMode="auto">
                      <a:xfrm>
                        <a:off x="2652713" y="2270125"/>
                        <a:ext cx="4094163" cy="1352550"/>
                      </a:xfrm>
                      <a:custGeom>
                        <a:avLst/>
                        <a:gdLst>
                          <a:gd name="T0" fmla="*/ 91 w 1089"/>
                          <a:gd name="T1" fmla="*/ 360 h 360"/>
                          <a:gd name="T2" fmla="*/ 21 w 1089"/>
                          <a:gd name="T3" fmla="*/ 319 h 360"/>
                          <a:gd name="T4" fmla="*/ 52 w 1089"/>
                          <a:gd name="T5" fmla="*/ 211 h 360"/>
                          <a:gd name="T6" fmla="*/ 1006 w 1089"/>
                          <a:gd name="T7" fmla="*/ 1 h 360"/>
                          <a:gd name="T8" fmla="*/ 1088 w 1089"/>
                          <a:gd name="T9" fmla="*/ 79 h 360"/>
                          <a:gd name="T10" fmla="*/ 1010 w 1089"/>
                          <a:gd name="T11" fmla="*/ 161 h 360"/>
                          <a:gd name="T12" fmla="*/ 130 w 1089"/>
                          <a:gd name="T13" fmla="*/ 350 h 360"/>
                          <a:gd name="T14" fmla="*/ 91 w 1089"/>
                          <a:gd name="T15" fmla="*/ 360 h 3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9" h="360">
                            <a:moveTo>
                              <a:pt x="91" y="360"/>
                            </a:moveTo>
                            <a:cubicBezTo>
                              <a:pt x="63" y="360"/>
                              <a:pt x="36" y="346"/>
                              <a:pt x="21" y="319"/>
                            </a:cubicBezTo>
                            <a:cubicBezTo>
                              <a:pt x="0" y="281"/>
                              <a:pt x="13" y="232"/>
                              <a:pt x="52" y="211"/>
                            </a:cubicBezTo>
                            <a:cubicBezTo>
                              <a:pt x="336" y="52"/>
                              <a:pt x="727" y="9"/>
                              <a:pt x="1006" y="1"/>
                            </a:cubicBezTo>
                            <a:cubicBezTo>
                              <a:pt x="1050" y="0"/>
                              <a:pt x="1087" y="35"/>
                              <a:pt x="1088" y="79"/>
                            </a:cubicBezTo>
                            <a:cubicBezTo>
                              <a:pt x="1089" y="123"/>
                              <a:pt x="1054" y="160"/>
                              <a:pt x="1010" y="161"/>
                            </a:cubicBezTo>
                            <a:cubicBezTo>
                              <a:pt x="642" y="171"/>
                              <a:pt x="330" y="239"/>
                              <a:pt x="130" y="350"/>
                            </a:cubicBezTo>
                            <a:cubicBezTo>
                              <a:pt x="118" y="357"/>
                              <a:pt x="104" y="360"/>
                              <a:pt x="91" y="360"/>
                            </a:cubicBezTo>
                            <a:close/>
                          </a:path>
                        </a:pathLst>
                      </a:custGeom>
                      <a:gradFill flip="none" rotWithShape="1">
                        <a:gsLst>
                          <a:gs pos="0">
                            <a:srgbClr val="D7D7D7"/>
                          </a:gs>
                          <a:gs pos="80000">
                            <a:srgbClr val="E6E6E6"/>
                          </a:gs>
                          <a:gs pos="100000">
                            <a:srgbClr val="D7D7D7"/>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40"/>
                      <p:cNvSpPr>
                        <a:spLocks/>
                      </p:cNvSpPr>
                      <p:nvPr/>
                    </p:nvSpPr>
                    <p:spPr bwMode="auto">
                      <a:xfrm>
                        <a:off x="2986088" y="2405063"/>
                        <a:ext cx="3543300" cy="763588"/>
                      </a:xfrm>
                      <a:custGeom>
                        <a:avLst/>
                        <a:gdLst>
                          <a:gd name="T0" fmla="*/ 0 w 942"/>
                          <a:gd name="T1" fmla="*/ 203 h 203"/>
                          <a:gd name="T2" fmla="*/ 421 w 942"/>
                          <a:gd name="T3" fmla="*/ 86 h 203"/>
                          <a:gd name="T4" fmla="*/ 942 w 942"/>
                          <a:gd name="T5" fmla="*/ 0 h 203"/>
                          <a:gd name="T6" fmla="*/ 417 w 942"/>
                          <a:gd name="T7" fmla="*/ 43 h 203"/>
                          <a:gd name="T8" fmla="*/ 0 w 942"/>
                          <a:gd name="T9" fmla="*/ 203 h 203"/>
                        </a:gdLst>
                        <a:ahLst/>
                        <a:cxnLst>
                          <a:cxn ang="0">
                            <a:pos x="T0" y="T1"/>
                          </a:cxn>
                          <a:cxn ang="0">
                            <a:pos x="T2" y="T3"/>
                          </a:cxn>
                          <a:cxn ang="0">
                            <a:pos x="T4" y="T5"/>
                          </a:cxn>
                          <a:cxn ang="0">
                            <a:pos x="T6" y="T7"/>
                          </a:cxn>
                          <a:cxn ang="0">
                            <a:pos x="T8" y="T9"/>
                          </a:cxn>
                        </a:cxnLst>
                        <a:rect l="0" t="0" r="r" b="b"/>
                        <a:pathLst>
                          <a:path w="942" h="203">
                            <a:moveTo>
                              <a:pt x="0" y="203"/>
                            </a:moveTo>
                            <a:cubicBezTo>
                              <a:pt x="0" y="203"/>
                              <a:pt x="267" y="124"/>
                              <a:pt x="421" y="86"/>
                            </a:cubicBezTo>
                            <a:cubicBezTo>
                              <a:pt x="575" y="48"/>
                              <a:pt x="942" y="0"/>
                              <a:pt x="942" y="0"/>
                            </a:cubicBezTo>
                            <a:cubicBezTo>
                              <a:pt x="942" y="0"/>
                              <a:pt x="583" y="2"/>
                              <a:pt x="417" y="43"/>
                            </a:cubicBezTo>
                            <a:cubicBezTo>
                              <a:pt x="251" y="84"/>
                              <a:pt x="0" y="203"/>
                              <a:pt x="0" y="203"/>
                            </a:cubicBezTo>
                            <a:close/>
                          </a:path>
                        </a:pathLst>
                      </a:custGeom>
                      <a:gradFill flip="none" rotWithShape="1">
                        <a:gsLst>
                          <a:gs pos="0">
                            <a:srgbClr val="FFFFFF"/>
                          </a:gs>
                          <a:gs pos="100000">
                            <a:srgbClr val="FFFFFF">
                              <a:alpha val="0"/>
                            </a:srgbClr>
                          </a:gs>
                        </a:gsLst>
                        <a:path path="shape">
                          <a:fillToRect l="50000" t="50000" r="50000" b="50000"/>
                        </a:path>
                        <a:tileRect/>
                      </a:gradFill>
                      <a:ln>
                        <a:noFill/>
                      </a:ln>
                      <a:effectLst>
                        <a:softEdge rad="0"/>
                      </a:effectLst>
                    </p:spPr>
                    <p:txBody>
                      <a:bodyPr vert="horz" wrap="square" lIns="91440" tIns="45720" rIns="91440" bIns="45720" numCol="1" anchor="t" anchorCtr="0" compatLnSpc="1">
                        <a:prstTxWarp prst="textNoShape">
                          <a:avLst/>
                        </a:prstTxWarp>
                      </a:bodyPr>
                      <a:lstStyle/>
                      <a:p>
                        <a:endParaRPr lang="en-US"/>
                      </a:p>
                    </p:txBody>
                  </p:sp>
                </p:grpSp>
                <p:grpSp>
                  <p:nvGrpSpPr>
                    <p:cNvPr id="18" name="Group 181"/>
                    <p:cNvGrpSpPr/>
                    <p:nvPr/>
                  </p:nvGrpSpPr>
                  <p:grpSpPr>
                    <a:xfrm>
                      <a:off x="2359025" y="615950"/>
                      <a:ext cx="4076700" cy="1481138"/>
                      <a:chOff x="2359025" y="615950"/>
                      <a:chExt cx="4076700" cy="1481138"/>
                    </a:xfrm>
                  </p:grpSpPr>
                  <p:sp>
                    <p:nvSpPr>
                      <p:cNvPr id="26" name="Freeform 10" descr="&#10;&#10;&#10;&#10;&#10;&#10;&#10;&#10;&#10;&#10;&#10;&#10;&#10;&#10;&#10;&#10;&#10;&#10;&#10;&#10;&#10;&#10;&#10;&#10;&#10;&#10;&#10;&#10;&#10;&#10;&#10;&#10;&#10;&#10;&#10;&#10;&#10;&#10;&#10;&#10;&#10;&#10;&#10;&#10;&#10;&#10;&#10;&#10;&#10;&#10;&#10;&#10;&#10;&#10;&#10;&#10;&#10;&#10;&#10;www.PresentationLoad.com"/>
                      <p:cNvSpPr>
                        <a:spLocks/>
                      </p:cNvSpPr>
                      <p:nvPr/>
                    </p:nvSpPr>
                    <p:spPr bwMode="auto">
                      <a:xfrm>
                        <a:off x="2359025" y="615950"/>
                        <a:ext cx="4076700" cy="1481138"/>
                      </a:xfrm>
                      <a:custGeom>
                        <a:avLst/>
                        <a:gdLst>
                          <a:gd name="T0" fmla="*/ 90 w 1084"/>
                          <a:gd name="T1" fmla="*/ 394 h 394"/>
                          <a:gd name="T2" fmla="*/ 28 w 1084"/>
                          <a:gd name="T3" fmla="*/ 364 h 394"/>
                          <a:gd name="T4" fmla="*/ 40 w 1084"/>
                          <a:gd name="T5" fmla="*/ 252 h 394"/>
                          <a:gd name="T6" fmla="*/ 1001 w 1084"/>
                          <a:gd name="T7" fmla="*/ 1 h 394"/>
                          <a:gd name="T8" fmla="*/ 1083 w 1084"/>
                          <a:gd name="T9" fmla="*/ 79 h 394"/>
                          <a:gd name="T10" fmla="*/ 1005 w 1084"/>
                          <a:gd name="T11" fmla="*/ 161 h 394"/>
                          <a:gd name="T12" fmla="*/ 141 w 1084"/>
                          <a:gd name="T13" fmla="*/ 376 h 394"/>
                          <a:gd name="T14" fmla="*/ 90 w 1084"/>
                          <a:gd name="T15" fmla="*/ 394 h 3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4" h="394">
                            <a:moveTo>
                              <a:pt x="90" y="394"/>
                            </a:moveTo>
                            <a:cubicBezTo>
                              <a:pt x="67" y="394"/>
                              <a:pt x="44" y="384"/>
                              <a:pt x="28" y="364"/>
                            </a:cubicBezTo>
                            <a:cubicBezTo>
                              <a:pt x="0" y="330"/>
                              <a:pt x="5" y="280"/>
                              <a:pt x="40" y="252"/>
                            </a:cubicBezTo>
                            <a:cubicBezTo>
                              <a:pt x="287" y="50"/>
                              <a:pt x="748" y="8"/>
                              <a:pt x="1001" y="1"/>
                            </a:cubicBezTo>
                            <a:cubicBezTo>
                              <a:pt x="1045" y="0"/>
                              <a:pt x="1082" y="35"/>
                              <a:pt x="1083" y="79"/>
                            </a:cubicBezTo>
                            <a:cubicBezTo>
                              <a:pt x="1084" y="123"/>
                              <a:pt x="1049" y="160"/>
                              <a:pt x="1005" y="161"/>
                            </a:cubicBezTo>
                            <a:cubicBezTo>
                              <a:pt x="610" y="172"/>
                              <a:pt x="295" y="250"/>
                              <a:pt x="141" y="376"/>
                            </a:cubicBezTo>
                            <a:cubicBezTo>
                              <a:pt x="126" y="388"/>
                              <a:pt x="108" y="394"/>
                              <a:pt x="90" y="394"/>
                            </a:cubicBezTo>
                            <a:close/>
                          </a:path>
                        </a:pathLst>
                      </a:custGeom>
                      <a:gradFill flip="none" rotWithShape="1">
                        <a:gsLst>
                          <a:gs pos="0">
                            <a:srgbClr val="D7D7D7"/>
                          </a:gs>
                          <a:gs pos="80000">
                            <a:srgbClr val="E6E6E6"/>
                          </a:gs>
                          <a:gs pos="100000">
                            <a:srgbClr val="D7D7D7"/>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1"/>
                      <p:cNvSpPr>
                        <a:spLocks/>
                      </p:cNvSpPr>
                      <p:nvPr/>
                    </p:nvSpPr>
                    <p:spPr bwMode="auto">
                      <a:xfrm>
                        <a:off x="2603500" y="623888"/>
                        <a:ext cx="3425825" cy="1071563"/>
                      </a:xfrm>
                      <a:custGeom>
                        <a:avLst/>
                        <a:gdLst>
                          <a:gd name="T0" fmla="*/ 5 w 911"/>
                          <a:gd name="T1" fmla="*/ 277 h 285"/>
                          <a:gd name="T2" fmla="*/ 426 w 911"/>
                          <a:gd name="T3" fmla="*/ 116 h 285"/>
                          <a:gd name="T4" fmla="*/ 911 w 911"/>
                          <a:gd name="T5" fmla="*/ 31 h 285"/>
                          <a:gd name="T6" fmla="*/ 413 w 911"/>
                          <a:gd name="T7" fmla="*/ 85 h 285"/>
                          <a:gd name="T8" fmla="*/ 5 w 911"/>
                          <a:gd name="T9" fmla="*/ 277 h 285"/>
                        </a:gdLst>
                        <a:ahLst/>
                        <a:cxnLst>
                          <a:cxn ang="0">
                            <a:pos x="T0" y="T1"/>
                          </a:cxn>
                          <a:cxn ang="0">
                            <a:pos x="T2" y="T3"/>
                          </a:cxn>
                          <a:cxn ang="0">
                            <a:pos x="T4" y="T5"/>
                          </a:cxn>
                          <a:cxn ang="0">
                            <a:pos x="T6" y="T7"/>
                          </a:cxn>
                          <a:cxn ang="0">
                            <a:pos x="T8" y="T9"/>
                          </a:cxn>
                        </a:cxnLst>
                        <a:rect l="0" t="0" r="r" b="b"/>
                        <a:pathLst>
                          <a:path w="911" h="285">
                            <a:moveTo>
                              <a:pt x="5" y="277"/>
                            </a:moveTo>
                            <a:cubicBezTo>
                              <a:pt x="9" y="285"/>
                              <a:pt x="235" y="158"/>
                              <a:pt x="426" y="116"/>
                            </a:cubicBezTo>
                            <a:cubicBezTo>
                              <a:pt x="618" y="73"/>
                              <a:pt x="911" y="62"/>
                              <a:pt x="911" y="31"/>
                            </a:cubicBezTo>
                            <a:cubicBezTo>
                              <a:pt x="911" y="0"/>
                              <a:pt x="579" y="44"/>
                              <a:pt x="413" y="85"/>
                            </a:cubicBezTo>
                            <a:cubicBezTo>
                              <a:pt x="247" y="126"/>
                              <a:pt x="0" y="270"/>
                              <a:pt x="5" y="277"/>
                            </a:cubicBezTo>
                            <a:close/>
                          </a:path>
                        </a:pathLst>
                      </a:custGeom>
                      <a:gradFill flip="none" rotWithShape="1">
                        <a:gsLst>
                          <a:gs pos="0">
                            <a:srgbClr val="FFFFFF"/>
                          </a:gs>
                          <a:gs pos="100000">
                            <a:srgbClr val="FFFFFF">
                              <a:alpha val="0"/>
                            </a:srgbClr>
                          </a:gs>
                        </a:gsLst>
                        <a:path path="shape">
                          <a:fillToRect l="50000" t="50000" r="50000" b="50000"/>
                        </a:path>
                        <a:tileRect/>
                      </a:gradFill>
                      <a:ln>
                        <a:noFill/>
                      </a:ln>
                      <a:effectLst>
                        <a:softEdge rad="0"/>
                      </a:effectLst>
                    </p:spPr>
                    <p:txBody>
                      <a:bodyPr vert="horz" wrap="square" lIns="91440" tIns="45720" rIns="91440" bIns="45720" numCol="1" anchor="t" anchorCtr="0" compatLnSpc="1">
                        <a:prstTxWarp prst="textNoShape">
                          <a:avLst/>
                        </a:prstTxWarp>
                      </a:bodyPr>
                      <a:lstStyle/>
                      <a:p>
                        <a:endParaRPr lang="en-US"/>
                      </a:p>
                    </p:txBody>
                  </p:sp>
                </p:grpSp>
                <p:grpSp>
                  <p:nvGrpSpPr>
                    <p:cNvPr id="19" name="Group 182"/>
                    <p:cNvGrpSpPr/>
                    <p:nvPr/>
                  </p:nvGrpSpPr>
                  <p:grpSpPr>
                    <a:xfrm>
                      <a:off x="2359025" y="1462088"/>
                      <a:ext cx="4354513" cy="1544638"/>
                      <a:chOff x="2359025" y="1462088"/>
                      <a:chExt cx="4354513" cy="1544638"/>
                    </a:xfrm>
                  </p:grpSpPr>
                  <p:sp>
                    <p:nvSpPr>
                      <p:cNvPr id="24" name="Freeform 9" descr="&#10;&#10;&#10;&#10;&#10;&#10;&#10;&#10;&#10;&#10;&#10;&#10;&#10;&#10;&#10;&#10;&#10;&#10;&#10;&#10;&#10;&#10;&#10;&#10;&#10;&#10;&#10;&#10;&#10;&#10;&#10;&#10;&#10;&#10;&#10;&#10;&#10;&#10;&#10;&#10;&#10;&#10;&#10;&#10;&#10;&#10;&#10;&#10;&#10;&#10;&#10;&#10;&#10;&#10;&#10;&#10;&#10;&#10;&#10;www.PresentationLoad.com"/>
                      <p:cNvSpPr>
                        <a:spLocks/>
                      </p:cNvSpPr>
                      <p:nvPr/>
                    </p:nvSpPr>
                    <p:spPr bwMode="auto">
                      <a:xfrm>
                        <a:off x="2359025" y="1462088"/>
                        <a:ext cx="4354513" cy="1544638"/>
                      </a:xfrm>
                      <a:custGeom>
                        <a:avLst/>
                        <a:gdLst>
                          <a:gd name="T0" fmla="*/ 90 w 1158"/>
                          <a:gd name="T1" fmla="*/ 411 h 411"/>
                          <a:gd name="T2" fmla="*/ 42 w 1158"/>
                          <a:gd name="T3" fmla="*/ 395 h 411"/>
                          <a:gd name="T4" fmla="*/ 27 w 1158"/>
                          <a:gd name="T5" fmla="*/ 282 h 411"/>
                          <a:gd name="T6" fmla="*/ 234 w 1158"/>
                          <a:gd name="T7" fmla="*/ 153 h 411"/>
                          <a:gd name="T8" fmla="*/ 529 w 1158"/>
                          <a:gd name="T9" fmla="*/ 71 h 411"/>
                          <a:gd name="T10" fmla="*/ 1078 w 1158"/>
                          <a:gd name="T11" fmla="*/ 0 h 411"/>
                          <a:gd name="T12" fmla="*/ 1158 w 1158"/>
                          <a:gd name="T13" fmla="*/ 80 h 411"/>
                          <a:gd name="T14" fmla="*/ 1078 w 1158"/>
                          <a:gd name="T15" fmla="*/ 160 h 411"/>
                          <a:gd name="T16" fmla="*/ 562 w 1158"/>
                          <a:gd name="T17" fmla="*/ 227 h 411"/>
                          <a:gd name="T18" fmla="*/ 154 w 1158"/>
                          <a:gd name="T19" fmla="*/ 380 h 411"/>
                          <a:gd name="T20" fmla="*/ 90 w 1158"/>
                          <a:gd name="T21" fmla="*/ 41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8" h="411">
                            <a:moveTo>
                              <a:pt x="90" y="411"/>
                            </a:moveTo>
                            <a:cubicBezTo>
                              <a:pt x="73" y="411"/>
                              <a:pt x="56" y="406"/>
                              <a:pt x="42" y="395"/>
                            </a:cubicBezTo>
                            <a:cubicBezTo>
                              <a:pt x="7" y="368"/>
                              <a:pt x="0" y="318"/>
                              <a:pt x="27" y="282"/>
                            </a:cubicBezTo>
                            <a:cubicBezTo>
                              <a:pt x="64" y="234"/>
                              <a:pt x="132" y="192"/>
                              <a:pt x="234" y="153"/>
                            </a:cubicBezTo>
                            <a:cubicBezTo>
                              <a:pt x="314" y="123"/>
                              <a:pt x="413" y="96"/>
                              <a:pt x="529" y="71"/>
                            </a:cubicBezTo>
                            <a:cubicBezTo>
                              <a:pt x="745" y="25"/>
                              <a:pt x="969" y="0"/>
                              <a:pt x="1078" y="0"/>
                            </a:cubicBezTo>
                            <a:cubicBezTo>
                              <a:pt x="1122" y="0"/>
                              <a:pt x="1158" y="36"/>
                              <a:pt x="1158" y="80"/>
                            </a:cubicBezTo>
                            <a:cubicBezTo>
                              <a:pt x="1158" y="125"/>
                              <a:pt x="1122" y="160"/>
                              <a:pt x="1078" y="160"/>
                            </a:cubicBezTo>
                            <a:cubicBezTo>
                              <a:pt x="977" y="160"/>
                              <a:pt x="768" y="183"/>
                              <a:pt x="562" y="227"/>
                            </a:cubicBezTo>
                            <a:cubicBezTo>
                              <a:pt x="305" y="282"/>
                              <a:pt x="181" y="344"/>
                              <a:pt x="154" y="380"/>
                            </a:cubicBezTo>
                            <a:cubicBezTo>
                              <a:pt x="138" y="400"/>
                              <a:pt x="114" y="411"/>
                              <a:pt x="90" y="411"/>
                            </a:cubicBezTo>
                            <a:close/>
                          </a:path>
                        </a:pathLst>
                      </a:custGeom>
                      <a:gradFill flip="none" rotWithShape="1">
                        <a:gsLst>
                          <a:gs pos="0">
                            <a:srgbClr val="D7D7D7"/>
                          </a:gs>
                          <a:gs pos="80000">
                            <a:srgbClr val="E6E6E6"/>
                          </a:gs>
                          <a:gs pos="100000">
                            <a:srgbClr val="D7D7D7"/>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2705100" y="1544638"/>
                        <a:ext cx="3481388" cy="923925"/>
                      </a:xfrm>
                      <a:custGeom>
                        <a:avLst/>
                        <a:gdLst>
                          <a:gd name="T0" fmla="*/ 12 w 926"/>
                          <a:gd name="T1" fmla="*/ 230 h 246"/>
                          <a:gd name="T2" fmla="*/ 416 w 926"/>
                          <a:gd name="T3" fmla="*/ 120 h 246"/>
                          <a:gd name="T4" fmla="*/ 918 w 926"/>
                          <a:gd name="T5" fmla="*/ 28 h 246"/>
                          <a:gd name="T6" fmla="*/ 395 w 926"/>
                          <a:gd name="T7" fmla="*/ 86 h 246"/>
                          <a:gd name="T8" fmla="*/ 12 w 926"/>
                          <a:gd name="T9" fmla="*/ 230 h 246"/>
                        </a:gdLst>
                        <a:ahLst/>
                        <a:cxnLst>
                          <a:cxn ang="0">
                            <a:pos x="T0" y="T1"/>
                          </a:cxn>
                          <a:cxn ang="0">
                            <a:pos x="T2" y="T3"/>
                          </a:cxn>
                          <a:cxn ang="0">
                            <a:pos x="T4" y="T5"/>
                          </a:cxn>
                          <a:cxn ang="0">
                            <a:pos x="T6" y="T7"/>
                          </a:cxn>
                          <a:cxn ang="0">
                            <a:pos x="T8" y="T9"/>
                          </a:cxn>
                        </a:cxnLst>
                        <a:rect l="0" t="0" r="r" b="b"/>
                        <a:pathLst>
                          <a:path w="926" h="246">
                            <a:moveTo>
                              <a:pt x="12" y="230"/>
                            </a:moveTo>
                            <a:cubicBezTo>
                              <a:pt x="23" y="246"/>
                              <a:pt x="274" y="155"/>
                              <a:pt x="416" y="120"/>
                            </a:cubicBezTo>
                            <a:cubicBezTo>
                              <a:pt x="557" y="85"/>
                              <a:pt x="910" y="56"/>
                              <a:pt x="918" y="28"/>
                            </a:cubicBezTo>
                            <a:cubicBezTo>
                              <a:pt x="926" y="0"/>
                              <a:pt x="659" y="19"/>
                              <a:pt x="395" y="86"/>
                            </a:cubicBezTo>
                            <a:cubicBezTo>
                              <a:pt x="242" y="124"/>
                              <a:pt x="0" y="215"/>
                              <a:pt x="12" y="230"/>
                            </a:cubicBezTo>
                            <a:close/>
                          </a:path>
                        </a:pathLst>
                      </a:custGeom>
                      <a:gradFill flip="none" rotWithShape="1">
                        <a:gsLst>
                          <a:gs pos="0">
                            <a:srgbClr val="FFFFFF"/>
                          </a:gs>
                          <a:gs pos="100000">
                            <a:srgbClr val="FFFFFF">
                              <a:alpha val="0"/>
                            </a:srgbClr>
                          </a:gs>
                        </a:gsLst>
                        <a:path path="shape">
                          <a:fillToRect l="50000" t="50000" r="50000" b="50000"/>
                        </a:path>
                        <a:tileRect/>
                      </a:gradFill>
                      <a:ln>
                        <a:noFill/>
                      </a:ln>
                      <a:effectLst>
                        <a:softEdge rad="0"/>
                      </a:effectLst>
                    </p:spPr>
                    <p:txBody>
                      <a:bodyPr vert="horz" wrap="square" lIns="91440" tIns="45720" rIns="91440" bIns="45720" numCol="1" anchor="t" anchorCtr="0" compatLnSpc="1">
                        <a:prstTxWarp prst="textNoShape">
                          <a:avLst/>
                        </a:prstTxWarp>
                      </a:bodyPr>
                      <a:lstStyle/>
                      <a:p>
                        <a:endParaRPr lang="en-US"/>
                      </a:p>
                    </p:txBody>
                  </p:sp>
                </p:grpSp>
                <p:grpSp>
                  <p:nvGrpSpPr>
                    <p:cNvPr id="20" name="Group 183"/>
                    <p:cNvGrpSpPr/>
                    <p:nvPr/>
                  </p:nvGrpSpPr>
                  <p:grpSpPr>
                    <a:xfrm>
                      <a:off x="5334000" y="2995613"/>
                      <a:ext cx="1085850" cy="1371600"/>
                      <a:chOff x="5334000" y="2995613"/>
                      <a:chExt cx="1085850" cy="1371600"/>
                    </a:xfrm>
                  </p:grpSpPr>
                  <p:sp>
                    <p:nvSpPr>
                      <p:cNvPr id="21" name="Freeform 18"/>
                      <p:cNvSpPr>
                        <a:spLocks/>
                      </p:cNvSpPr>
                      <p:nvPr/>
                    </p:nvSpPr>
                    <p:spPr bwMode="auto">
                      <a:xfrm>
                        <a:off x="5334000" y="2995613"/>
                        <a:ext cx="1085850" cy="1371600"/>
                      </a:xfrm>
                      <a:custGeom>
                        <a:avLst/>
                        <a:gdLst>
                          <a:gd name="T0" fmla="*/ 128 w 289"/>
                          <a:gd name="T1" fmla="*/ 365 h 365"/>
                          <a:gd name="T2" fmla="*/ 230 w 289"/>
                          <a:gd name="T3" fmla="*/ 165 h 365"/>
                          <a:gd name="T4" fmla="*/ 271 w 289"/>
                          <a:gd name="T5" fmla="*/ 59 h 365"/>
                          <a:gd name="T6" fmla="*/ 165 w 289"/>
                          <a:gd name="T7" fmla="*/ 18 h 365"/>
                          <a:gd name="T8" fmla="*/ 2 w 289"/>
                          <a:gd name="T9" fmla="*/ 277 h 365"/>
                          <a:gd name="T10" fmla="*/ 1 w 289"/>
                          <a:gd name="T11" fmla="*/ 348 h 365"/>
                          <a:gd name="T12" fmla="*/ 128 w 289"/>
                          <a:gd name="T13" fmla="*/ 365 h 365"/>
                        </a:gdLst>
                        <a:ahLst/>
                        <a:cxnLst>
                          <a:cxn ang="0">
                            <a:pos x="T0" y="T1"/>
                          </a:cxn>
                          <a:cxn ang="0">
                            <a:pos x="T2" y="T3"/>
                          </a:cxn>
                          <a:cxn ang="0">
                            <a:pos x="T4" y="T5"/>
                          </a:cxn>
                          <a:cxn ang="0">
                            <a:pos x="T6" y="T7"/>
                          </a:cxn>
                          <a:cxn ang="0">
                            <a:pos x="T8" y="T9"/>
                          </a:cxn>
                          <a:cxn ang="0">
                            <a:pos x="T10" y="T11"/>
                          </a:cxn>
                          <a:cxn ang="0">
                            <a:pos x="T12" y="T13"/>
                          </a:cxn>
                        </a:cxnLst>
                        <a:rect l="0" t="0" r="r" b="b"/>
                        <a:pathLst>
                          <a:path w="289" h="365">
                            <a:moveTo>
                              <a:pt x="128" y="365"/>
                            </a:moveTo>
                            <a:cubicBezTo>
                              <a:pt x="134" y="307"/>
                              <a:pt x="156" y="197"/>
                              <a:pt x="230" y="165"/>
                            </a:cubicBezTo>
                            <a:cubicBezTo>
                              <a:pt x="270" y="147"/>
                              <a:pt x="289" y="99"/>
                              <a:pt x="271" y="59"/>
                            </a:cubicBezTo>
                            <a:cubicBezTo>
                              <a:pt x="253" y="19"/>
                              <a:pt x="206" y="0"/>
                              <a:pt x="165" y="18"/>
                            </a:cubicBezTo>
                            <a:cubicBezTo>
                              <a:pt x="70" y="60"/>
                              <a:pt x="12" y="152"/>
                              <a:pt x="2" y="277"/>
                            </a:cubicBezTo>
                            <a:cubicBezTo>
                              <a:pt x="0" y="303"/>
                              <a:pt x="0" y="327"/>
                              <a:pt x="1" y="348"/>
                            </a:cubicBezTo>
                            <a:lnTo>
                              <a:pt x="128" y="365"/>
                            </a:lnTo>
                            <a:close/>
                          </a:path>
                        </a:pathLst>
                      </a:custGeom>
                      <a:gradFill>
                        <a:gsLst>
                          <a:gs pos="0">
                            <a:srgbClr val="E6E6E6"/>
                          </a:gs>
                          <a:gs pos="80000">
                            <a:srgbClr val="D7D7D7"/>
                          </a:gs>
                          <a:gs pos="100000">
                            <a:srgbClr val="969696"/>
                          </a:gs>
                        </a:gsLst>
                        <a:lin ang="54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3"/>
                      <p:cNvSpPr>
                        <a:spLocks/>
                      </p:cNvSpPr>
                      <p:nvPr/>
                    </p:nvSpPr>
                    <p:spPr bwMode="auto">
                      <a:xfrm>
                        <a:off x="5420678" y="3074353"/>
                        <a:ext cx="494530" cy="634206"/>
                      </a:xfrm>
                      <a:custGeom>
                        <a:avLst/>
                        <a:gdLst>
                          <a:gd name="T0" fmla="*/ 46 w 166"/>
                          <a:gd name="T1" fmla="*/ 205 h 213"/>
                          <a:gd name="T2" fmla="*/ 120 w 166"/>
                          <a:gd name="T3" fmla="*/ 100 h 213"/>
                          <a:gd name="T4" fmla="*/ 104 w 166"/>
                          <a:gd name="T5" fmla="*/ 53 h 213"/>
                          <a:gd name="T6" fmla="*/ 46 w 166"/>
                          <a:gd name="T7" fmla="*/ 205 h 213"/>
                        </a:gdLst>
                        <a:ahLst/>
                        <a:cxnLst>
                          <a:cxn ang="0">
                            <a:pos x="T0" y="T1"/>
                          </a:cxn>
                          <a:cxn ang="0">
                            <a:pos x="T2" y="T3"/>
                          </a:cxn>
                          <a:cxn ang="0">
                            <a:pos x="T4" y="T5"/>
                          </a:cxn>
                          <a:cxn ang="0">
                            <a:pos x="T6" y="T7"/>
                          </a:cxn>
                        </a:cxnLst>
                        <a:rect l="0" t="0" r="r" b="b"/>
                        <a:pathLst>
                          <a:path w="166" h="213">
                            <a:moveTo>
                              <a:pt x="46" y="205"/>
                            </a:moveTo>
                            <a:cubicBezTo>
                              <a:pt x="46" y="205"/>
                              <a:pt x="74" y="115"/>
                              <a:pt x="120" y="100"/>
                            </a:cubicBezTo>
                            <a:cubicBezTo>
                              <a:pt x="166" y="85"/>
                              <a:pt x="158" y="0"/>
                              <a:pt x="104" y="53"/>
                            </a:cubicBezTo>
                            <a:cubicBezTo>
                              <a:pt x="51" y="107"/>
                              <a:pt x="0" y="213"/>
                              <a:pt x="46" y="205"/>
                            </a:cubicBezTo>
                            <a:close/>
                          </a:path>
                        </a:pathLst>
                      </a:custGeom>
                      <a:gradFill flip="none" rotWithShape="1">
                        <a:gsLst>
                          <a:gs pos="0">
                            <a:srgbClr val="FFFFFF">
                              <a:alpha val="95000"/>
                            </a:srgbClr>
                          </a:gs>
                          <a:gs pos="75000">
                            <a:srgbClr val="FFFFFF">
                              <a:alpha val="0"/>
                            </a:srgbClr>
                          </a:gs>
                        </a:gsLst>
                        <a:path path="shap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8"/>
                      <p:cNvSpPr>
                        <a:spLocks/>
                      </p:cNvSpPr>
                      <p:nvPr/>
                    </p:nvSpPr>
                    <p:spPr bwMode="auto">
                      <a:xfrm>
                        <a:off x="5768975" y="3625850"/>
                        <a:ext cx="339725" cy="296863"/>
                      </a:xfrm>
                      <a:custGeom>
                        <a:avLst/>
                        <a:gdLst>
                          <a:gd name="T0" fmla="*/ 29 w 90"/>
                          <a:gd name="T1" fmla="*/ 79 h 79"/>
                          <a:gd name="T2" fmla="*/ 69 w 90"/>
                          <a:gd name="T3" fmla="*/ 12 h 79"/>
                          <a:gd name="T4" fmla="*/ 29 w 90"/>
                          <a:gd name="T5" fmla="*/ 79 h 79"/>
                        </a:gdLst>
                        <a:ahLst/>
                        <a:cxnLst>
                          <a:cxn ang="0">
                            <a:pos x="T0" y="T1"/>
                          </a:cxn>
                          <a:cxn ang="0">
                            <a:pos x="T2" y="T3"/>
                          </a:cxn>
                          <a:cxn ang="0">
                            <a:pos x="T4" y="T5"/>
                          </a:cxn>
                        </a:cxnLst>
                        <a:rect l="0" t="0" r="r" b="b"/>
                        <a:pathLst>
                          <a:path w="90" h="79">
                            <a:moveTo>
                              <a:pt x="29" y="79"/>
                            </a:moveTo>
                            <a:cubicBezTo>
                              <a:pt x="29" y="79"/>
                              <a:pt x="48" y="24"/>
                              <a:pt x="69" y="12"/>
                            </a:cubicBezTo>
                            <a:cubicBezTo>
                              <a:pt x="90" y="0"/>
                              <a:pt x="0" y="15"/>
                              <a:pt x="29" y="79"/>
                            </a:cubicBezTo>
                            <a:close/>
                          </a:path>
                        </a:pathLst>
                      </a:custGeom>
                      <a:gradFill flip="none" rotWithShape="1">
                        <a:gsLst>
                          <a:gs pos="0">
                            <a:srgbClr val="FFFFFF"/>
                          </a:gs>
                          <a:gs pos="100000">
                            <a:srgbClr val="FFFFFF">
                              <a:alpha val="0"/>
                            </a:srgb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grpSp>
              </p:grpSp>
            </p:grpSp>
          </p:grpSp>
        </p:grpSp>
        <p:sp>
          <p:nvSpPr>
            <p:cNvPr id="65" name="Textfeld 64"/>
            <p:cNvSpPr txBox="1"/>
            <p:nvPr/>
          </p:nvSpPr>
          <p:spPr bwMode="gray">
            <a:xfrm>
              <a:off x="3516263" y="4004824"/>
              <a:ext cx="2134418" cy="307777"/>
            </a:xfrm>
            <a:prstGeom prst="rect">
              <a:avLst/>
            </a:prstGeom>
            <a:noFill/>
            <a:scene3d>
              <a:camera prst="perspectiveRelaxedModerately">
                <a:rot lat="18590636" lon="0" rev="0"/>
              </a:camera>
              <a:lightRig rig="threePt" dir="t"/>
            </a:scene3d>
          </p:spPr>
          <p:txBody>
            <a:bodyPr wrap="square" lIns="0" tIns="0" rIns="0" bIns="0" rtlCol="0" anchor="b" anchorCtr="0">
              <a:prstTxWarp prst="textArchDown">
                <a:avLst/>
              </a:prstTxWarp>
              <a:spAutoFit/>
            </a:bodyPr>
            <a:lstStyle/>
            <a:p>
              <a:pPr algn="ctr"/>
              <a:r>
                <a:rPr lang="de-DE" sz="2800" dirty="0">
                  <a:solidFill>
                    <a:schemeClr val="bg1"/>
                  </a:solidFill>
                </a:rPr>
                <a:t>TALENTO OSID</a:t>
              </a:r>
              <a:endParaRPr lang="de-DE" sz="1800" dirty="0">
                <a:solidFill>
                  <a:schemeClr val="bg1"/>
                </a:solidFill>
              </a:endParaRPr>
            </a:p>
          </p:txBody>
        </p:sp>
      </p:grpSp>
      <p:sp>
        <p:nvSpPr>
          <p:cNvPr id="67" name="Ellipse 3"/>
          <p:cNvSpPr/>
          <p:nvPr/>
        </p:nvSpPr>
        <p:spPr bwMode="gray">
          <a:xfrm>
            <a:off x="4396343" y="611763"/>
            <a:ext cx="3516946" cy="3516946"/>
          </a:xfrm>
          <a:prstGeom prst="ellipse">
            <a:avLst/>
          </a:prstGeom>
          <a:gradFill flip="none" rotWithShape="1">
            <a:gsLst>
              <a:gs pos="0">
                <a:srgbClr val="FFFFFF"/>
              </a:gs>
              <a:gs pos="100000">
                <a:srgbClr val="FFFFFF">
                  <a:alpha val="0"/>
                </a:srgbClr>
              </a:gs>
            </a:gsLst>
            <a:path path="shape">
              <a:fillToRect l="50000" t="50000" r="50000" b="50000"/>
            </a:path>
            <a:tileRect/>
          </a:gradFill>
          <a:ln w="12700">
            <a:noFill/>
            <a:round/>
            <a:headEnd/>
            <a:tailEnd/>
          </a:ln>
        </p:spPr>
        <p:txBody>
          <a:bodyPr rtlCol="0" anchor="ctr"/>
          <a:lstStyle/>
          <a:p>
            <a:pPr algn="ctr"/>
            <a:endParaRPr lang="de-DE" dirty="0"/>
          </a:p>
        </p:txBody>
      </p:sp>
      <p:sp>
        <p:nvSpPr>
          <p:cNvPr id="68" name="Textfeld 64"/>
          <p:cNvSpPr txBox="1"/>
          <p:nvPr/>
        </p:nvSpPr>
        <p:spPr bwMode="gray">
          <a:xfrm>
            <a:off x="4565289" y="487235"/>
            <a:ext cx="3348000" cy="862660"/>
          </a:xfrm>
          <a:prstGeom prst="rect">
            <a:avLst/>
          </a:prstGeom>
          <a:noFill/>
          <a:scene3d>
            <a:camera prst="perspectiveRelaxedModerately">
              <a:rot lat="18590636" lon="0" rev="0"/>
            </a:camera>
            <a:lightRig rig="threePt" dir="t"/>
          </a:scene3d>
        </p:spPr>
        <p:txBody>
          <a:bodyPr wrap="square" lIns="0" tIns="0" rIns="0" bIns="0" rtlCol="0" anchor="b" anchorCtr="0">
            <a:spAutoFit/>
          </a:bodyPr>
          <a:lstStyle/>
          <a:p>
            <a:pPr algn="ctr"/>
            <a:r>
              <a:rPr lang="de-DE" sz="2800" dirty="0">
                <a:solidFill>
                  <a:schemeClr val="bg1"/>
                </a:solidFill>
              </a:rPr>
              <a:t>GESTIÓN DEL CONOCIMIENTO</a:t>
            </a:r>
          </a:p>
        </p:txBody>
      </p:sp>
    </p:spTree>
    <p:extLst>
      <p:ext uri="{BB962C8B-B14F-4D97-AF65-F5344CB8AC3E}">
        <p14:creationId xmlns:p14="http://schemas.microsoft.com/office/powerpoint/2010/main" val="61105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DataDriven_Label"/>
          <p:cNvGrpSpPr/>
          <p:nvPr/>
        </p:nvGrpSpPr>
        <p:grpSpPr>
          <a:xfrm>
            <a:off x="12203110" y="547824"/>
            <a:ext cx="323850" cy="1018902"/>
            <a:chOff x="9144000" y="543198"/>
            <a:chExt cx="323850" cy="1018902"/>
          </a:xfrm>
          <a:effectLst>
            <a:outerShdw blurRad="50800" dist="38100" dir="2700000" algn="tl" rotWithShape="0">
              <a:prstClr val="black">
                <a:alpha val="40000"/>
              </a:prstClr>
            </a:outerShdw>
          </a:effectLst>
        </p:grpSpPr>
        <p:sp>
          <p:nvSpPr>
            <p:cNvPr id="28" name="Rechteck 27"/>
            <p:cNvSpPr/>
            <p:nvPr/>
          </p:nvSpPr>
          <p:spPr bwMode="auto">
            <a:xfrm>
              <a:off x="9144000" y="543198"/>
              <a:ext cx="323850" cy="101890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w="12700">
              <a:noFill/>
              <a:round/>
              <a:headEnd/>
              <a:tailEnd/>
            </a:ln>
          </p:spPr>
          <p:txBody>
            <a:bodyPr vert="vert270"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FFFFFF"/>
                  </a:solidFill>
                </a:rPr>
                <a:t>VERSION  2</a:t>
              </a:r>
            </a:p>
          </p:txBody>
        </p:sp>
        <p:grpSp>
          <p:nvGrpSpPr>
            <p:cNvPr id="29" name="Gruppieren 28"/>
            <p:cNvGrpSpPr/>
            <p:nvPr/>
          </p:nvGrpSpPr>
          <p:grpSpPr>
            <a:xfrm>
              <a:off x="9144000" y="569121"/>
              <a:ext cx="297657" cy="962022"/>
              <a:chOff x="9144000" y="569121"/>
              <a:chExt cx="297657" cy="962022"/>
            </a:xfrm>
          </p:grpSpPr>
          <p:cxnSp>
            <p:nvCxnSpPr>
              <p:cNvPr id="30" name="Gerade Verbindung 29"/>
              <p:cNvCxnSpPr/>
              <p:nvPr/>
            </p:nvCxnSpPr>
            <p:spPr>
              <a:xfrm>
                <a:off x="9144000" y="569121"/>
                <a:ext cx="297656" cy="0"/>
              </a:xfrm>
              <a:prstGeom prst="line">
                <a:avLst/>
              </a:prstGeom>
              <a:ln w="3175">
                <a:solidFill>
                  <a:srgbClr val="AFAFAF"/>
                </a:solidFill>
                <a:prstDash val="dash"/>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p:nvCxnSpPr>
            <p:spPr>
              <a:xfrm rot="5400000" flipH="1" flipV="1">
                <a:off x="8960646" y="1050133"/>
                <a:ext cx="962021" cy="0"/>
              </a:xfrm>
              <a:prstGeom prst="line">
                <a:avLst/>
              </a:prstGeom>
              <a:ln w="3175">
                <a:solidFill>
                  <a:srgbClr val="AFAFAF"/>
                </a:solidFill>
                <a:prstDash val="dash"/>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p:nvCxnSpPr>
            <p:spPr>
              <a:xfrm>
                <a:off x="9144000" y="1531143"/>
                <a:ext cx="297656" cy="0"/>
              </a:xfrm>
              <a:prstGeom prst="line">
                <a:avLst/>
              </a:prstGeom>
              <a:ln w="3175">
                <a:solidFill>
                  <a:srgbClr val="AFAFAF"/>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2" name="1 Grupo"/>
          <p:cNvGrpSpPr/>
          <p:nvPr/>
        </p:nvGrpSpPr>
        <p:grpSpPr>
          <a:xfrm>
            <a:off x="515938" y="2501111"/>
            <a:ext cx="5288479" cy="2775960"/>
            <a:chOff x="2309750" y="2467006"/>
            <a:chExt cx="3628004" cy="1741514"/>
          </a:xfrm>
        </p:grpSpPr>
        <p:pic>
          <p:nvPicPr>
            <p:cNvPr id="11"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309750" y="2467006"/>
              <a:ext cx="3628004" cy="1741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52542" b="84958" l="48625" r="64774"/>
                      </a14:imgEffect>
                    </a14:imgLayer>
                  </a14:imgProps>
                </a:ext>
                <a:ext uri="{28A0092B-C50C-407E-A947-70E740481C1C}">
                  <a14:useLocalDpi xmlns:a14="http://schemas.microsoft.com/office/drawing/2010/main" val="0"/>
                </a:ext>
              </a:extLst>
            </a:blip>
            <a:srcRect l="48913" t="53541" r="34701" b="11199"/>
            <a:stretch/>
          </p:blipFill>
          <p:spPr bwMode="auto">
            <a:xfrm>
              <a:off x="3984171" y="3398242"/>
              <a:ext cx="732161" cy="614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30988" y="2630403"/>
            <a:ext cx="5478443" cy="2710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2 Tabla"/>
          <p:cNvGraphicFramePr>
            <a:graphicFrameLocks noGrp="1"/>
          </p:cNvGraphicFramePr>
          <p:nvPr>
            <p:extLst>
              <p:ext uri="{D42A27DB-BD31-4B8C-83A1-F6EECF244321}">
                <p14:modId xmlns:p14="http://schemas.microsoft.com/office/powerpoint/2010/main" val="73914473"/>
              </p:ext>
            </p:extLst>
          </p:nvPr>
        </p:nvGraphicFramePr>
        <p:xfrm>
          <a:off x="6716110" y="1714380"/>
          <a:ext cx="5075556" cy="523099"/>
        </p:xfrm>
        <a:graphic>
          <a:graphicData uri="http://schemas.openxmlformats.org/drawingml/2006/table">
            <a:tbl>
              <a:tblPr firstRow="1" bandRow="1">
                <a:tableStyleId>{5C22544A-7EE6-4342-B048-85BDC9FD1C3A}</a:tableStyleId>
              </a:tblPr>
              <a:tblGrid>
                <a:gridCol w="5075556">
                  <a:extLst>
                    <a:ext uri="{9D8B030D-6E8A-4147-A177-3AD203B41FA5}">
                      <a16:colId xmlns:a16="http://schemas.microsoft.com/office/drawing/2014/main" xmlns="" val="20000"/>
                    </a:ext>
                  </a:extLst>
                </a:gridCol>
              </a:tblGrid>
              <a:tr h="523099">
                <a:tc>
                  <a:txBody>
                    <a:bodyPr/>
                    <a:lstStyle/>
                    <a:p>
                      <a:pPr algn="ctr"/>
                      <a:r>
                        <a:rPr lang="es-ES" sz="1800" dirty="0"/>
                        <a:t>NUESTRO</a:t>
                      </a:r>
                      <a:r>
                        <a:rPr lang="es-ES" sz="1800" baseline="0" dirty="0"/>
                        <a:t> </a:t>
                      </a:r>
                      <a:r>
                        <a:rPr lang="es-ES" sz="1800" dirty="0"/>
                        <a:t>MODELO</a:t>
                      </a:r>
                      <a:r>
                        <a:rPr lang="es-ES" sz="1800" baseline="0" dirty="0"/>
                        <a:t> de la GESTIÓN CONOCIMIENTO</a:t>
                      </a:r>
                      <a:endParaRPr lang="es-ES" sz="1800" dirty="0"/>
                    </a:p>
                  </a:txBody>
                  <a:tcPr marL="121904" marR="121904" anchor="ctr"/>
                </a:tc>
                <a:extLst>
                  <a:ext uri="{0D108BD9-81ED-4DB2-BD59-A6C34878D82A}">
                    <a16:rowId xmlns:a16="http://schemas.microsoft.com/office/drawing/2014/main" xmlns="" val="10000"/>
                  </a:ext>
                </a:extLst>
              </a:tr>
            </a:tbl>
          </a:graphicData>
        </a:graphic>
      </p:graphicFrame>
      <p:graphicFrame>
        <p:nvGraphicFramePr>
          <p:cNvPr id="16" name="15 Tabla"/>
          <p:cNvGraphicFramePr>
            <a:graphicFrameLocks noGrp="1"/>
          </p:cNvGraphicFramePr>
          <p:nvPr>
            <p:extLst>
              <p:ext uri="{D42A27DB-BD31-4B8C-83A1-F6EECF244321}">
                <p14:modId xmlns:p14="http://schemas.microsoft.com/office/powerpoint/2010/main" val="244304818"/>
              </p:ext>
            </p:extLst>
          </p:nvPr>
        </p:nvGraphicFramePr>
        <p:xfrm>
          <a:off x="888383" y="1714380"/>
          <a:ext cx="3861141" cy="523099"/>
        </p:xfrm>
        <a:graphic>
          <a:graphicData uri="http://schemas.openxmlformats.org/drawingml/2006/table">
            <a:tbl>
              <a:tblPr firstRow="1" bandRow="1">
                <a:tableStyleId>{5C22544A-7EE6-4342-B048-85BDC9FD1C3A}</a:tableStyleId>
              </a:tblPr>
              <a:tblGrid>
                <a:gridCol w="3861141">
                  <a:extLst>
                    <a:ext uri="{9D8B030D-6E8A-4147-A177-3AD203B41FA5}">
                      <a16:colId xmlns:a16="http://schemas.microsoft.com/office/drawing/2014/main" xmlns="" val="20000"/>
                    </a:ext>
                  </a:extLst>
                </a:gridCol>
              </a:tblGrid>
              <a:tr h="523099">
                <a:tc>
                  <a:txBody>
                    <a:bodyPr/>
                    <a:lstStyle/>
                    <a:p>
                      <a:pPr algn="ctr"/>
                      <a:r>
                        <a:rPr lang="es-ES" sz="1800" dirty="0"/>
                        <a:t>PLAN DE FORMACIÓN AL USO</a:t>
                      </a:r>
                    </a:p>
                  </a:txBody>
                  <a:tcPr marL="121904" marR="121904" anchor="ctr">
                    <a:solidFill>
                      <a:schemeClr val="accent3"/>
                    </a:solidFill>
                  </a:tcPr>
                </a:tc>
                <a:extLst>
                  <a:ext uri="{0D108BD9-81ED-4DB2-BD59-A6C34878D82A}">
                    <a16:rowId xmlns:a16="http://schemas.microsoft.com/office/drawing/2014/main" xmlns="" val="10000"/>
                  </a:ext>
                </a:extLst>
              </a:tr>
            </a:tbl>
          </a:graphicData>
        </a:graphic>
      </p:graphicFrame>
      <p:sp>
        <p:nvSpPr>
          <p:cNvPr id="17" name="Titel 1"/>
          <p:cNvSpPr txBox="1">
            <a:spLocks/>
          </p:cNvSpPr>
          <p:nvPr/>
        </p:nvSpPr>
        <p:spPr>
          <a:xfrm>
            <a:off x="557442" y="258716"/>
            <a:ext cx="11234224" cy="818735"/>
          </a:xfrm>
          <a:prstGeom prst="rect">
            <a:avLst/>
          </a:prstGeom>
          <a:noFill/>
          <a:ln w="25400"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0" tIns="0" rIns="0" bIns="0" rtlCol="0" anchor="t" anchorCtr="0">
            <a:normAutofit/>
          </a:bodyPr>
          <a:lstStyle>
            <a:lvl1pPr algn="l" defTabSz="914400" rtl="0" eaLnBrk="1" latinLnBrk="0" hangingPunct="1">
              <a:spcBef>
                <a:spcPct val="0"/>
              </a:spcBef>
              <a:buNone/>
              <a:defRPr sz="3600" b="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b="1" dirty="0">
                <a:solidFill>
                  <a:schemeClr val="accent1">
                    <a:lumMod val="75000"/>
                  </a:schemeClr>
                </a:solidFill>
              </a:rPr>
              <a:t>4. </a:t>
            </a:r>
            <a:r>
              <a:rPr lang="es-ES" b="1" dirty="0">
                <a:solidFill>
                  <a:schemeClr val="accent1">
                    <a:lumMod val="75000"/>
                  </a:schemeClr>
                </a:solidFill>
              </a:rPr>
              <a:t>MODELO PROPIO DE LA GESTIÓN DEL CONOCIMIENTO</a:t>
            </a:r>
            <a:endParaRPr lang="de-DE" dirty="0">
              <a:solidFill>
                <a:schemeClr val="accent1">
                  <a:lumMod val="75000"/>
                </a:schemeClr>
              </a:solidFill>
            </a:endParaRPr>
          </a:p>
        </p:txBody>
      </p:sp>
      <p:sp>
        <p:nvSpPr>
          <p:cNvPr id="18" name="1 Título"/>
          <p:cNvSpPr txBox="1">
            <a:spLocks/>
          </p:cNvSpPr>
          <p:nvPr/>
        </p:nvSpPr>
        <p:spPr>
          <a:xfrm>
            <a:off x="939580" y="702881"/>
            <a:ext cx="11250833" cy="948512"/>
          </a:xfrm>
          <a:prstGeom prst="rect">
            <a:avLst/>
          </a:prstGeom>
        </p:spPr>
        <p:txBody>
          <a:bodyPr vert="horz">
            <a:normAutofit/>
          </a:bodyPr>
          <a:lstStyle>
            <a:lvl1pPr algn="l" defTabSz="914400" rtl="0" eaLnBrk="1" latinLnBrk="0" hangingPunct="1">
              <a:spcBef>
                <a:spcPct val="0"/>
              </a:spcBef>
              <a:buNone/>
              <a:defRPr sz="3600" b="0" kern="1200">
                <a:solidFill>
                  <a:schemeClr val="tx1"/>
                </a:solidFill>
                <a:latin typeface="+mj-lt"/>
                <a:ea typeface="+mj-ea"/>
                <a:cs typeface="+mj-cs"/>
              </a:defRPr>
            </a:lvl1pPr>
          </a:lstStyle>
          <a:p>
            <a:r>
              <a:rPr lang="es-ES" dirty="0">
                <a:solidFill>
                  <a:schemeClr val="tx2"/>
                </a:solidFill>
                <a:latin typeface="Corbel" panose="020B0503020204020204" pitchFamily="34" charset="0"/>
              </a:rPr>
              <a:t>Marco formal y eficaz para compartir conocimiento</a:t>
            </a:r>
          </a:p>
        </p:txBody>
      </p:sp>
    </p:spTree>
    <p:extLst>
      <p:ext uri="{BB962C8B-B14F-4D97-AF65-F5344CB8AC3E}">
        <p14:creationId xmlns:p14="http://schemas.microsoft.com/office/powerpoint/2010/main" val="145240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p:cNvGrpSpPr/>
          <p:nvPr/>
        </p:nvGrpSpPr>
        <p:grpSpPr bwMode="gray">
          <a:xfrm>
            <a:off x="444077" y="937664"/>
            <a:ext cx="11283468" cy="2938378"/>
            <a:chOff x="444079" y="1524102"/>
            <a:chExt cx="11283468" cy="4168638"/>
          </a:xfrm>
        </p:grpSpPr>
        <p:sp>
          <p:nvSpPr>
            <p:cNvPr id="36" name="Rechteck 35"/>
            <p:cNvSpPr/>
            <p:nvPr/>
          </p:nvSpPr>
          <p:spPr bwMode="gray">
            <a:xfrm>
              <a:off x="6384631" y="4134394"/>
              <a:ext cx="5265181" cy="590907"/>
            </a:xfrm>
            <a:prstGeom prst="rect">
              <a:avLst/>
            </a:prstGeom>
            <a:solidFill>
              <a:schemeClr val="bg1">
                <a:lumMod val="95000"/>
              </a:schemeClr>
            </a:solidFill>
            <a:ln w="12700">
              <a:noFill/>
              <a:round/>
              <a:headEnd/>
              <a:tailEnd/>
            </a:ln>
          </p:spPr>
          <p:txBody>
            <a:bodyPr rtlCol="0" anchor="ctr"/>
            <a:lstStyle/>
            <a:p>
              <a:pPr algn="ctr"/>
              <a:endParaRPr lang="en-US" sz="1600" dirty="0"/>
            </a:p>
          </p:txBody>
        </p:sp>
        <p:sp>
          <p:nvSpPr>
            <p:cNvPr id="37" name="Rechteck 36"/>
            <p:cNvSpPr/>
            <p:nvPr/>
          </p:nvSpPr>
          <p:spPr bwMode="gray">
            <a:xfrm>
              <a:off x="6384631" y="4725299"/>
              <a:ext cx="5265181" cy="967441"/>
            </a:xfrm>
            <a:prstGeom prst="rect">
              <a:avLst/>
            </a:prstGeom>
            <a:solidFill>
              <a:schemeClr val="bg1">
                <a:lumMod val="85000"/>
              </a:schemeClr>
            </a:solidFill>
            <a:ln w="12700">
              <a:noFill/>
              <a:round/>
              <a:headEnd/>
              <a:tailEnd/>
            </a:ln>
          </p:spPr>
          <p:txBody>
            <a:bodyPr rtlCol="0" anchor="ctr"/>
            <a:lstStyle/>
            <a:p>
              <a:pPr algn="ctr"/>
              <a:endParaRPr lang="en-US" sz="1600" dirty="0"/>
            </a:p>
          </p:txBody>
        </p:sp>
        <p:sp>
          <p:nvSpPr>
            <p:cNvPr id="38" name="Rechteck 37"/>
            <p:cNvSpPr/>
            <p:nvPr/>
          </p:nvSpPr>
          <p:spPr bwMode="gray">
            <a:xfrm>
              <a:off x="6384631" y="3370931"/>
              <a:ext cx="5265181" cy="763912"/>
            </a:xfrm>
            <a:prstGeom prst="rect">
              <a:avLst/>
            </a:prstGeom>
            <a:solidFill>
              <a:schemeClr val="bg1">
                <a:lumMod val="85000"/>
              </a:schemeClr>
            </a:solidFill>
            <a:ln w="12700">
              <a:noFill/>
              <a:round/>
              <a:headEnd/>
              <a:tailEnd/>
            </a:ln>
          </p:spPr>
          <p:txBody>
            <a:bodyPr rtlCol="0" anchor="ctr"/>
            <a:lstStyle/>
            <a:p>
              <a:pPr algn="ctr"/>
              <a:endParaRPr lang="en-US" sz="1600" dirty="0"/>
            </a:p>
          </p:txBody>
        </p:sp>
        <p:sp>
          <p:nvSpPr>
            <p:cNvPr id="39" name="Rechteck 38"/>
            <p:cNvSpPr/>
            <p:nvPr/>
          </p:nvSpPr>
          <p:spPr bwMode="gray">
            <a:xfrm>
              <a:off x="6384631" y="2831874"/>
              <a:ext cx="5265181" cy="539057"/>
            </a:xfrm>
            <a:prstGeom prst="rect">
              <a:avLst/>
            </a:prstGeom>
            <a:solidFill>
              <a:schemeClr val="bg1">
                <a:lumMod val="95000"/>
              </a:schemeClr>
            </a:solidFill>
            <a:ln w="12700">
              <a:noFill/>
              <a:round/>
              <a:headEnd/>
              <a:tailEnd/>
            </a:ln>
          </p:spPr>
          <p:txBody>
            <a:bodyPr rtlCol="0" anchor="ctr"/>
            <a:lstStyle/>
            <a:p>
              <a:pPr algn="ctr"/>
              <a:endParaRPr lang="en-US" sz="1600" dirty="0"/>
            </a:p>
          </p:txBody>
        </p:sp>
        <p:sp>
          <p:nvSpPr>
            <p:cNvPr id="7" name="Rechteck 6"/>
            <p:cNvSpPr/>
            <p:nvPr/>
          </p:nvSpPr>
          <p:spPr bwMode="gray">
            <a:xfrm>
              <a:off x="540001" y="4134394"/>
              <a:ext cx="5265181" cy="590907"/>
            </a:xfrm>
            <a:prstGeom prst="rect">
              <a:avLst/>
            </a:prstGeom>
            <a:solidFill>
              <a:schemeClr val="bg1">
                <a:lumMod val="95000"/>
              </a:schemeClr>
            </a:solidFill>
            <a:ln w="12700">
              <a:noFill/>
              <a:round/>
              <a:headEnd/>
              <a:tailEnd/>
            </a:ln>
          </p:spPr>
          <p:txBody>
            <a:bodyPr rtlCol="0" anchor="ctr"/>
            <a:lstStyle/>
            <a:p>
              <a:pPr algn="ctr"/>
              <a:endParaRPr lang="en-US" sz="1600" dirty="0"/>
            </a:p>
          </p:txBody>
        </p:sp>
        <p:sp>
          <p:nvSpPr>
            <p:cNvPr id="8" name="Rechteck 7"/>
            <p:cNvSpPr/>
            <p:nvPr/>
          </p:nvSpPr>
          <p:spPr bwMode="gray">
            <a:xfrm>
              <a:off x="540001" y="4725299"/>
              <a:ext cx="5265181" cy="967441"/>
            </a:xfrm>
            <a:prstGeom prst="rect">
              <a:avLst/>
            </a:prstGeom>
            <a:solidFill>
              <a:schemeClr val="bg1">
                <a:lumMod val="85000"/>
              </a:schemeClr>
            </a:solidFill>
            <a:ln w="12700">
              <a:noFill/>
              <a:round/>
              <a:headEnd/>
              <a:tailEnd/>
            </a:ln>
          </p:spPr>
          <p:txBody>
            <a:bodyPr rtlCol="0" anchor="ctr"/>
            <a:lstStyle/>
            <a:p>
              <a:pPr algn="ctr"/>
              <a:endParaRPr lang="en-US" sz="1600" dirty="0"/>
            </a:p>
          </p:txBody>
        </p:sp>
        <p:sp>
          <p:nvSpPr>
            <p:cNvPr id="9" name="Rechteck 8"/>
            <p:cNvSpPr/>
            <p:nvPr/>
          </p:nvSpPr>
          <p:spPr bwMode="gray">
            <a:xfrm>
              <a:off x="540001" y="3543935"/>
              <a:ext cx="5265181" cy="590907"/>
            </a:xfrm>
            <a:prstGeom prst="rect">
              <a:avLst/>
            </a:prstGeom>
            <a:solidFill>
              <a:srgbClr val="EAEAEA"/>
            </a:solidFill>
            <a:ln w="12700">
              <a:noFill/>
              <a:round/>
              <a:headEnd/>
              <a:tailEnd/>
            </a:ln>
          </p:spPr>
          <p:txBody>
            <a:bodyPr rtlCol="0" anchor="ctr"/>
            <a:lstStyle/>
            <a:p>
              <a:pPr algn="ctr"/>
              <a:endParaRPr lang="en-US" sz="1600" dirty="0"/>
            </a:p>
          </p:txBody>
        </p:sp>
        <p:sp>
          <p:nvSpPr>
            <p:cNvPr id="10" name="Rechteck 9"/>
            <p:cNvSpPr/>
            <p:nvPr/>
          </p:nvSpPr>
          <p:spPr bwMode="gray">
            <a:xfrm>
              <a:off x="540001" y="2831874"/>
              <a:ext cx="5265181" cy="711337"/>
            </a:xfrm>
            <a:prstGeom prst="rect">
              <a:avLst/>
            </a:prstGeom>
            <a:solidFill>
              <a:schemeClr val="bg1">
                <a:lumMod val="95000"/>
              </a:schemeClr>
            </a:solidFill>
            <a:ln w="12700">
              <a:noFill/>
              <a:round/>
              <a:headEnd/>
              <a:tailEnd/>
            </a:ln>
          </p:spPr>
          <p:txBody>
            <a:bodyPr rtlCol="0" anchor="ctr"/>
            <a:lstStyle/>
            <a:p>
              <a:pPr algn="ctr"/>
              <a:endParaRPr lang="en-US" sz="1600" dirty="0"/>
            </a:p>
          </p:txBody>
        </p:sp>
        <p:grpSp>
          <p:nvGrpSpPr>
            <p:cNvPr id="11" name="Gruppieren 10"/>
            <p:cNvGrpSpPr/>
            <p:nvPr/>
          </p:nvGrpSpPr>
          <p:grpSpPr bwMode="gray">
            <a:xfrm>
              <a:off x="540001" y="1524102"/>
              <a:ext cx="11109813" cy="1787545"/>
              <a:chOff x="540001" y="2173464"/>
              <a:chExt cx="11109813" cy="1787545"/>
            </a:xfrm>
          </p:grpSpPr>
          <p:sp>
            <p:nvSpPr>
              <p:cNvPr id="20" name="Rechteck 19"/>
              <p:cNvSpPr/>
              <p:nvPr/>
            </p:nvSpPr>
            <p:spPr bwMode="gray">
              <a:xfrm>
                <a:off x="540001" y="2287516"/>
                <a:ext cx="5265180" cy="1193720"/>
              </a:xfrm>
              <a:prstGeom prst="rect">
                <a:avLst/>
              </a:prstGeom>
              <a:solidFill>
                <a:schemeClr val="accent1">
                  <a:lumMod val="75000"/>
                </a:schemeClr>
              </a:solidFill>
              <a:ln w="12700">
                <a:noFill/>
                <a:round/>
                <a:headEnd/>
                <a:tailEnd/>
              </a:ln>
            </p:spPr>
            <p:txBody>
              <a:bodyPr rtlCol="0" anchor="ctr"/>
              <a:lstStyle/>
              <a:p>
                <a:pPr algn="ctr"/>
                <a:r>
                  <a:rPr lang="en-US" sz="2000" b="1" dirty="0" smtClean="0">
                    <a:solidFill>
                      <a:srgbClr val="FFFFFF"/>
                    </a:solidFill>
                    <a:latin typeface="+mj-lt"/>
                  </a:rPr>
                  <a:t>IZARKI NUESTRO </a:t>
                </a:r>
                <a:r>
                  <a:rPr lang="en-US" sz="2000" b="1" dirty="0">
                    <a:solidFill>
                      <a:srgbClr val="FFFFFF"/>
                    </a:solidFill>
                    <a:latin typeface="+mj-lt"/>
                  </a:rPr>
                  <a:t>MODELO </a:t>
                </a:r>
              </a:p>
              <a:p>
                <a:pPr algn="ctr"/>
                <a:r>
                  <a:rPr lang="en-US" sz="2000" b="1" dirty="0">
                    <a:solidFill>
                      <a:srgbClr val="FFFFFF"/>
                    </a:solidFill>
                    <a:latin typeface="+mj-lt"/>
                  </a:rPr>
                  <a:t>GESTIÓN </a:t>
                </a:r>
                <a:r>
                  <a:rPr lang="en-US" sz="2000" b="1" dirty="0" smtClean="0">
                    <a:solidFill>
                      <a:srgbClr val="FFFFFF"/>
                    </a:solidFill>
                    <a:latin typeface="+mj-lt"/>
                  </a:rPr>
                  <a:t>CONOCIMIENTO </a:t>
                </a:r>
                <a:endParaRPr lang="en-US" sz="2000" b="1" dirty="0">
                  <a:solidFill>
                    <a:srgbClr val="FFFFFF"/>
                  </a:solidFill>
                  <a:latin typeface="+mj-lt"/>
                </a:endParaRPr>
              </a:p>
            </p:txBody>
          </p:sp>
          <p:sp>
            <p:nvSpPr>
              <p:cNvPr id="21" name="Rechteck 20"/>
              <p:cNvSpPr/>
              <p:nvPr/>
            </p:nvSpPr>
            <p:spPr bwMode="gray">
              <a:xfrm>
                <a:off x="6384632" y="2287516"/>
                <a:ext cx="5265182" cy="1193720"/>
              </a:xfrm>
              <a:prstGeom prst="rect">
                <a:avLst/>
              </a:prstGeom>
              <a:solidFill>
                <a:schemeClr val="tx1">
                  <a:lumMod val="50000"/>
                  <a:lumOff val="50000"/>
                </a:schemeClr>
              </a:solidFill>
              <a:ln w="12700">
                <a:noFill/>
                <a:round/>
                <a:headEnd/>
                <a:tailEnd/>
              </a:ln>
            </p:spPr>
            <p:txBody>
              <a:bodyPr rtlCol="0" anchor="ctr"/>
              <a:lstStyle/>
              <a:p>
                <a:pPr algn="ctr"/>
                <a:r>
                  <a:rPr lang="en-US" sz="2000" b="1" dirty="0">
                    <a:solidFill>
                      <a:srgbClr val="FFFFFF"/>
                    </a:solidFill>
                    <a:latin typeface="+mj-lt"/>
                  </a:rPr>
                  <a:t>    UN PLAN DE FORMACIÓN AL USO</a:t>
                </a:r>
              </a:p>
            </p:txBody>
          </p:sp>
          <p:sp>
            <p:nvSpPr>
              <p:cNvPr id="22" name="Ellipse 21"/>
              <p:cNvSpPr/>
              <p:nvPr/>
            </p:nvSpPr>
            <p:spPr bwMode="gray">
              <a:xfrm>
                <a:off x="5255316" y="2173464"/>
                <a:ext cx="1679781" cy="1787545"/>
              </a:xfrm>
              <a:prstGeom prst="ellipse">
                <a:avLst/>
              </a:prstGeom>
              <a:solidFill>
                <a:schemeClr val="accent1">
                  <a:lumMod val="75000"/>
                </a:schemeClr>
              </a:solidFill>
              <a:ln w="28575">
                <a:solidFill>
                  <a:srgbClr val="FFFFFF"/>
                </a:solidFill>
                <a:round/>
                <a:headEnd/>
                <a:tailEnd/>
              </a:ln>
            </p:spPr>
            <p:txBody>
              <a:bodyPr rtlCol="0" anchor="ctr"/>
              <a:lstStyle/>
              <a:p>
                <a:pPr algn="ctr"/>
                <a:r>
                  <a:rPr lang="en-US" sz="3200" b="1" dirty="0">
                    <a:solidFill>
                      <a:srgbClr val="FFFFFF"/>
                    </a:solidFill>
                    <a:latin typeface="+mj-lt"/>
                  </a:rPr>
                  <a:t>VS</a:t>
                </a:r>
              </a:p>
            </p:txBody>
          </p:sp>
        </p:grpSp>
        <p:sp>
          <p:nvSpPr>
            <p:cNvPr id="12" name="Textfeld 11"/>
            <p:cNvSpPr txBox="1"/>
            <p:nvPr/>
          </p:nvSpPr>
          <p:spPr bwMode="gray">
            <a:xfrm>
              <a:off x="464458" y="2916332"/>
              <a:ext cx="5340723" cy="445371"/>
            </a:xfrm>
            <a:prstGeom prst="rect">
              <a:avLst/>
            </a:prstGeom>
            <a:noFill/>
          </p:spPr>
          <p:txBody>
            <a:bodyPr wrap="square" lIns="360000" rtlCol="0">
              <a:spAutoFit/>
            </a:bodyPr>
            <a:lstStyle/>
            <a:p>
              <a:pPr algn="ctr">
                <a:lnSpc>
                  <a:spcPct val="90000"/>
                </a:lnSpc>
              </a:pPr>
              <a:r>
                <a:rPr lang="en-US" sz="1600" dirty="0" err="1"/>
                <a:t>Estratégico</a:t>
              </a:r>
              <a:endParaRPr lang="en-US" sz="1600" dirty="0"/>
            </a:p>
          </p:txBody>
        </p:sp>
        <p:sp>
          <p:nvSpPr>
            <p:cNvPr id="13" name="Textfeld 12"/>
            <p:cNvSpPr txBox="1"/>
            <p:nvPr/>
          </p:nvSpPr>
          <p:spPr bwMode="gray">
            <a:xfrm>
              <a:off x="444079" y="4207161"/>
              <a:ext cx="5340724" cy="445371"/>
            </a:xfrm>
            <a:prstGeom prst="rect">
              <a:avLst/>
            </a:prstGeom>
            <a:noFill/>
          </p:spPr>
          <p:txBody>
            <a:bodyPr wrap="square" lIns="360000" rtlCol="0">
              <a:spAutoFit/>
            </a:bodyPr>
            <a:lstStyle/>
            <a:p>
              <a:pPr algn="ctr">
                <a:lnSpc>
                  <a:spcPct val="90000"/>
                </a:lnSpc>
              </a:pPr>
              <a:r>
                <a:rPr lang="en-US" sz="1600" dirty="0" err="1"/>
                <a:t>Profesionales</a:t>
              </a:r>
              <a:r>
                <a:rPr lang="en-US" sz="1600" dirty="0"/>
                <a:t> </a:t>
              </a:r>
              <a:r>
                <a:rPr lang="en-US" sz="1600" dirty="0" err="1"/>
                <a:t>actuales</a:t>
              </a:r>
              <a:r>
                <a:rPr lang="en-US" sz="1600" dirty="0"/>
                <a:t> y </a:t>
              </a:r>
              <a:r>
                <a:rPr lang="en-US" sz="1600" dirty="0" err="1"/>
                <a:t>futuros</a:t>
              </a:r>
              <a:endParaRPr lang="en-US" sz="1600" dirty="0"/>
            </a:p>
          </p:txBody>
        </p:sp>
        <p:sp>
          <p:nvSpPr>
            <p:cNvPr id="14" name="Textfeld 13"/>
            <p:cNvSpPr txBox="1"/>
            <p:nvPr/>
          </p:nvSpPr>
          <p:spPr bwMode="gray">
            <a:xfrm>
              <a:off x="533269" y="3383423"/>
              <a:ext cx="5265182" cy="759751"/>
            </a:xfrm>
            <a:prstGeom prst="rect">
              <a:avLst/>
            </a:prstGeom>
            <a:solidFill>
              <a:schemeClr val="bg1">
                <a:lumMod val="85000"/>
              </a:schemeClr>
            </a:solidFill>
          </p:spPr>
          <p:txBody>
            <a:bodyPr wrap="square" lIns="360000" rtlCol="0">
              <a:spAutoFit/>
            </a:bodyPr>
            <a:lstStyle/>
            <a:p>
              <a:pPr algn="ctr">
                <a:lnSpc>
                  <a:spcPct val="90000"/>
                </a:lnSpc>
              </a:pPr>
              <a:r>
                <a:rPr lang="en-US" sz="1600" dirty="0"/>
                <a:t>Integra Conocimiento individual, </a:t>
              </a:r>
              <a:r>
                <a:rPr lang="en-US" sz="1600" dirty="0" err="1"/>
                <a:t>colectivo</a:t>
              </a:r>
              <a:r>
                <a:rPr lang="en-US" sz="1600" dirty="0"/>
                <a:t> (o </a:t>
              </a:r>
              <a:r>
                <a:rPr lang="en-US" sz="1600" dirty="0" err="1"/>
                <a:t>equipo</a:t>
              </a:r>
              <a:r>
                <a:rPr lang="en-US" sz="1600" dirty="0"/>
                <a:t>) y </a:t>
              </a:r>
              <a:r>
                <a:rPr lang="en-US" sz="1600" dirty="0" err="1"/>
                <a:t>organizacional</a:t>
              </a:r>
              <a:endParaRPr lang="en-US" sz="1600" dirty="0"/>
            </a:p>
          </p:txBody>
        </p:sp>
        <p:sp>
          <p:nvSpPr>
            <p:cNvPr id="15" name="Textfeld 14"/>
            <p:cNvSpPr txBox="1"/>
            <p:nvPr/>
          </p:nvSpPr>
          <p:spPr bwMode="gray">
            <a:xfrm>
              <a:off x="519621" y="4829143"/>
              <a:ext cx="5285561" cy="759751"/>
            </a:xfrm>
            <a:prstGeom prst="rect">
              <a:avLst/>
            </a:prstGeom>
            <a:noFill/>
          </p:spPr>
          <p:txBody>
            <a:bodyPr wrap="square" lIns="360000" rtlCol="0">
              <a:spAutoFit/>
            </a:bodyPr>
            <a:lstStyle/>
            <a:p>
              <a:pPr algn="ctr">
                <a:lnSpc>
                  <a:spcPct val="90000"/>
                </a:lnSpc>
              </a:pPr>
              <a:r>
                <a:rPr lang="en-US" sz="1600" dirty="0" err="1"/>
                <a:t>Impulsa</a:t>
              </a:r>
              <a:r>
                <a:rPr lang="en-US" sz="1600" dirty="0"/>
                <a:t> </a:t>
              </a:r>
              <a:r>
                <a:rPr lang="en-US" sz="1600" dirty="0" err="1"/>
                <a:t>nuevos</a:t>
              </a:r>
              <a:r>
                <a:rPr lang="en-US" sz="1600" dirty="0"/>
                <a:t> </a:t>
              </a:r>
              <a:r>
                <a:rPr lang="en-US" sz="1600" dirty="0" err="1"/>
                <a:t>espacios</a:t>
              </a:r>
              <a:r>
                <a:rPr lang="en-US" sz="1600" dirty="0"/>
                <a:t> de </a:t>
              </a:r>
              <a:r>
                <a:rPr lang="en-US" sz="1600" dirty="0" err="1"/>
                <a:t>relación</a:t>
              </a:r>
              <a:r>
                <a:rPr lang="en-US" sz="1600" dirty="0"/>
                <a:t> (</a:t>
              </a:r>
              <a:r>
                <a:rPr lang="en-US" sz="1600" dirty="0" err="1"/>
                <a:t>presenciales</a:t>
              </a:r>
              <a:r>
                <a:rPr lang="en-US" sz="1600" dirty="0"/>
                <a:t> y no </a:t>
              </a:r>
              <a:r>
                <a:rPr lang="en-US" sz="1600" dirty="0" err="1"/>
                <a:t>presenciales</a:t>
              </a:r>
              <a:r>
                <a:rPr lang="en-US" sz="1600" dirty="0"/>
                <a:t>)</a:t>
              </a:r>
            </a:p>
          </p:txBody>
        </p:sp>
        <p:sp>
          <p:nvSpPr>
            <p:cNvPr id="16" name="Textfeld 15"/>
            <p:cNvSpPr txBox="1"/>
            <p:nvPr/>
          </p:nvSpPr>
          <p:spPr bwMode="gray">
            <a:xfrm>
              <a:off x="6384633" y="2925559"/>
              <a:ext cx="5342912" cy="445371"/>
            </a:xfrm>
            <a:prstGeom prst="rect">
              <a:avLst/>
            </a:prstGeom>
            <a:noFill/>
          </p:spPr>
          <p:txBody>
            <a:bodyPr wrap="square" rIns="360000" rtlCol="0">
              <a:spAutoFit/>
            </a:bodyPr>
            <a:lstStyle/>
            <a:p>
              <a:pPr algn="ctr">
                <a:lnSpc>
                  <a:spcPct val="90000"/>
                </a:lnSpc>
              </a:pPr>
              <a:r>
                <a:rPr lang="en-US" sz="1600" dirty="0"/>
                <a:t>Personas</a:t>
              </a:r>
            </a:p>
          </p:txBody>
        </p:sp>
        <p:sp>
          <p:nvSpPr>
            <p:cNvPr id="17" name="Textfeld 16"/>
            <p:cNvSpPr txBox="1"/>
            <p:nvPr/>
          </p:nvSpPr>
          <p:spPr bwMode="gray">
            <a:xfrm>
              <a:off x="6306900" y="4216647"/>
              <a:ext cx="5342911" cy="445371"/>
            </a:xfrm>
            <a:prstGeom prst="rect">
              <a:avLst/>
            </a:prstGeom>
            <a:noFill/>
          </p:spPr>
          <p:txBody>
            <a:bodyPr wrap="square" rIns="360000" rtlCol="0">
              <a:spAutoFit/>
            </a:bodyPr>
            <a:lstStyle/>
            <a:p>
              <a:pPr algn="ctr">
                <a:lnSpc>
                  <a:spcPct val="90000"/>
                </a:lnSpc>
              </a:pPr>
              <a:r>
                <a:rPr lang="en-US" sz="1600" dirty="0" err="1"/>
                <a:t>Profesionales</a:t>
              </a:r>
              <a:r>
                <a:rPr lang="en-US" sz="1600" dirty="0"/>
                <a:t> </a:t>
              </a:r>
              <a:r>
                <a:rPr lang="en-US" sz="1600" dirty="0" err="1"/>
                <a:t>actuales</a:t>
              </a:r>
              <a:endParaRPr lang="en-US" sz="1600" dirty="0"/>
            </a:p>
          </p:txBody>
        </p:sp>
        <p:sp>
          <p:nvSpPr>
            <p:cNvPr id="18" name="Textfeld 17"/>
            <p:cNvSpPr txBox="1"/>
            <p:nvPr/>
          </p:nvSpPr>
          <p:spPr bwMode="gray">
            <a:xfrm>
              <a:off x="6306901" y="3649435"/>
              <a:ext cx="5342911" cy="1074130"/>
            </a:xfrm>
            <a:prstGeom prst="rect">
              <a:avLst/>
            </a:prstGeom>
            <a:noFill/>
          </p:spPr>
          <p:txBody>
            <a:bodyPr wrap="square" rIns="360000" rtlCol="0">
              <a:spAutoFit/>
            </a:bodyPr>
            <a:lstStyle/>
            <a:p>
              <a:pPr algn="ctr">
                <a:lnSpc>
                  <a:spcPct val="90000"/>
                </a:lnSpc>
              </a:pPr>
              <a:r>
                <a:rPr lang="en-US" sz="1600" dirty="0"/>
                <a:t>Conocimiento individual</a:t>
              </a:r>
            </a:p>
            <a:p>
              <a:pPr algn="ctr">
                <a:lnSpc>
                  <a:spcPct val="90000"/>
                </a:lnSpc>
              </a:pPr>
              <a:endParaRPr lang="en-US" sz="1600" dirty="0"/>
            </a:p>
            <a:p>
              <a:pPr algn="ctr">
                <a:lnSpc>
                  <a:spcPct val="90000"/>
                </a:lnSpc>
              </a:pPr>
              <a:endParaRPr lang="en-US" sz="1600" dirty="0"/>
            </a:p>
          </p:txBody>
        </p:sp>
        <p:sp>
          <p:nvSpPr>
            <p:cNvPr id="19" name="Textfeld 18"/>
            <p:cNvSpPr txBox="1"/>
            <p:nvPr/>
          </p:nvSpPr>
          <p:spPr bwMode="gray">
            <a:xfrm>
              <a:off x="6384633" y="4829143"/>
              <a:ext cx="5342914" cy="759751"/>
            </a:xfrm>
            <a:prstGeom prst="rect">
              <a:avLst/>
            </a:prstGeom>
            <a:noFill/>
          </p:spPr>
          <p:txBody>
            <a:bodyPr wrap="square" rIns="360000" rtlCol="0">
              <a:spAutoFit/>
            </a:bodyPr>
            <a:lstStyle/>
            <a:p>
              <a:pPr algn="ctr">
                <a:lnSpc>
                  <a:spcPct val="90000"/>
                </a:lnSpc>
              </a:pPr>
              <a:r>
                <a:rPr lang="en-US" sz="1600" dirty="0"/>
                <a:t>No </a:t>
              </a:r>
              <a:r>
                <a:rPr lang="en-US" sz="1600" dirty="0" err="1"/>
                <a:t>impulsa</a:t>
              </a:r>
              <a:r>
                <a:rPr lang="en-US" sz="1600" dirty="0"/>
                <a:t> </a:t>
              </a:r>
              <a:r>
                <a:rPr lang="en-US" sz="1600" dirty="0" err="1"/>
                <a:t>nuevos</a:t>
              </a:r>
              <a:r>
                <a:rPr lang="en-US" sz="1600" dirty="0"/>
                <a:t> </a:t>
              </a:r>
              <a:r>
                <a:rPr lang="en-US" sz="1600" dirty="0" err="1"/>
                <a:t>espacios</a:t>
              </a:r>
              <a:r>
                <a:rPr lang="en-US" sz="1600" dirty="0"/>
                <a:t> de </a:t>
              </a:r>
              <a:r>
                <a:rPr lang="en-US" sz="1600" dirty="0" err="1"/>
                <a:t>relación</a:t>
              </a:r>
              <a:r>
                <a:rPr lang="en-US" sz="1600" dirty="0"/>
                <a:t>, </a:t>
              </a:r>
              <a:r>
                <a:rPr lang="en-US" sz="1600" dirty="0" err="1"/>
                <a:t>únicamente</a:t>
              </a:r>
              <a:r>
                <a:rPr lang="en-US" sz="1600" dirty="0"/>
                <a:t> los del aula (</a:t>
              </a:r>
              <a:r>
                <a:rPr lang="en-US" sz="1600" dirty="0" err="1"/>
                <a:t>presencial</a:t>
              </a:r>
              <a:r>
                <a:rPr lang="en-US" sz="1600" dirty="0"/>
                <a:t> o virtual)</a:t>
              </a:r>
            </a:p>
          </p:txBody>
        </p:sp>
      </p:grpSp>
      <p:sp>
        <p:nvSpPr>
          <p:cNvPr id="27" name="Rechteck 9"/>
          <p:cNvSpPr/>
          <p:nvPr/>
        </p:nvSpPr>
        <p:spPr bwMode="gray">
          <a:xfrm>
            <a:off x="539999" y="3876043"/>
            <a:ext cx="5265181" cy="501405"/>
          </a:xfrm>
          <a:prstGeom prst="rect">
            <a:avLst/>
          </a:prstGeom>
          <a:solidFill>
            <a:schemeClr val="bg1">
              <a:lumMod val="95000"/>
            </a:schemeClr>
          </a:solidFill>
          <a:ln w="12700">
            <a:noFill/>
            <a:round/>
            <a:headEnd/>
            <a:tailEnd/>
          </a:ln>
        </p:spPr>
        <p:txBody>
          <a:bodyPr rtlCol="0" anchor="ctr"/>
          <a:lstStyle/>
          <a:p>
            <a:pPr algn="ctr"/>
            <a:endParaRPr lang="en-US" sz="1600" dirty="0"/>
          </a:p>
        </p:txBody>
      </p:sp>
      <p:sp>
        <p:nvSpPr>
          <p:cNvPr id="28" name="Rechteck 9"/>
          <p:cNvSpPr/>
          <p:nvPr/>
        </p:nvSpPr>
        <p:spPr bwMode="gray">
          <a:xfrm>
            <a:off x="6384631" y="3876043"/>
            <a:ext cx="5265181" cy="501405"/>
          </a:xfrm>
          <a:prstGeom prst="rect">
            <a:avLst/>
          </a:prstGeom>
          <a:solidFill>
            <a:schemeClr val="bg1">
              <a:lumMod val="95000"/>
            </a:schemeClr>
          </a:solidFill>
          <a:ln w="12700">
            <a:noFill/>
            <a:round/>
            <a:headEnd/>
            <a:tailEnd/>
          </a:ln>
        </p:spPr>
        <p:txBody>
          <a:bodyPr rtlCol="0" anchor="ctr"/>
          <a:lstStyle/>
          <a:p>
            <a:pPr algn="ctr"/>
            <a:endParaRPr lang="en-US" sz="1600" dirty="0"/>
          </a:p>
        </p:txBody>
      </p:sp>
      <p:sp>
        <p:nvSpPr>
          <p:cNvPr id="29" name="Rechteck 9"/>
          <p:cNvSpPr/>
          <p:nvPr/>
        </p:nvSpPr>
        <p:spPr bwMode="gray">
          <a:xfrm>
            <a:off x="539999" y="4377448"/>
            <a:ext cx="5265181" cy="501405"/>
          </a:xfrm>
          <a:prstGeom prst="rect">
            <a:avLst/>
          </a:prstGeom>
          <a:solidFill>
            <a:schemeClr val="bg1">
              <a:lumMod val="85000"/>
            </a:schemeClr>
          </a:solidFill>
          <a:ln w="12700">
            <a:noFill/>
            <a:round/>
            <a:headEnd/>
            <a:tailEnd/>
          </a:ln>
        </p:spPr>
        <p:txBody>
          <a:bodyPr rtlCol="0" anchor="ctr"/>
          <a:lstStyle/>
          <a:p>
            <a:pPr algn="ctr"/>
            <a:endParaRPr lang="en-US" sz="1600" dirty="0"/>
          </a:p>
        </p:txBody>
      </p:sp>
      <p:sp>
        <p:nvSpPr>
          <p:cNvPr id="30" name="Rechteck 9"/>
          <p:cNvSpPr/>
          <p:nvPr/>
        </p:nvSpPr>
        <p:spPr bwMode="gray">
          <a:xfrm>
            <a:off x="6384631" y="4377448"/>
            <a:ext cx="5265181" cy="501405"/>
          </a:xfrm>
          <a:prstGeom prst="rect">
            <a:avLst/>
          </a:prstGeom>
          <a:solidFill>
            <a:schemeClr val="bg1">
              <a:lumMod val="85000"/>
            </a:schemeClr>
          </a:solidFill>
          <a:ln w="12700">
            <a:noFill/>
            <a:round/>
            <a:headEnd/>
            <a:tailEnd/>
          </a:ln>
        </p:spPr>
        <p:txBody>
          <a:bodyPr rtlCol="0" anchor="ctr"/>
          <a:lstStyle/>
          <a:p>
            <a:pPr algn="ctr"/>
            <a:endParaRPr lang="en-US" sz="1600" dirty="0"/>
          </a:p>
        </p:txBody>
      </p:sp>
      <p:sp>
        <p:nvSpPr>
          <p:cNvPr id="31" name="Rechteck 9"/>
          <p:cNvSpPr/>
          <p:nvPr/>
        </p:nvSpPr>
        <p:spPr bwMode="gray">
          <a:xfrm>
            <a:off x="539999" y="4880574"/>
            <a:ext cx="5265181" cy="501405"/>
          </a:xfrm>
          <a:prstGeom prst="rect">
            <a:avLst/>
          </a:prstGeom>
          <a:solidFill>
            <a:schemeClr val="bg1">
              <a:lumMod val="95000"/>
            </a:schemeClr>
          </a:solidFill>
          <a:ln w="12700">
            <a:noFill/>
            <a:round/>
            <a:headEnd/>
            <a:tailEnd/>
          </a:ln>
        </p:spPr>
        <p:txBody>
          <a:bodyPr rtlCol="0" anchor="ctr"/>
          <a:lstStyle/>
          <a:p>
            <a:pPr algn="ctr"/>
            <a:r>
              <a:rPr lang="en-US" sz="1600" dirty="0"/>
              <a:t>Introduce </a:t>
            </a:r>
            <a:r>
              <a:rPr lang="en-US" sz="1600" dirty="0" err="1"/>
              <a:t>metodologías</a:t>
            </a:r>
            <a:r>
              <a:rPr lang="en-US" sz="1600" dirty="0"/>
              <a:t> </a:t>
            </a:r>
            <a:r>
              <a:rPr lang="en-US" sz="1600" dirty="0" err="1"/>
              <a:t>innovadoras</a:t>
            </a:r>
            <a:r>
              <a:rPr lang="en-US" sz="1600" dirty="0"/>
              <a:t> conocimiento </a:t>
            </a:r>
            <a:r>
              <a:rPr lang="en-US" sz="1600" dirty="0" err="1"/>
              <a:t>colectivo</a:t>
            </a:r>
            <a:r>
              <a:rPr lang="en-US" sz="1600" dirty="0"/>
              <a:t> y </a:t>
            </a:r>
            <a:r>
              <a:rPr lang="en-US" sz="1600" dirty="0" err="1"/>
              <a:t>organizacional</a:t>
            </a:r>
            <a:r>
              <a:rPr lang="en-US" sz="1600" dirty="0"/>
              <a:t> (</a:t>
            </a:r>
            <a:r>
              <a:rPr lang="en-US" sz="1600" dirty="0" err="1"/>
              <a:t>CoP</a:t>
            </a:r>
            <a:r>
              <a:rPr lang="en-US" sz="1600" dirty="0"/>
              <a:t>, WOCA, GIA, DP,…)</a:t>
            </a:r>
          </a:p>
        </p:txBody>
      </p:sp>
      <p:sp>
        <p:nvSpPr>
          <p:cNvPr id="32" name="Rechteck 9"/>
          <p:cNvSpPr/>
          <p:nvPr/>
        </p:nvSpPr>
        <p:spPr bwMode="gray">
          <a:xfrm>
            <a:off x="6384629" y="4880574"/>
            <a:ext cx="5265181" cy="501405"/>
          </a:xfrm>
          <a:prstGeom prst="rect">
            <a:avLst/>
          </a:prstGeom>
          <a:solidFill>
            <a:schemeClr val="bg1">
              <a:lumMod val="95000"/>
            </a:schemeClr>
          </a:solidFill>
          <a:ln w="12700">
            <a:noFill/>
            <a:round/>
            <a:headEnd/>
            <a:tailEnd/>
          </a:ln>
        </p:spPr>
        <p:txBody>
          <a:bodyPr rtlCol="0" anchor="ctr"/>
          <a:lstStyle/>
          <a:p>
            <a:pPr algn="ctr"/>
            <a:r>
              <a:rPr lang="en-US" sz="1600" dirty="0" err="1"/>
              <a:t>Metodologías</a:t>
            </a:r>
            <a:r>
              <a:rPr lang="en-US" sz="1600" dirty="0"/>
              <a:t> </a:t>
            </a:r>
            <a:r>
              <a:rPr lang="en-US" sz="1600" dirty="0" err="1"/>
              <a:t>innovadoras</a:t>
            </a:r>
            <a:r>
              <a:rPr lang="en-US" sz="1600" dirty="0"/>
              <a:t>, </a:t>
            </a:r>
            <a:r>
              <a:rPr lang="en-US" sz="1600" dirty="0" err="1"/>
              <a:t>si</a:t>
            </a:r>
            <a:r>
              <a:rPr lang="en-US" sz="1600" dirty="0"/>
              <a:t> se desarrollan, </a:t>
            </a:r>
            <a:r>
              <a:rPr lang="en-US" sz="1600" dirty="0" err="1"/>
              <a:t>finalizan</a:t>
            </a:r>
            <a:r>
              <a:rPr lang="en-US" sz="1600" dirty="0"/>
              <a:t> al </a:t>
            </a:r>
            <a:r>
              <a:rPr lang="en-US" sz="1600" dirty="0" err="1"/>
              <a:t>terminar</a:t>
            </a:r>
            <a:r>
              <a:rPr lang="en-US" sz="1600" dirty="0"/>
              <a:t> la </a:t>
            </a:r>
            <a:r>
              <a:rPr lang="en-US" sz="1600" dirty="0" err="1"/>
              <a:t>actividad</a:t>
            </a:r>
            <a:endParaRPr lang="en-US" sz="1600" dirty="0"/>
          </a:p>
        </p:txBody>
      </p:sp>
      <p:sp>
        <p:nvSpPr>
          <p:cNvPr id="33" name="Rechteck 9"/>
          <p:cNvSpPr/>
          <p:nvPr/>
        </p:nvSpPr>
        <p:spPr bwMode="gray">
          <a:xfrm>
            <a:off x="519619" y="5381979"/>
            <a:ext cx="5265181" cy="501405"/>
          </a:xfrm>
          <a:prstGeom prst="rect">
            <a:avLst/>
          </a:prstGeom>
          <a:solidFill>
            <a:schemeClr val="bg1">
              <a:lumMod val="85000"/>
            </a:schemeClr>
          </a:solidFill>
          <a:ln w="12700">
            <a:noFill/>
            <a:round/>
            <a:headEnd/>
            <a:tailEnd/>
          </a:ln>
        </p:spPr>
        <p:txBody>
          <a:bodyPr rtlCol="0" anchor="ctr"/>
          <a:lstStyle/>
          <a:p>
            <a:pPr algn="ctr"/>
            <a:r>
              <a:rPr lang="en-US" sz="1600" dirty="0" err="1"/>
              <a:t>Despliegue</a:t>
            </a:r>
            <a:r>
              <a:rPr lang="en-US" sz="1600" dirty="0"/>
              <a:t> </a:t>
            </a:r>
            <a:r>
              <a:rPr lang="en-US" sz="1600" dirty="0" err="1"/>
              <a:t>alcanza</a:t>
            </a:r>
            <a:r>
              <a:rPr lang="en-US" sz="1600" dirty="0"/>
              <a:t> a </a:t>
            </a:r>
            <a:r>
              <a:rPr lang="en-US" sz="1600" dirty="0" err="1"/>
              <a:t>toda</a:t>
            </a:r>
            <a:r>
              <a:rPr lang="en-US" sz="1600" dirty="0"/>
              <a:t> la organización</a:t>
            </a:r>
          </a:p>
        </p:txBody>
      </p:sp>
      <p:sp>
        <p:nvSpPr>
          <p:cNvPr id="34" name="Rechteck 9"/>
          <p:cNvSpPr/>
          <p:nvPr/>
        </p:nvSpPr>
        <p:spPr bwMode="gray">
          <a:xfrm>
            <a:off x="6384629" y="5381979"/>
            <a:ext cx="5265181" cy="501405"/>
          </a:xfrm>
          <a:prstGeom prst="rect">
            <a:avLst/>
          </a:prstGeom>
          <a:solidFill>
            <a:schemeClr val="bg1">
              <a:lumMod val="85000"/>
            </a:schemeClr>
          </a:solidFill>
          <a:ln w="12700">
            <a:noFill/>
            <a:round/>
            <a:headEnd/>
            <a:tailEnd/>
          </a:ln>
        </p:spPr>
        <p:txBody>
          <a:bodyPr rtlCol="0" anchor="ctr"/>
          <a:lstStyle/>
          <a:p>
            <a:pPr algn="ctr"/>
            <a:r>
              <a:rPr lang="en-US" sz="1600" dirty="0" err="1"/>
              <a:t>Despliegue</a:t>
            </a:r>
            <a:r>
              <a:rPr lang="en-US" sz="1600" dirty="0"/>
              <a:t> a las personas que </a:t>
            </a:r>
            <a:r>
              <a:rPr lang="en-US" sz="1600" dirty="0" err="1"/>
              <a:t>realizan</a:t>
            </a:r>
            <a:r>
              <a:rPr lang="en-US" sz="1600" dirty="0"/>
              <a:t> la </a:t>
            </a:r>
            <a:r>
              <a:rPr lang="en-US" sz="1600" dirty="0" err="1"/>
              <a:t>actividad</a:t>
            </a:r>
            <a:r>
              <a:rPr lang="en-US" sz="1600" dirty="0"/>
              <a:t> </a:t>
            </a:r>
            <a:r>
              <a:rPr lang="en-US" sz="1600" dirty="0" err="1"/>
              <a:t>formativa</a:t>
            </a:r>
            <a:endParaRPr lang="en-US" sz="1600" dirty="0"/>
          </a:p>
        </p:txBody>
      </p:sp>
      <p:sp>
        <p:nvSpPr>
          <p:cNvPr id="35" name="Rechteck 9"/>
          <p:cNvSpPr/>
          <p:nvPr/>
        </p:nvSpPr>
        <p:spPr bwMode="gray">
          <a:xfrm>
            <a:off x="539999" y="5883384"/>
            <a:ext cx="5265181" cy="501405"/>
          </a:xfrm>
          <a:prstGeom prst="rect">
            <a:avLst/>
          </a:prstGeom>
          <a:solidFill>
            <a:schemeClr val="bg1">
              <a:lumMod val="95000"/>
            </a:schemeClr>
          </a:solidFill>
          <a:ln w="12700">
            <a:noFill/>
            <a:round/>
            <a:headEnd/>
            <a:tailEnd/>
          </a:ln>
        </p:spPr>
        <p:txBody>
          <a:bodyPr rtlCol="0" anchor="ctr"/>
          <a:lstStyle/>
          <a:p>
            <a:pPr algn="ctr"/>
            <a:endParaRPr lang="en-US" sz="1600" dirty="0"/>
          </a:p>
        </p:txBody>
      </p:sp>
      <p:sp>
        <p:nvSpPr>
          <p:cNvPr id="40" name="Rechteck 9"/>
          <p:cNvSpPr/>
          <p:nvPr/>
        </p:nvSpPr>
        <p:spPr bwMode="gray">
          <a:xfrm>
            <a:off x="6384629" y="5883384"/>
            <a:ext cx="5265181" cy="501405"/>
          </a:xfrm>
          <a:prstGeom prst="rect">
            <a:avLst/>
          </a:prstGeom>
          <a:solidFill>
            <a:schemeClr val="bg1">
              <a:lumMod val="95000"/>
            </a:schemeClr>
          </a:solidFill>
          <a:ln w="12700">
            <a:noFill/>
            <a:round/>
            <a:headEnd/>
            <a:tailEnd/>
          </a:ln>
        </p:spPr>
        <p:txBody>
          <a:bodyPr rtlCol="0" anchor="ctr"/>
          <a:lstStyle/>
          <a:p>
            <a:pPr algn="ctr"/>
            <a:endParaRPr lang="en-US" sz="1600" dirty="0"/>
          </a:p>
        </p:txBody>
      </p:sp>
      <p:sp>
        <p:nvSpPr>
          <p:cNvPr id="41" name="Textfeld 14"/>
          <p:cNvSpPr txBox="1"/>
          <p:nvPr/>
        </p:nvSpPr>
        <p:spPr bwMode="gray">
          <a:xfrm>
            <a:off x="454357" y="3902679"/>
            <a:ext cx="5340725" cy="535531"/>
          </a:xfrm>
          <a:prstGeom prst="rect">
            <a:avLst/>
          </a:prstGeom>
          <a:noFill/>
        </p:spPr>
        <p:txBody>
          <a:bodyPr wrap="square" lIns="360000" rtlCol="0">
            <a:spAutoFit/>
          </a:bodyPr>
          <a:lstStyle/>
          <a:p>
            <a:pPr algn="ctr">
              <a:lnSpc>
                <a:spcPct val="90000"/>
              </a:lnSpc>
            </a:pPr>
            <a:r>
              <a:rPr lang="en-US" sz="1600" dirty="0" err="1"/>
              <a:t>Cultura</a:t>
            </a:r>
            <a:r>
              <a:rPr lang="en-US" sz="1600" dirty="0"/>
              <a:t> </a:t>
            </a:r>
            <a:r>
              <a:rPr lang="en-US" sz="1600" dirty="0" err="1"/>
              <a:t>compartir</a:t>
            </a:r>
            <a:r>
              <a:rPr lang="en-US" sz="1600" dirty="0"/>
              <a:t> conocimiento y </a:t>
            </a:r>
            <a:r>
              <a:rPr lang="en-US" sz="1600" dirty="0" err="1"/>
              <a:t>reconocerlo</a:t>
            </a:r>
            <a:r>
              <a:rPr lang="en-US" sz="1600" dirty="0"/>
              <a:t> (BBPP, </a:t>
            </a:r>
            <a:r>
              <a:rPr lang="en-US" sz="1600" dirty="0" err="1"/>
              <a:t>Comités</a:t>
            </a:r>
            <a:r>
              <a:rPr lang="en-US" sz="1600" dirty="0"/>
              <a:t>, </a:t>
            </a:r>
            <a:r>
              <a:rPr lang="en-US" sz="1600" dirty="0" err="1"/>
              <a:t>CoPs</a:t>
            </a:r>
            <a:r>
              <a:rPr lang="en-US" sz="1600" dirty="0"/>
              <a:t>)</a:t>
            </a:r>
          </a:p>
        </p:txBody>
      </p:sp>
      <p:sp>
        <p:nvSpPr>
          <p:cNvPr id="42" name="Textfeld 14"/>
          <p:cNvSpPr txBox="1"/>
          <p:nvPr/>
        </p:nvSpPr>
        <p:spPr bwMode="gray">
          <a:xfrm>
            <a:off x="6386821" y="3969778"/>
            <a:ext cx="5340725" cy="313932"/>
          </a:xfrm>
          <a:prstGeom prst="rect">
            <a:avLst/>
          </a:prstGeom>
          <a:noFill/>
        </p:spPr>
        <p:txBody>
          <a:bodyPr wrap="square" lIns="360000" rtlCol="0">
            <a:spAutoFit/>
          </a:bodyPr>
          <a:lstStyle/>
          <a:p>
            <a:pPr algn="ctr">
              <a:lnSpc>
                <a:spcPct val="90000"/>
              </a:lnSpc>
            </a:pPr>
            <a:endParaRPr lang="en-US" sz="1600" dirty="0"/>
          </a:p>
        </p:txBody>
      </p:sp>
      <p:sp>
        <p:nvSpPr>
          <p:cNvPr id="43" name="Textfeld 14"/>
          <p:cNvSpPr txBox="1"/>
          <p:nvPr/>
        </p:nvSpPr>
        <p:spPr bwMode="gray">
          <a:xfrm>
            <a:off x="6386821" y="3938511"/>
            <a:ext cx="5340725" cy="313932"/>
          </a:xfrm>
          <a:prstGeom prst="rect">
            <a:avLst/>
          </a:prstGeom>
          <a:noFill/>
        </p:spPr>
        <p:txBody>
          <a:bodyPr wrap="square" lIns="360000" rtlCol="0">
            <a:spAutoFit/>
          </a:bodyPr>
          <a:lstStyle/>
          <a:p>
            <a:pPr algn="ctr">
              <a:lnSpc>
                <a:spcPct val="90000"/>
              </a:lnSpc>
            </a:pPr>
            <a:r>
              <a:rPr lang="en-US" sz="1600" dirty="0"/>
              <a:t>Si no se </a:t>
            </a:r>
            <a:r>
              <a:rPr lang="en-US" sz="1600" dirty="0" err="1"/>
              <a:t>comparte</a:t>
            </a:r>
            <a:r>
              <a:rPr lang="en-US" sz="1600" dirty="0"/>
              <a:t>, no </a:t>
            </a:r>
            <a:r>
              <a:rPr lang="en-US" sz="1600" dirty="0" err="1"/>
              <a:t>pasa</a:t>
            </a:r>
            <a:r>
              <a:rPr lang="en-US" sz="1600" dirty="0"/>
              <a:t> nada</a:t>
            </a:r>
          </a:p>
        </p:txBody>
      </p:sp>
      <p:sp>
        <p:nvSpPr>
          <p:cNvPr id="44" name="Textfeld 14"/>
          <p:cNvSpPr txBox="1"/>
          <p:nvPr/>
        </p:nvSpPr>
        <p:spPr bwMode="gray">
          <a:xfrm>
            <a:off x="444076" y="4438210"/>
            <a:ext cx="5340725" cy="313932"/>
          </a:xfrm>
          <a:prstGeom prst="rect">
            <a:avLst/>
          </a:prstGeom>
          <a:noFill/>
        </p:spPr>
        <p:txBody>
          <a:bodyPr wrap="square" lIns="360000" rtlCol="0">
            <a:spAutoFit/>
          </a:bodyPr>
          <a:lstStyle/>
          <a:p>
            <a:pPr algn="ctr">
              <a:lnSpc>
                <a:spcPct val="90000"/>
              </a:lnSpc>
            </a:pPr>
            <a:r>
              <a:rPr lang="en-US" sz="1600" dirty="0" err="1"/>
              <a:t>Aplica</a:t>
            </a:r>
            <a:r>
              <a:rPr lang="en-US" sz="1600" dirty="0"/>
              <a:t> el ciclo de vida de </a:t>
            </a:r>
            <a:r>
              <a:rPr lang="en-US" sz="1600" dirty="0" err="1"/>
              <a:t>transferencia</a:t>
            </a:r>
            <a:r>
              <a:rPr lang="en-US" sz="1600" dirty="0"/>
              <a:t> del conocimiento</a:t>
            </a:r>
          </a:p>
        </p:txBody>
      </p:sp>
      <p:sp>
        <p:nvSpPr>
          <p:cNvPr id="45" name="Textfeld 14"/>
          <p:cNvSpPr txBox="1"/>
          <p:nvPr/>
        </p:nvSpPr>
        <p:spPr bwMode="gray">
          <a:xfrm>
            <a:off x="6346857" y="4438210"/>
            <a:ext cx="5340725" cy="313932"/>
          </a:xfrm>
          <a:prstGeom prst="rect">
            <a:avLst/>
          </a:prstGeom>
          <a:noFill/>
        </p:spPr>
        <p:txBody>
          <a:bodyPr wrap="square" lIns="360000" rtlCol="0">
            <a:spAutoFit/>
          </a:bodyPr>
          <a:lstStyle/>
          <a:p>
            <a:pPr algn="ctr">
              <a:lnSpc>
                <a:spcPct val="90000"/>
              </a:lnSpc>
            </a:pPr>
            <a:r>
              <a:rPr lang="en-US" sz="1600" dirty="0"/>
              <a:t>Si se </a:t>
            </a:r>
            <a:r>
              <a:rPr lang="en-US" sz="1600" dirty="0" err="1"/>
              <a:t>aplica</a:t>
            </a:r>
            <a:r>
              <a:rPr lang="en-US" sz="1600" dirty="0"/>
              <a:t> lo </a:t>
            </a:r>
            <a:r>
              <a:rPr lang="en-US" sz="1600" dirty="0" err="1"/>
              <a:t>aprendido</a:t>
            </a:r>
            <a:r>
              <a:rPr lang="en-US" sz="1600" dirty="0"/>
              <a:t> es de forma individual</a:t>
            </a:r>
          </a:p>
        </p:txBody>
      </p:sp>
      <p:sp>
        <p:nvSpPr>
          <p:cNvPr id="46" name="Rechteck 9"/>
          <p:cNvSpPr/>
          <p:nvPr/>
        </p:nvSpPr>
        <p:spPr bwMode="gray">
          <a:xfrm>
            <a:off x="539999" y="5883384"/>
            <a:ext cx="5265181" cy="501405"/>
          </a:xfrm>
          <a:prstGeom prst="rect">
            <a:avLst/>
          </a:prstGeom>
          <a:solidFill>
            <a:schemeClr val="bg1">
              <a:lumMod val="95000"/>
            </a:schemeClr>
          </a:solidFill>
          <a:ln w="12700">
            <a:noFill/>
            <a:round/>
            <a:headEnd/>
            <a:tailEnd/>
          </a:ln>
        </p:spPr>
        <p:txBody>
          <a:bodyPr rtlCol="0" anchor="ctr"/>
          <a:lstStyle/>
          <a:p>
            <a:pPr algn="ctr"/>
            <a:r>
              <a:rPr lang="en-US" sz="1600" dirty="0" err="1"/>
              <a:t>Evaluación</a:t>
            </a:r>
            <a:r>
              <a:rPr lang="en-US" sz="1600" dirty="0"/>
              <a:t> del conocimiento individual, </a:t>
            </a:r>
            <a:r>
              <a:rPr lang="en-US" sz="1600" dirty="0" err="1"/>
              <a:t>colectivo</a:t>
            </a:r>
            <a:r>
              <a:rPr lang="en-US" sz="1600" dirty="0"/>
              <a:t> y </a:t>
            </a:r>
            <a:r>
              <a:rPr lang="en-US" sz="1600" dirty="0" err="1"/>
              <a:t>organizacional</a:t>
            </a:r>
            <a:endParaRPr lang="en-US" sz="1600" dirty="0"/>
          </a:p>
        </p:txBody>
      </p:sp>
      <p:sp>
        <p:nvSpPr>
          <p:cNvPr id="47" name="Rechteck 9"/>
          <p:cNvSpPr/>
          <p:nvPr/>
        </p:nvSpPr>
        <p:spPr bwMode="gray">
          <a:xfrm>
            <a:off x="6386820" y="5883384"/>
            <a:ext cx="5265181" cy="501405"/>
          </a:xfrm>
          <a:prstGeom prst="rect">
            <a:avLst/>
          </a:prstGeom>
          <a:solidFill>
            <a:schemeClr val="bg1">
              <a:lumMod val="95000"/>
            </a:schemeClr>
          </a:solidFill>
          <a:ln w="12700">
            <a:noFill/>
            <a:round/>
            <a:headEnd/>
            <a:tailEnd/>
          </a:ln>
        </p:spPr>
        <p:txBody>
          <a:bodyPr rtlCol="0" anchor="ctr"/>
          <a:lstStyle/>
          <a:p>
            <a:pPr algn="ctr"/>
            <a:r>
              <a:rPr lang="en-US" sz="1600" dirty="0" err="1"/>
              <a:t>Evaluación</a:t>
            </a:r>
            <a:r>
              <a:rPr lang="en-US" sz="1600" dirty="0"/>
              <a:t> del conocimiento individual</a:t>
            </a:r>
          </a:p>
        </p:txBody>
      </p:sp>
    </p:spTree>
    <p:extLst>
      <p:ext uri="{BB962C8B-B14F-4D97-AF65-F5344CB8AC3E}">
        <p14:creationId xmlns:p14="http://schemas.microsoft.com/office/powerpoint/2010/main" val="2948317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0" indent="0" algn="ctr">
              <a:buNone/>
            </a:pPr>
            <a:r>
              <a:rPr lang="es-ES" sz="30000" dirty="0" smtClean="0">
                <a:ln w="18415" cmpd="sng">
                  <a:solidFill>
                    <a:schemeClr val="accent1">
                      <a:lumMod val="75000"/>
                    </a:schemeClr>
                  </a:solidFill>
                  <a:prstDash val="solid"/>
                </a:ln>
                <a:solidFill>
                  <a:schemeClr val="accent1">
                    <a:lumMod val="75000"/>
                  </a:schemeClr>
                </a:solidFill>
                <a:effectLst>
                  <a:outerShdw blurRad="63500" dir="3600000" algn="tl" rotWithShape="0">
                    <a:srgbClr val="000000">
                      <a:alpha val="70000"/>
                    </a:srgbClr>
                  </a:outerShdw>
                </a:effectLst>
              </a:rPr>
              <a:t>461</a:t>
            </a:r>
            <a:endParaRPr lang="es-ES" sz="30000" dirty="0"/>
          </a:p>
        </p:txBody>
      </p:sp>
    </p:spTree>
    <p:extLst>
      <p:ext uri="{BB962C8B-B14F-4D97-AF65-F5344CB8AC3E}">
        <p14:creationId xmlns:p14="http://schemas.microsoft.com/office/powerpoint/2010/main" val="36498045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NAS\PresentationLoad\07 Produktion\1_TEMPLATES\5_Unternehmenspräsentation\1 JOBS ZUM BEARBEITEN\T2302_Company-Presentation-Toolbox\Drafts\Bilder\Bilder Unternehmenspräsenation Templates\komprimiert\image90.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5" name="Gruppieren 59"/>
          <p:cNvGrpSpPr>
            <a:grpSpLocks/>
          </p:cNvGrpSpPr>
          <p:nvPr/>
        </p:nvGrpSpPr>
        <p:grpSpPr bwMode="auto">
          <a:xfrm>
            <a:off x="539750" y="1555750"/>
            <a:ext cx="11109325" cy="4248150"/>
            <a:chOff x="540001" y="1555201"/>
            <a:chExt cx="11109600" cy="4247999"/>
          </a:xfrm>
        </p:grpSpPr>
        <p:grpSp>
          <p:nvGrpSpPr>
            <p:cNvPr id="13318" name="Gruppieren 56"/>
            <p:cNvGrpSpPr>
              <a:grpSpLocks/>
            </p:cNvGrpSpPr>
            <p:nvPr/>
          </p:nvGrpSpPr>
          <p:grpSpPr bwMode="auto">
            <a:xfrm>
              <a:off x="540001" y="1555201"/>
              <a:ext cx="5338800" cy="1907999"/>
              <a:chOff x="540001" y="1555201"/>
              <a:chExt cx="5338800" cy="1907999"/>
            </a:xfrm>
          </p:grpSpPr>
          <p:sp>
            <p:nvSpPr>
              <p:cNvPr id="20" name="Rectangle 5"/>
              <p:cNvSpPr>
                <a:spLocks noChangeArrowheads="1"/>
              </p:cNvSpPr>
              <p:nvPr/>
            </p:nvSpPr>
            <p:spPr bwMode="gray">
              <a:xfrm>
                <a:off x="540001" y="1915551"/>
                <a:ext cx="5338895" cy="1547757"/>
              </a:xfrm>
              <a:prstGeom prst="rect">
                <a:avLst/>
              </a:prstGeom>
              <a:solidFill>
                <a:schemeClr val="bg1">
                  <a:lumMod val="95000"/>
                </a:schemeClr>
              </a:solidFill>
              <a:ln w="12700">
                <a:noFill/>
                <a:miter lim="800000"/>
                <a:headEnd/>
                <a:tailEnd/>
              </a:ln>
              <a:effectLst/>
            </p:spPr>
            <p:txBody>
              <a:bodyPr lIns="252000" tIns="144000" rIns="144000" bIns="144000" anchor="ctr"/>
              <a:lstStyle/>
              <a:p>
                <a:pPr defTabSz="914309" fontAlgn="auto">
                  <a:spcBef>
                    <a:spcPts val="0"/>
                  </a:spcBef>
                  <a:spcAft>
                    <a:spcPct val="20000"/>
                  </a:spcAft>
                  <a:defRPr/>
                </a:pPr>
                <a:r>
                  <a:rPr lang="en-US" sz="2000" dirty="0">
                    <a:solidFill>
                      <a:srgbClr val="000000"/>
                    </a:solidFill>
                    <a:latin typeface="Calibri Light" panose="020F0302020204030204" pitchFamily="34" charset="0"/>
                    <a:cs typeface="+mn-cs"/>
                  </a:rPr>
                  <a:t>Transversal y </a:t>
                </a:r>
                <a:r>
                  <a:rPr lang="en-US" sz="2000" dirty="0" err="1">
                    <a:solidFill>
                      <a:srgbClr val="000000"/>
                    </a:solidFill>
                    <a:latin typeface="Calibri Light" panose="020F0302020204030204" pitchFamily="34" charset="0"/>
                    <a:cs typeface="+mn-cs"/>
                  </a:rPr>
                  <a:t>Estratégico</a:t>
                </a:r>
                <a:endParaRPr lang="en-US" sz="2000" dirty="0">
                  <a:solidFill>
                    <a:srgbClr val="000000"/>
                  </a:solidFill>
                  <a:latin typeface="Calibri Light" panose="020F0302020204030204" pitchFamily="34" charset="0"/>
                  <a:cs typeface="+mn-cs"/>
                </a:endParaRPr>
              </a:p>
            </p:txBody>
          </p:sp>
          <p:sp>
            <p:nvSpPr>
              <p:cNvPr id="21" name="Rechteckige Legende 20"/>
              <p:cNvSpPr/>
              <p:nvPr/>
            </p:nvSpPr>
            <p:spPr bwMode="auto">
              <a:xfrm>
                <a:off x="4335808" y="1555201"/>
                <a:ext cx="1371634" cy="612753"/>
              </a:xfrm>
              <a:prstGeom prst="wedgeRectCallout">
                <a:avLst>
                  <a:gd name="adj1" fmla="val -33378"/>
                  <a:gd name="adj2" fmla="val 77052"/>
                </a:avLst>
              </a:prstGeom>
              <a:solidFill>
                <a:schemeClr val="accent1"/>
              </a:solidFill>
              <a:ln w="12700">
                <a:noFill/>
                <a:miter lim="800000"/>
                <a:headEnd/>
                <a:tailEnd/>
              </a:ln>
              <a:effectLst/>
            </p:spPr>
            <p:txBody>
              <a:bodyPr lIns="108000" tIns="72000" rIns="108000" bIns="72000" anchor="ctr"/>
              <a:lstStyle/>
              <a:p>
                <a:pPr algn="ctr" defTabSz="801688" eaLnBrk="0" fontAlgn="auto" hangingPunct="0">
                  <a:spcBef>
                    <a:spcPts val="0"/>
                  </a:spcBef>
                  <a:spcAft>
                    <a:spcPts val="0"/>
                  </a:spcAft>
                  <a:defRPr/>
                </a:pPr>
                <a:r>
                  <a:rPr lang="en-US" sz="1600" b="1" dirty="0" err="1">
                    <a:solidFill>
                      <a:srgbClr val="FFFFFF"/>
                    </a:solidFill>
                    <a:latin typeface="+mj-lt"/>
                    <a:cs typeface="Arial" charset="0"/>
                  </a:rPr>
                  <a:t>Modelo</a:t>
                </a:r>
                <a:endParaRPr lang="en-US" sz="1600" b="1" dirty="0">
                  <a:solidFill>
                    <a:srgbClr val="FFFFFF"/>
                  </a:solidFill>
                  <a:latin typeface="+mj-lt"/>
                  <a:cs typeface="Arial" charset="0"/>
                </a:endParaRPr>
              </a:p>
            </p:txBody>
          </p:sp>
        </p:grpSp>
        <p:grpSp>
          <p:nvGrpSpPr>
            <p:cNvPr id="13319" name="Gruppieren 55"/>
            <p:cNvGrpSpPr>
              <a:grpSpLocks/>
            </p:cNvGrpSpPr>
            <p:nvPr/>
          </p:nvGrpSpPr>
          <p:grpSpPr bwMode="auto">
            <a:xfrm>
              <a:off x="6310707" y="1555201"/>
              <a:ext cx="5338894" cy="1908107"/>
              <a:chOff x="6310707" y="1555201"/>
              <a:chExt cx="5338894" cy="1908107"/>
            </a:xfrm>
          </p:grpSpPr>
          <p:sp>
            <p:nvSpPr>
              <p:cNvPr id="18" name="Rectangle 5"/>
              <p:cNvSpPr>
                <a:spLocks noChangeArrowheads="1"/>
              </p:cNvSpPr>
              <p:nvPr/>
            </p:nvSpPr>
            <p:spPr bwMode="gray">
              <a:xfrm>
                <a:off x="6310707" y="1915551"/>
                <a:ext cx="5338894" cy="1547757"/>
              </a:xfrm>
              <a:prstGeom prst="rect">
                <a:avLst/>
              </a:prstGeom>
              <a:solidFill>
                <a:schemeClr val="bg1">
                  <a:lumMod val="95000"/>
                </a:schemeClr>
              </a:solidFill>
              <a:ln w="12700">
                <a:noFill/>
                <a:miter lim="800000"/>
                <a:headEnd/>
                <a:tailEnd/>
              </a:ln>
              <a:effectLst/>
            </p:spPr>
            <p:txBody>
              <a:bodyPr lIns="252000" tIns="144000" rIns="144000" bIns="144000" anchor="ctr"/>
              <a:lstStyle/>
              <a:p>
                <a:pPr marL="285750" indent="-285750" defTabSz="914309" fontAlgn="auto">
                  <a:spcBef>
                    <a:spcPts val="0"/>
                  </a:spcBef>
                  <a:spcAft>
                    <a:spcPct val="20000"/>
                  </a:spcAft>
                  <a:buFont typeface="Arial" panose="020B0604020202020204" pitchFamily="34" charset="0"/>
                  <a:buChar char="•"/>
                  <a:defRPr/>
                </a:pPr>
                <a:r>
                  <a:rPr lang="en-US" sz="2000" dirty="0" err="1">
                    <a:solidFill>
                      <a:srgbClr val="000000"/>
                    </a:solidFill>
                    <a:latin typeface="Calibri Light" panose="020F0302020204030204" pitchFamily="34" charset="0"/>
                    <a:cs typeface="+mn-cs"/>
                  </a:rPr>
                  <a:t>Conocimiento</a:t>
                </a:r>
                <a:r>
                  <a:rPr lang="en-US" sz="2000" dirty="0">
                    <a:solidFill>
                      <a:srgbClr val="000000"/>
                    </a:solidFill>
                    <a:latin typeface="Calibri Light" panose="020F0302020204030204" pitchFamily="34" charset="0"/>
                    <a:cs typeface="+mn-cs"/>
                  </a:rPr>
                  <a:t> Individual (persona)</a:t>
                </a:r>
              </a:p>
              <a:p>
                <a:pPr marL="285750" indent="-285750" defTabSz="914309" fontAlgn="auto">
                  <a:spcBef>
                    <a:spcPts val="0"/>
                  </a:spcBef>
                  <a:spcAft>
                    <a:spcPct val="20000"/>
                  </a:spcAft>
                  <a:buFont typeface="Arial" panose="020B0604020202020204" pitchFamily="34" charset="0"/>
                  <a:buChar char="•"/>
                  <a:defRPr/>
                </a:pPr>
                <a:r>
                  <a:rPr lang="en-US" sz="2000" dirty="0" err="1">
                    <a:solidFill>
                      <a:srgbClr val="000000"/>
                    </a:solidFill>
                    <a:latin typeface="Calibri Light" panose="020F0302020204030204" pitchFamily="34" charset="0"/>
                    <a:cs typeface="+mn-cs"/>
                  </a:rPr>
                  <a:t>Colectivo</a:t>
                </a:r>
                <a:r>
                  <a:rPr lang="en-US" sz="2000" dirty="0">
                    <a:solidFill>
                      <a:srgbClr val="000000"/>
                    </a:solidFill>
                    <a:latin typeface="Calibri Light" panose="020F0302020204030204" pitchFamily="34" charset="0"/>
                    <a:cs typeface="+mn-cs"/>
                  </a:rPr>
                  <a:t> (</a:t>
                </a:r>
                <a:r>
                  <a:rPr lang="en-US" sz="2000" dirty="0" err="1">
                    <a:solidFill>
                      <a:srgbClr val="000000"/>
                    </a:solidFill>
                    <a:latin typeface="Calibri Light" panose="020F0302020204030204" pitchFamily="34" charset="0"/>
                    <a:cs typeface="+mn-cs"/>
                  </a:rPr>
                  <a:t>equipo</a:t>
                </a:r>
                <a:r>
                  <a:rPr lang="en-US" sz="2000" dirty="0">
                    <a:solidFill>
                      <a:srgbClr val="000000"/>
                    </a:solidFill>
                    <a:latin typeface="Calibri Light" panose="020F0302020204030204" pitchFamily="34" charset="0"/>
                    <a:cs typeface="+mn-cs"/>
                  </a:rPr>
                  <a:t>)</a:t>
                </a:r>
              </a:p>
              <a:p>
                <a:pPr marL="285750" indent="-285750" defTabSz="914309" fontAlgn="auto">
                  <a:spcBef>
                    <a:spcPts val="0"/>
                  </a:spcBef>
                  <a:spcAft>
                    <a:spcPct val="20000"/>
                  </a:spcAft>
                  <a:buFont typeface="Arial" panose="020B0604020202020204" pitchFamily="34" charset="0"/>
                  <a:buChar char="•"/>
                  <a:defRPr/>
                </a:pPr>
                <a:r>
                  <a:rPr lang="en-US" sz="2000" dirty="0" err="1">
                    <a:solidFill>
                      <a:srgbClr val="000000"/>
                    </a:solidFill>
                    <a:latin typeface="Calibri Light" panose="020F0302020204030204" pitchFamily="34" charset="0"/>
                    <a:cs typeface="+mn-cs"/>
                  </a:rPr>
                  <a:t>Organizativo</a:t>
                </a:r>
                <a:r>
                  <a:rPr lang="en-US" sz="2000" dirty="0">
                    <a:solidFill>
                      <a:srgbClr val="000000"/>
                    </a:solidFill>
                    <a:latin typeface="Calibri Light" panose="020F0302020204030204" pitchFamily="34" charset="0"/>
                    <a:cs typeface="+mn-cs"/>
                  </a:rPr>
                  <a:t> (OSID)</a:t>
                </a:r>
              </a:p>
            </p:txBody>
          </p:sp>
          <p:sp>
            <p:nvSpPr>
              <p:cNvPr id="19" name="Rechteckige Legende 18"/>
              <p:cNvSpPr/>
              <p:nvPr/>
            </p:nvSpPr>
            <p:spPr bwMode="auto">
              <a:xfrm>
                <a:off x="10277967" y="1555201"/>
                <a:ext cx="1371634" cy="612753"/>
              </a:xfrm>
              <a:prstGeom prst="wedgeRectCallout">
                <a:avLst>
                  <a:gd name="adj1" fmla="val -33378"/>
                  <a:gd name="adj2" fmla="val 77052"/>
                </a:avLst>
              </a:prstGeom>
              <a:solidFill>
                <a:schemeClr val="accent1"/>
              </a:solidFill>
              <a:ln w="12700">
                <a:noFill/>
                <a:miter lim="800000"/>
                <a:headEnd/>
                <a:tailEnd/>
              </a:ln>
              <a:effectLst/>
            </p:spPr>
            <p:txBody>
              <a:bodyPr lIns="108000" tIns="72000" rIns="108000" bIns="72000" anchor="ctr"/>
              <a:lstStyle/>
              <a:p>
                <a:pPr algn="ctr" defTabSz="801688" eaLnBrk="0" fontAlgn="auto" hangingPunct="0">
                  <a:spcBef>
                    <a:spcPts val="0"/>
                  </a:spcBef>
                  <a:spcAft>
                    <a:spcPts val="0"/>
                  </a:spcAft>
                  <a:defRPr/>
                </a:pPr>
                <a:r>
                  <a:rPr lang="en-US" sz="1600" b="1" dirty="0" err="1">
                    <a:solidFill>
                      <a:srgbClr val="FFFFFF"/>
                    </a:solidFill>
                    <a:latin typeface="+mj-lt"/>
                    <a:cs typeface="Arial" charset="0"/>
                  </a:rPr>
                  <a:t>Integrar</a:t>
                </a:r>
                <a:endParaRPr lang="en-US" sz="1600" b="1" dirty="0">
                  <a:solidFill>
                    <a:srgbClr val="FFFFFF"/>
                  </a:solidFill>
                  <a:latin typeface="+mj-lt"/>
                  <a:cs typeface="Arial" charset="0"/>
                </a:endParaRPr>
              </a:p>
            </p:txBody>
          </p:sp>
        </p:grpSp>
        <p:grpSp>
          <p:nvGrpSpPr>
            <p:cNvPr id="13320" name="Gruppieren 57"/>
            <p:cNvGrpSpPr>
              <a:grpSpLocks/>
            </p:cNvGrpSpPr>
            <p:nvPr/>
          </p:nvGrpSpPr>
          <p:grpSpPr bwMode="auto">
            <a:xfrm>
              <a:off x="540001" y="3752223"/>
              <a:ext cx="5436643" cy="2050977"/>
              <a:chOff x="540001" y="3752223"/>
              <a:chExt cx="5436643" cy="2050977"/>
            </a:xfrm>
          </p:grpSpPr>
          <p:sp>
            <p:nvSpPr>
              <p:cNvPr id="16" name="Rectangle 5"/>
              <p:cNvSpPr>
                <a:spLocks noChangeArrowheads="1"/>
              </p:cNvSpPr>
              <p:nvPr/>
            </p:nvSpPr>
            <p:spPr bwMode="gray">
              <a:xfrm>
                <a:off x="540001" y="4112573"/>
                <a:ext cx="5338896" cy="1690627"/>
              </a:xfrm>
              <a:prstGeom prst="rect">
                <a:avLst/>
              </a:prstGeom>
              <a:solidFill>
                <a:schemeClr val="bg1">
                  <a:lumMod val="95000"/>
                </a:schemeClr>
              </a:solidFill>
              <a:ln w="12700">
                <a:noFill/>
                <a:miter lim="800000"/>
                <a:headEnd/>
                <a:tailEnd/>
              </a:ln>
              <a:effectLst/>
            </p:spPr>
            <p:txBody>
              <a:bodyPr lIns="252000" tIns="144000" rIns="144000" bIns="144000" anchor="ctr"/>
              <a:lstStyle/>
              <a:p>
                <a:pPr>
                  <a:spcAft>
                    <a:spcPct val="20000"/>
                  </a:spcAft>
                  <a:defRPr/>
                </a:pPr>
                <a:r>
                  <a:rPr lang="en-US" sz="2000" dirty="0" err="1">
                    <a:solidFill>
                      <a:srgbClr val="000000"/>
                    </a:solidFill>
                    <a:latin typeface="Calibri Light" panose="020F0302020204030204" pitchFamily="34" charset="0"/>
                  </a:rPr>
                  <a:t>Profesionales</a:t>
                </a:r>
                <a:r>
                  <a:rPr lang="en-US" sz="2000" dirty="0">
                    <a:solidFill>
                      <a:srgbClr val="000000"/>
                    </a:solidFill>
                    <a:latin typeface="Calibri Light" panose="020F0302020204030204" pitchFamily="34" charset="0"/>
                  </a:rPr>
                  <a:t> </a:t>
                </a:r>
                <a:r>
                  <a:rPr lang="en-US" sz="2000" dirty="0" err="1">
                    <a:solidFill>
                      <a:srgbClr val="000000"/>
                    </a:solidFill>
                    <a:latin typeface="Calibri Light" panose="020F0302020204030204" pitchFamily="34" charset="0"/>
                  </a:rPr>
                  <a:t>Actuales</a:t>
                </a:r>
                <a:r>
                  <a:rPr lang="en-US" sz="2000" dirty="0">
                    <a:solidFill>
                      <a:srgbClr val="000000"/>
                    </a:solidFill>
                    <a:latin typeface="Calibri Light" panose="020F0302020204030204" pitchFamily="34" charset="0"/>
                  </a:rPr>
                  <a:t> y </a:t>
                </a:r>
                <a:r>
                  <a:rPr lang="en-US" sz="2000" dirty="0" err="1">
                    <a:solidFill>
                      <a:srgbClr val="000000"/>
                    </a:solidFill>
                    <a:latin typeface="Calibri Light" panose="020F0302020204030204" pitchFamily="34" charset="0"/>
                  </a:rPr>
                  <a:t>Futuros</a:t>
                </a:r>
                <a:endParaRPr lang="en-US" sz="2000" dirty="0">
                  <a:solidFill>
                    <a:srgbClr val="000000"/>
                  </a:solidFill>
                  <a:latin typeface="Calibri Light" panose="020F0302020204030204" pitchFamily="34" charset="0"/>
                </a:endParaRPr>
              </a:p>
            </p:txBody>
          </p:sp>
          <p:sp>
            <p:nvSpPr>
              <p:cNvPr id="17" name="Rechteckige Legende 16"/>
              <p:cNvSpPr/>
              <p:nvPr/>
            </p:nvSpPr>
            <p:spPr bwMode="auto">
              <a:xfrm>
                <a:off x="4224000" y="3752223"/>
                <a:ext cx="1752644" cy="612753"/>
              </a:xfrm>
              <a:prstGeom prst="wedgeRectCallout">
                <a:avLst>
                  <a:gd name="adj1" fmla="val -33378"/>
                  <a:gd name="adj2" fmla="val 77052"/>
                </a:avLst>
              </a:prstGeom>
              <a:solidFill>
                <a:schemeClr val="accent1"/>
              </a:solidFill>
              <a:ln w="12700">
                <a:noFill/>
                <a:miter lim="800000"/>
                <a:headEnd/>
                <a:tailEnd/>
              </a:ln>
              <a:effectLst/>
            </p:spPr>
            <p:txBody>
              <a:bodyPr lIns="108000" tIns="72000" rIns="108000" bIns="72000" anchor="ctr"/>
              <a:lstStyle/>
              <a:p>
                <a:pPr algn="ctr" defTabSz="801688" eaLnBrk="0" fontAlgn="auto" hangingPunct="0">
                  <a:spcBef>
                    <a:spcPts val="0"/>
                  </a:spcBef>
                  <a:spcAft>
                    <a:spcPts val="0"/>
                  </a:spcAft>
                  <a:defRPr/>
                </a:pPr>
                <a:r>
                  <a:rPr lang="en-US" sz="1600" b="1" dirty="0" err="1">
                    <a:solidFill>
                      <a:srgbClr val="FFFFFF"/>
                    </a:solidFill>
                    <a:cs typeface="Arial" charset="0"/>
                  </a:rPr>
                  <a:t>Conocimiento</a:t>
                </a:r>
                <a:r>
                  <a:rPr lang="en-US" sz="1600" b="1" dirty="0">
                    <a:solidFill>
                      <a:srgbClr val="FFFFFF"/>
                    </a:solidFill>
                    <a:cs typeface="Arial" charset="0"/>
                  </a:rPr>
                  <a:t> de</a:t>
                </a:r>
                <a:endParaRPr lang="en-US" sz="1600" b="1" dirty="0">
                  <a:solidFill>
                    <a:srgbClr val="FFFFFF"/>
                  </a:solidFill>
                  <a:latin typeface="+mj-lt"/>
                  <a:cs typeface="Arial" charset="0"/>
                </a:endParaRPr>
              </a:p>
            </p:txBody>
          </p:sp>
        </p:grpSp>
        <p:grpSp>
          <p:nvGrpSpPr>
            <p:cNvPr id="13321" name="Gruppieren 58"/>
            <p:cNvGrpSpPr>
              <a:grpSpLocks/>
            </p:cNvGrpSpPr>
            <p:nvPr/>
          </p:nvGrpSpPr>
          <p:grpSpPr bwMode="auto">
            <a:xfrm>
              <a:off x="6310801" y="3751660"/>
              <a:ext cx="5338800" cy="2051540"/>
              <a:chOff x="6310801" y="3751660"/>
              <a:chExt cx="5338800" cy="2051540"/>
            </a:xfrm>
          </p:grpSpPr>
          <p:sp>
            <p:nvSpPr>
              <p:cNvPr id="14" name="Rectangle 5"/>
              <p:cNvSpPr>
                <a:spLocks noChangeArrowheads="1"/>
              </p:cNvSpPr>
              <p:nvPr/>
            </p:nvSpPr>
            <p:spPr bwMode="gray">
              <a:xfrm>
                <a:off x="6310707" y="4112573"/>
                <a:ext cx="5338894" cy="1690627"/>
              </a:xfrm>
              <a:prstGeom prst="rect">
                <a:avLst/>
              </a:prstGeom>
              <a:solidFill>
                <a:schemeClr val="bg1">
                  <a:lumMod val="95000"/>
                </a:schemeClr>
              </a:solidFill>
              <a:ln w="12700">
                <a:noFill/>
                <a:miter lim="800000"/>
                <a:headEnd/>
                <a:tailEnd/>
              </a:ln>
              <a:effectLst/>
            </p:spPr>
            <p:txBody>
              <a:bodyPr lIns="252000" tIns="144000" rIns="144000" bIns="144000" anchor="ctr"/>
              <a:lstStyle/>
              <a:p>
                <a:pPr>
                  <a:spcAft>
                    <a:spcPct val="20000"/>
                  </a:spcAft>
                  <a:defRPr/>
                </a:pPr>
                <a:r>
                  <a:rPr lang="en-US" sz="2000" dirty="0" err="1">
                    <a:solidFill>
                      <a:srgbClr val="000000"/>
                    </a:solidFill>
                    <a:latin typeface="Calibri Light" panose="020F0302020204030204" pitchFamily="34" charset="0"/>
                  </a:rPr>
                  <a:t>Ciclo</a:t>
                </a:r>
                <a:r>
                  <a:rPr lang="en-US" sz="2000" dirty="0">
                    <a:solidFill>
                      <a:srgbClr val="000000"/>
                    </a:solidFill>
                    <a:latin typeface="Calibri Light" panose="020F0302020204030204" pitchFamily="34" charset="0"/>
                  </a:rPr>
                  <a:t> de Vida de </a:t>
                </a:r>
                <a:r>
                  <a:rPr lang="en-US" sz="2000" dirty="0" err="1">
                    <a:solidFill>
                      <a:srgbClr val="000000"/>
                    </a:solidFill>
                    <a:latin typeface="Calibri Light" panose="020F0302020204030204" pitchFamily="34" charset="0"/>
                  </a:rPr>
                  <a:t>Transferencia</a:t>
                </a:r>
                <a:r>
                  <a:rPr lang="en-US" sz="2000" dirty="0">
                    <a:solidFill>
                      <a:srgbClr val="000000"/>
                    </a:solidFill>
                    <a:latin typeface="Calibri Light" panose="020F0302020204030204" pitchFamily="34" charset="0"/>
                  </a:rPr>
                  <a:t> del </a:t>
                </a:r>
                <a:r>
                  <a:rPr lang="en-US" sz="2000" dirty="0" err="1">
                    <a:solidFill>
                      <a:srgbClr val="000000"/>
                    </a:solidFill>
                    <a:latin typeface="Calibri Light" panose="020F0302020204030204" pitchFamily="34" charset="0"/>
                  </a:rPr>
                  <a:t>Conocimiento</a:t>
                </a:r>
                <a:endParaRPr lang="en-US" sz="2000" dirty="0">
                  <a:solidFill>
                    <a:srgbClr val="000000"/>
                  </a:solidFill>
                  <a:latin typeface="Calibri Light" panose="020F0302020204030204" pitchFamily="34" charset="0"/>
                </a:endParaRPr>
              </a:p>
            </p:txBody>
          </p:sp>
          <p:sp>
            <p:nvSpPr>
              <p:cNvPr id="15" name="Rechteckige Legende 14"/>
              <p:cNvSpPr/>
              <p:nvPr/>
            </p:nvSpPr>
            <p:spPr bwMode="auto">
              <a:xfrm>
                <a:off x="9854095" y="3752223"/>
                <a:ext cx="1655803" cy="612753"/>
              </a:xfrm>
              <a:prstGeom prst="wedgeRectCallout">
                <a:avLst>
                  <a:gd name="adj1" fmla="val -33378"/>
                  <a:gd name="adj2" fmla="val 77052"/>
                </a:avLst>
              </a:prstGeom>
              <a:solidFill>
                <a:schemeClr val="accent1"/>
              </a:solidFill>
              <a:ln w="12700">
                <a:noFill/>
                <a:miter lim="800000"/>
                <a:headEnd/>
                <a:tailEnd/>
              </a:ln>
              <a:effectLst/>
            </p:spPr>
            <p:txBody>
              <a:bodyPr lIns="108000" tIns="72000" rIns="108000" bIns="72000" anchor="ctr"/>
              <a:lstStyle/>
              <a:p>
                <a:pPr algn="ctr" defTabSz="801688" eaLnBrk="0" fontAlgn="auto" hangingPunct="0">
                  <a:spcBef>
                    <a:spcPts val="0"/>
                  </a:spcBef>
                  <a:spcAft>
                    <a:spcPts val="0"/>
                  </a:spcAft>
                  <a:defRPr/>
                </a:pPr>
                <a:r>
                  <a:rPr lang="en-US" sz="1600" b="1" dirty="0" err="1">
                    <a:solidFill>
                      <a:srgbClr val="FFFFFF"/>
                    </a:solidFill>
                    <a:cs typeface="Arial" charset="0"/>
                  </a:rPr>
                  <a:t>Establecer</a:t>
                </a:r>
                <a:endParaRPr lang="en-US" sz="1600" b="1" dirty="0">
                  <a:solidFill>
                    <a:srgbClr val="FFFFFF"/>
                  </a:solidFill>
                  <a:latin typeface="+mj-lt"/>
                  <a:cs typeface="Arial" charset="0"/>
                </a:endParaRPr>
              </a:p>
            </p:txBody>
          </p:sp>
        </p:grpSp>
      </p:grpSp>
      <p:grpSp>
        <p:nvGrpSpPr>
          <p:cNvPr id="22" name="DataDriven_Label"/>
          <p:cNvGrpSpPr/>
          <p:nvPr/>
        </p:nvGrpSpPr>
        <p:grpSpPr>
          <a:xfrm>
            <a:off x="12203110" y="547824"/>
            <a:ext cx="323850" cy="1018902"/>
            <a:chOff x="9144000" y="543198"/>
            <a:chExt cx="323850" cy="1018902"/>
          </a:xfrm>
          <a:effectLst>
            <a:outerShdw blurRad="50800" dist="38100" dir="2700000" algn="tl" rotWithShape="0">
              <a:prstClr val="black">
                <a:alpha val="40000"/>
              </a:prstClr>
            </a:outerShdw>
          </a:effectLst>
        </p:grpSpPr>
        <p:sp>
          <p:nvSpPr>
            <p:cNvPr id="23" name="Rechteck 22"/>
            <p:cNvSpPr/>
            <p:nvPr/>
          </p:nvSpPr>
          <p:spPr bwMode="auto">
            <a:xfrm>
              <a:off x="9144000" y="543198"/>
              <a:ext cx="323850" cy="101890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w="12700">
              <a:noFill/>
              <a:round/>
              <a:headEnd/>
              <a:tailEnd/>
            </a:ln>
          </p:spPr>
          <p:txBody>
            <a:bodyPr vert="vert27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1200" dirty="0">
                  <a:solidFill>
                    <a:srgbClr val="FFFFFF"/>
                  </a:solidFill>
                </a:rPr>
                <a:t>VERSION  1</a:t>
              </a:r>
            </a:p>
          </p:txBody>
        </p:sp>
        <p:grpSp>
          <p:nvGrpSpPr>
            <p:cNvPr id="24" name="Gruppieren 23"/>
            <p:cNvGrpSpPr/>
            <p:nvPr/>
          </p:nvGrpSpPr>
          <p:grpSpPr>
            <a:xfrm>
              <a:off x="9144000" y="569121"/>
              <a:ext cx="297657" cy="962022"/>
              <a:chOff x="9144000" y="569121"/>
              <a:chExt cx="297657" cy="962022"/>
            </a:xfrm>
          </p:grpSpPr>
          <p:cxnSp>
            <p:nvCxnSpPr>
              <p:cNvPr id="25" name="Gerade Verbindung 24"/>
              <p:cNvCxnSpPr/>
              <p:nvPr/>
            </p:nvCxnSpPr>
            <p:spPr>
              <a:xfrm>
                <a:off x="9144000" y="569121"/>
                <a:ext cx="297656" cy="0"/>
              </a:xfrm>
              <a:prstGeom prst="line">
                <a:avLst/>
              </a:prstGeom>
              <a:ln w="3175">
                <a:solidFill>
                  <a:srgbClr val="AFAFAF"/>
                </a:solidFill>
                <a:prstDash val="dash"/>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rot="5400000" flipH="1" flipV="1">
                <a:off x="8960646" y="1050133"/>
                <a:ext cx="962021" cy="0"/>
              </a:xfrm>
              <a:prstGeom prst="line">
                <a:avLst/>
              </a:prstGeom>
              <a:ln w="3175">
                <a:solidFill>
                  <a:srgbClr val="AFAFAF"/>
                </a:solidFill>
                <a:prstDash val="dash"/>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a:off x="9144000" y="1531143"/>
                <a:ext cx="297656" cy="0"/>
              </a:xfrm>
              <a:prstGeom prst="line">
                <a:avLst/>
              </a:prstGeom>
              <a:ln w="3175">
                <a:solidFill>
                  <a:srgbClr val="AFAFAF"/>
                </a:solidFill>
                <a:prstDash val="dash"/>
              </a:ln>
            </p:spPr>
            <p:style>
              <a:lnRef idx="1">
                <a:schemeClr val="accent1"/>
              </a:lnRef>
              <a:fillRef idx="0">
                <a:schemeClr val="accent1"/>
              </a:fillRef>
              <a:effectRef idx="0">
                <a:schemeClr val="accent1"/>
              </a:effectRef>
              <a:fontRef idx="minor">
                <a:schemeClr val="tx1"/>
              </a:fontRef>
            </p:style>
          </p:cxnSp>
        </p:grpSp>
      </p:grpSp>
      <p:sp>
        <p:nvSpPr>
          <p:cNvPr id="28" name="Titel 1"/>
          <p:cNvSpPr txBox="1">
            <a:spLocks/>
          </p:cNvSpPr>
          <p:nvPr/>
        </p:nvSpPr>
        <p:spPr>
          <a:xfrm>
            <a:off x="557442" y="258716"/>
            <a:ext cx="6976122" cy="818735"/>
          </a:xfrm>
          <a:prstGeom prst="rect">
            <a:avLst/>
          </a:prstGeom>
          <a:noFill/>
          <a:ln w="25400"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0" tIns="0" rIns="0" bIns="0" rtlCol="0" anchor="t" anchorCtr="0">
            <a:normAutofit/>
          </a:bodyPr>
          <a:lstStyle>
            <a:lvl1pPr algn="l" defTabSz="914400" rtl="0" eaLnBrk="1" latinLnBrk="0" hangingPunct="1">
              <a:spcBef>
                <a:spcPct val="0"/>
              </a:spcBef>
              <a:buNone/>
              <a:defRPr sz="3600" b="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b="1" dirty="0">
                <a:solidFill>
                  <a:schemeClr val="accent1">
                    <a:lumMod val="75000"/>
                  </a:schemeClr>
                </a:solidFill>
              </a:rPr>
              <a:t>5. </a:t>
            </a:r>
            <a:r>
              <a:rPr lang="es-ES" b="1" dirty="0">
                <a:solidFill>
                  <a:schemeClr val="accent1">
                    <a:lumMod val="75000"/>
                  </a:schemeClr>
                </a:solidFill>
              </a:rPr>
              <a:t>CLAVES</a:t>
            </a:r>
            <a:endParaRPr lang="de-DE" dirty="0">
              <a:solidFill>
                <a:schemeClr val="accent1">
                  <a:lumMod val="75000"/>
                </a:schemeClr>
              </a:solidFill>
            </a:endParaRPr>
          </a:p>
        </p:txBody>
      </p:sp>
      <p:sp>
        <p:nvSpPr>
          <p:cNvPr id="29" name="1 Título"/>
          <p:cNvSpPr txBox="1">
            <a:spLocks/>
          </p:cNvSpPr>
          <p:nvPr/>
        </p:nvSpPr>
        <p:spPr>
          <a:xfrm>
            <a:off x="939580" y="702881"/>
            <a:ext cx="11250833" cy="948512"/>
          </a:xfrm>
          <a:prstGeom prst="rect">
            <a:avLst/>
          </a:prstGeom>
        </p:spPr>
        <p:txBody>
          <a:bodyPr vert="horz">
            <a:normAutofit/>
          </a:bodyPr>
          <a:lstStyle>
            <a:lvl1pPr algn="l" defTabSz="914400" rtl="0" eaLnBrk="1" latinLnBrk="0" hangingPunct="1">
              <a:spcBef>
                <a:spcPct val="0"/>
              </a:spcBef>
              <a:buNone/>
              <a:defRPr sz="3600" b="0" kern="1200">
                <a:solidFill>
                  <a:schemeClr val="tx1"/>
                </a:solidFill>
                <a:latin typeface="+mj-lt"/>
                <a:ea typeface="+mj-ea"/>
                <a:cs typeface="+mj-cs"/>
              </a:defRPr>
            </a:lvl1pPr>
          </a:lstStyle>
          <a:p>
            <a:r>
              <a:rPr lang="es-ES">
                <a:solidFill>
                  <a:schemeClr val="tx2"/>
                </a:solidFill>
                <a:latin typeface="Corbel" panose="020B0503020204020204" pitchFamily="34" charset="0"/>
              </a:rPr>
              <a:t>Principios del modelo</a:t>
            </a:r>
            <a:endParaRPr lang="es-ES" dirty="0">
              <a:solidFill>
                <a:schemeClr val="tx2"/>
              </a:solidFill>
              <a:latin typeface="Corbel" panose="020B0503020204020204" pitchFamily="34" charset="0"/>
            </a:endParaRPr>
          </a:p>
        </p:txBody>
      </p:sp>
    </p:spTree>
    <p:extLst>
      <p:ext uri="{BB962C8B-B14F-4D97-AF65-F5344CB8AC3E}">
        <p14:creationId xmlns:p14="http://schemas.microsoft.com/office/powerpoint/2010/main" val="3174669302"/>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pieren 31"/>
          <p:cNvGrpSpPr/>
          <p:nvPr/>
        </p:nvGrpSpPr>
        <p:grpSpPr>
          <a:xfrm>
            <a:off x="3702545" y="1503706"/>
            <a:ext cx="4438776" cy="4198314"/>
            <a:chOff x="6705601" y="1573696"/>
            <a:chExt cx="4605434" cy="4355944"/>
          </a:xfrm>
        </p:grpSpPr>
        <p:grpSp>
          <p:nvGrpSpPr>
            <p:cNvPr id="7" name="Gruppieren 6"/>
            <p:cNvGrpSpPr/>
            <p:nvPr/>
          </p:nvGrpSpPr>
          <p:grpSpPr>
            <a:xfrm>
              <a:off x="8296452" y="2675116"/>
              <a:ext cx="2301886" cy="1814675"/>
              <a:chOff x="3419872" y="2580854"/>
              <a:chExt cx="3057036" cy="2409994"/>
            </a:xfrm>
          </p:grpSpPr>
          <p:pic>
            <p:nvPicPr>
              <p:cNvPr id="24" name="Grafik 15" descr="Flache_hand.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gray">
              <a:xfrm>
                <a:off x="3419872" y="4077072"/>
                <a:ext cx="3057036" cy="913776"/>
              </a:xfrm>
              <a:prstGeom prst="rect">
                <a:avLst/>
              </a:prstGeom>
              <a:noFill/>
              <a:ln w="9525">
                <a:noFill/>
                <a:miter lim="800000"/>
                <a:headEnd/>
                <a:tailEnd/>
              </a:ln>
            </p:spPr>
          </p:pic>
          <p:grpSp>
            <p:nvGrpSpPr>
              <p:cNvPr id="25" name="Gruppieren 24"/>
              <p:cNvGrpSpPr/>
              <p:nvPr/>
            </p:nvGrpSpPr>
            <p:grpSpPr bwMode="gray">
              <a:xfrm>
                <a:off x="3553422" y="2580854"/>
                <a:ext cx="1749505" cy="1750327"/>
                <a:chOff x="2116269" y="1064912"/>
                <a:chExt cx="4996300" cy="4998648"/>
              </a:xfrm>
              <a:effectLst/>
            </p:grpSpPr>
            <p:sp>
              <p:nvSpPr>
                <p:cNvPr id="26" name="Freeform 10" descr="© INSCALE GmbH, 15.06.20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solidFill>
                  <a:srgbClr val="7D7D7D"/>
                </a:solidFill>
                <a:ln w="9525">
                  <a:noFill/>
                  <a:round/>
                  <a:headEnd/>
                  <a:tailEnd/>
                </a:ln>
              </p:spPr>
              <p:txBody>
                <a:bodyPr/>
                <a:lstStyle/>
                <a:p>
                  <a:endParaRPr lang="en-US" sz="2400" dirty="0"/>
                </a:p>
              </p:txBody>
            </p:sp>
            <p:sp>
              <p:nvSpPr>
                <p:cNvPr id="27" name="_color1" descr="© INSCALE GmbH, 15.06.2010"/>
                <p:cNvSpPr>
                  <a:spLocks noEditPoints="1"/>
                </p:cNvSpPr>
                <p:nvPr/>
              </p:nvSpPr>
              <p:spPr bwMode="gray">
                <a:xfrm>
                  <a:off x="2116269" y="1064912"/>
                  <a:ext cx="4996300" cy="4998648"/>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solidFill>
                  <a:srgbClr val="646464"/>
                </a:solidFill>
                <a:ln w="9525">
                  <a:noFill/>
                  <a:round/>
                  <a:headEnd/>
                  <a:tailEnd/>
                </a:ln>
              </p:spPr>
              <p:txBody>
                <a:bodyPr/>
                <a:lstStyle/>
                <a:p>
                  <a:endParaRPr lang="en-US" sz="2400" dirty="0"/>
                </a:p>
              </p:txBody>
            </p:sp>
            <p:sp>
              <p:nvSpPr>
                <p:cNvPr id="28" name="Freeform 12" descr="© INSCALE GmbH, 15.06.2010"/>
                <p:cNvSpPr>
                  <a:spLocks noEditPoints="1"/>
                </p:cNvSpPr>
                <p:nvPr/>
              </p:nvSpPr>
              <p:spPr bwMode="gray">
                <a:xfrm>
                  <a:off x="2146158" y="1225005"/>
                  <a:ext cx="4907081" cy="4712476"/>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adFill flip="none" rotWithShape="1">
                  <a:gsLst>
                    <a:gs pos="0">
                      <a:srgbClr val="F8F8F8"/>
                    </a:gs>
                    <a:gs pos="100000">
                      <a:srgbClr val="7D7D7D"/>
                    </a:gs>
                  </a:gsLst>
                  <a:path path="circle">
                    <a:fillToRect l="50000" t="50000" r="50000" b="50000"/>
                  </a:path>
                  <a:tileRect/>
                </a:gradFill>
                <a:ln w="9525" cap="flat" cmpd="sng">
                  <a:noFill/>
                  <a:prstDash val="solid"/>
                  <a:round/>
                  <a:headEnd type="none" w="med" len="med"/>
                  <a:tailEnd type="none" w="med" len="med"/>
                </a:ln>
                <a:effectLst>
                  <a:outerShdw blurRad="50800" dist="38100" dir="5400000" algn="t" rotWithShape="0">
                    <a:prstClr val="black">
                      <a:alpha val="70000"/>
                    </a:prstClr>
                  </a:outerShdw>
                </a:effectLst>
              </p:spPr>
              <p:txBody>
                <a:bodyPr/>
                <a:lstStyle/>
                <a:p>
                  <a:endParaRPr lang="en-US" sz="2400" dirty="0"/>
                </a:p>
              </p:txBody>
            </p:sp>
          </p:grpSp>
        </p:grpSp>
        <p:sp>
          <p:nvSpPr>
            <p:cNvPr id="8" name="Gebogener Pfeil 7"/>
            <p:cNvSpPr/>
            <p:nvPr/>
          </p:nvSpPr>
          <p:spPr bwMode="gray">
            <a:xfrm>
              <a:off x="7022292" y="1573696"/>
              <a:ext cx="4057780" cy="4057780"/>
            </a:xfrm>
            <a:prstGeom prst="circularArrow">
              <a:avLst>
                <a:gd name="adj1" fmla="val 8477"/>
                <a:gd name="adj2" fmla="val 1186197"/>
                <a:gd name="adj3" fmla="val 15454021"/>
                <a:gd name="adj4" fmla="val 16986582"/>
                <a:gd name="adj5" fmla="val 7231"/>
              </a:avLst>
            </a:prstGeom>
            <a:solidFill>
              <a:schemeClr val="accent1"/>
            </a:solidFill>
            <a:ln w="12700">
              <a:noFill/>
              <a:miter lim="800000"/>
              <a:headEnd/>
              <a:tailEnd/>
            </a:ln>
            <a:effectLst/>
          </p:spPr>
          <p:txBody>
            <a:bodyPr lIns="108000" tIns="72000" rIns="108000" bIns="72000" anchor="ctr"/>
            <a:lstStyle/>
            <a:p>
              <a:pPr defTabSz="801688" eaLnBrk="0" hangingPunct="0"/>
              <a:endParaRPr lang="en-US" sz="2400" b="1" dirty="0">
                <a:solidFill>
                  <a:srgbClr val="FFFFFF"/>
                </a:solidFill>
                <a:effectLst>
                  <a:outerShdw blurRad="190500" algn="ctr" rotWithShape="0">
                    <a:prstClr val="black">
                      <a:alpha val="50000"/>
                    </a:prstClr>
                  </a:outerShdw>
                </a:effectLst>
                <a:cs typeface="Arial" charset="0"/>
              </a:endParaRPr>
            </a:p>
          </p:txBody>
        </p:sp>
        <p:sp>
          <p:nvSpPr>
            <p:cNvPr id="38" name="Oval 29"/>
            <p:cNvSpPr>
              <a:spLocks noChangeArrowheads="1"/>
            </p:cNvSpPr>
            <p:nvPr/>
          </p:nvSpPr>
          <p:spPr bwMode="gray">
            <a:xfrm>
              <a:off x="9477685" y="1677021"/>
              <a:ext cx="1236143" cy="1236143"/>
            </a:xfrm>
            <a:prstGeom prst="ellipse">
              <a:avLst/>
            </a:prstGeom>
            <a:solidFill>
              <a:schemeClr val="bg1">
                <a:lumMod val="95000"/>
              </a:schemeClr>
            </a:solidFill>
            <a:ln w="12700">
              <a:noFill/>
              <a:prstDash val="lgDash"/>
              <a:round/>
              <a:headEnd/>
              <a:tailEnd/>
            </a:ln>
            <a:effectLst>
              <a:outerShdw blurRad="127000" dist="88900" dir="18900000" sy="23000" kx="-1200000" algn="bl" rotWithShape="0">
                <a:prstClr val="black">
                  <a:alpha val="15000"/>
                </a:prstClr>
              </a:outerShdw>
            </a:effectLst>
            <a:scene3d>
              <a:camera prst="orthographicFront"/>
              <a:lightRig rig="balanced" dir="t"/>
            </a:scene3d>
            <a:sp3d prstMaterial="matte">
              <a:bevelT w="540000" h="540000"/>
              <a:bevelB w="540000" h="540000"/>
            </a:sp3d>
          </p:spPr>
          <p:txBody>
            <a:bodyPr vert="horz" wrap="none" lIns="0" tIns="0" rIns="0" bIns="0" anchor="ctr" anchorCtr="0">
              <a:noAutofit/>
            </a:bodyPr>
            <a:lstStyle/>
            <a:p>
              <a:pPr algn="ctr"/>
              <a:r>
                <a:rPr lang="en-US" sz="1600" b="1" noProof="1">
                  <a:solidFill>
                    <a:schemeClr val="tx1">
                      <a:lumMod val="65000"/>
                      <a:lumOff val="35000"/>
                    </a:schemeClr>
                  </a:solidFill>
                </a:rPr>
                <a:t>IDENTIFICAR</a:t>
              </a:r>
            </a:p>
          </p:txBody>
        </p:sp>
        <p:sp>
          <p:nvSpPr>
            <p:cNvPr id="39" name="Oval 29"/>
            <p:cNvSpPr>
              <a:spLocks noChangeArrowheads="1"/>
            </p:cNvSpPr>
            <p:nvPr/>
          </p:nvSpPr>
          <p:spPr bwMode="gray">
            <a:xfrm>
              <a:off x="10074892" y="3435981"/>
              <a:ext cx="1236143" cy="1236143"/>
            </a:xfrm>
            <a:prstGeom prst="ellipse">
              <a:avLst/>
            </a:prstGeom>
            <a:solidFill>
              <a:schemeClr val="bg1">
                <a:lumMod val="95000"/>
              </a:schemeClr>
            </a:solidFill>
            <a:ln w="12700">
              <a:noFill/>
              <a:prstDash val="lgDash"/>
              <a:round/>
              <a:headEnd/>
              <a:tailEnd/>
            </a:ln>
            <a:effectLst>
              <a:outerShdw blurRad="127000" dist="88900" dir="18900000" sy="23000" kx="-1200000" algn="bl" rotWithShape="0">
                <a:prstClr val="black">
                  <a:alpha val="15000"/>
                </a:prstClr>
              </a:outerShdw>
            </a:effectLst>
            <a:scene3d>
              <a:camera prst="orthographicFront"/>
              <a:lightRig rig="balanced" dir="t"/>
            </a:scene3d>
            <a:sp3d prstMaterial="matte">
              <a:bevelT w="540000" h="540000"/>
              <a:bevelB w="540000" h="540000"/>
            </a:sp3d>
          </p:spPr>
          <p:txBody>
            <a:bodyPr vert="horz" wrap="none" lIns="0" tIns="0" rIns="0" bIns="0" anchor="ctr" anchorCtr="0">
              <a:noAutofit/>
            </a:bodyPr>
            <a:lstStyle/>
            <a:p>
              <a:pPr algn="ctr"/>
              <a:r>
                <a:rPr lang="en-US" sz="1600" b="1" noProof="1">
                  <a:solidFill>
                    <a:schemeClr val="tx1">
                      <a:lumMod val="65000"/>
                      <a:lumOff val="35000"/>
                    </a:schemeClr>
                  </a:solidFill>
                </a:rPr>
                <a:t>CAPTURAR</a:t>
              </a:r>
            </a:p>
          </p:txBody>
        </p:sp>
        <p:sp>
          <p:nvSpPr>
            <p:cNvPr id="40" name="Oval 29"/>
            <p:cNvSpPr>
              <a:spLocks noChangeArrowheads="1"/>
            </p:cNvSpPr>
            <p:nvPr/>
          </p:nvSpPr>
          <p:spPr bwMode="gray">
            <a:xfrm>
              <a:off x="8436066" y="4693497"/>
              <a:ext cx="1236143" cy="1236143"/>
            </a:xfrm>
            <a:prstGeom prst="ellipse">
              <a:avLst/>
            </a:prstGeom>
            <a:solidFill>
              <a:schemeClr val="bg1">
                <a:lumMod val="95000"/>
              </a:schemeClr>
            </a:solidFill>
            <a:ln w="12700">
              <a:noFill/>
              <a:prstDash val="lgDash"/>
              <a:round/>
              <a:headEnd/>
              <a:tailEnd/>
            </a:ln>
            <a:effectLst>
              <a:outerShdw blurRad="127000" dist="88900" dir="18900000" sy="23000" kx="-1200000" algn="bl" rotWithShape="0">
                <a:prstClr val="black">
                  <a:alpha val="15000"/>
                </a:prstClr>
              </a:outerShdw>
            </a:effectLst>
            <a:scene3d>
              <a:camera prst="orthographicFront"/>
              <a:lightRig rig="balanced" dir="t"/>
            </a:scene3d>
            <a:sp3d prstMaterial="matte">
              <a:bevelT w="540000" h="540000"/>
              <a:bevelB w="540000" h="540000"/>
            </a:sp3d>
          </p:spPr>
          <p:txBody>
            <a:bodyPr vert="horz" wrap="none" lIns="0" tIns="0" rIns="0" bIns="0" anchor="ctr" anchorCtr="0">
              <a:noAutofit/>
            </a:bodyPr>
            <a:lstStyle/>
            <a:p>
              <a:pPr algn="ctr"/>
              <a:r>
                <a:rPr lang="en-US" sz="1600" b="1" noProof="1">
                  <a:solidFill>
                    <a:schemeClr val="tx1">
                      <a:lumMod val="65000"/>
                      <a:lumOff val="35000"/>
                    </a:schemeClr>
                  </a:solidFill>
                </a:rPr>
                <a:t>COMPARTIR</a:t>
              </a:r>
            </a:p>
          </p:txBody>
        </p:sp>
        <p:sp>
          <p:nvSpPr>
            <p:cNvPr id="41" name="Oval 29"/>
            <p:cNvSpPr>
              <a:spLocks noChangeArrowheads="1"/>
            </p:cNvSpPr>
            <p:nvPr/>
          </p:nvSpPr>
          <p:spPr bwMode="gray">
            <a:xfrm>
              <a:off x="6705601" y="3435444"/>
              <a:ext cx="1236143" cy="1236143"/>
            </a:xfrm>
            <a:prstGeom prst="ellipse">
              <a:avLst/>
            </a:prstGeom>
            <a:solidFill>
              <a:schemeClr val="bg1">
                <a:lumMod val="95000"/>
              </a:schemeClr>
            </a:solidFill>
            <a:ln w="12700">
              <a:noFill/>
              <a:prstDash val="lgDash"/>
              <a:round/>
              <a:headEnd/>
              <a:tailEnd/>
            </a:ln>
            <a:effectLst>
              <a:outerShdw blurRad="127000" dist="88900" dir="18900000" sy="23000" kx="-1200000" algn="bl" rotWithShape="0">
                <a:prstClr val="black">
                  <a:alpha val="15000"/>
                </a:prstClr>
              </a:outerShdw>
            </a:effectLst>
            <a:scene3d>
              <a:camera prst="orthographicFront"/>
              <a:lightRig rig="balanced" dir="t"/>
            </a:scene3d>
            <a:sp3d prstMaterial="matte">
              <a:bevelT w="540000" h="540000"/>
              <a:bevelB w="540000" h="540000"/>
            </a:sp3d>
          </p:spPr>
          <p:txBody>
            <a:bodyPr vert="horz" wrap="none" lIns="0" tIns="0" rIns="0" bIns="0" anchor="ctr" anchorCtr="0">
              <a:noAutofit/>
            </a:bodyPr>
            <a:lstStyle/>
            <a:p>
              <a:pPr algn="ctr"/>
              <a:r>
                <a:rPr lang="en-US" sz="1600" b="1" noProof="1">
                  <a:solidFill>
                    <a:schemeClr val="tx1">
                      <a:lumMod val="65000"/>
                      <a:lumOff val="35000"/>
                    </a:schemeClr>
                  </a:solidFill>
                </a:rPr>
                <a:t>APLICAR</a:t>
              </a:r>
            </a:p>
          </p:txBody>
        </p:sp>
        <p:sp>
          <p:nvSpPr>
            <p:cNvPr id="42" name="Oval 29"/>
            <p:cNvSpPr>
              <a:spLocks noChangeArrowheads="1"/>
            </p:cNvSpPr>
            <p:nvPr/>
          </p:nvSpPr>
          <p:spPr bwMode="gray">
            <a:xfrm>
              <a:off x="7201616" y="1665665"/>
              <a:ext cx="1236143" cy="1236143"/>
            </a:xfrm>
            <a:prstGeom prst="ellipse">
              <a:avLst/>
            </a:prstGeom>
            <a:solidFill>
              <a:schemeClr val="bg1">
                <a:lumMod val="95000"/>
              </a:schemeClr>
            </a:solidFill>
            <a:ln w="12700">
              <a:noFill/>
              <a:prstDash val="lgDash"/>
              <a:round/>
              <a:headEnd/>
              <a:tailEnd/>
            </a:ln>
            <a:effectLst>
              <a:outerShdw blurRad="127000" dist="88900" dir="18900000" sy="23000" kx="-1200000" algn="bl" rotWithShape="0">
                <a:prstClr val="black">
                  <a:alpha val="15000"/>
                </a:prstClr>
              </a:outerShdw>
            </a:effectLst>
            <a:scene3d>
              <a:camera prst="orthographicFront"/>
              <a:lightRig rig="balanced" dir="t"/>
            </a:scene3d>
            <a:sp3d prstMaterial="matte">
              <a:bevelT w="540000" h="540000"/>
              <a:bevelB w="540000" h="540000"/>
            </a:sp3d>
          </p:spPr>
          <p:txBody>
            <a:bodyPr vert="horz" wrap="none" lIns="0" tIns="0" rIns="0" bIns="0" anchor="ctr" anchorCtr="0">
              <a:noAutofit/>
            </a:bodyPr>
            <a:lstStyle/>
            <a:p>
              <a:pPr algn="ctr"/>
              <a:r>
                <a:rPr lang="en-US" sz="1600" b="1" noProof="1">
                  <a:solidFill>
                    <a:schemeClr val="tx1">
                      <a:lumMod val="65000"/>
                      <a:lumOff val="35000"/>
                    </a:schemeClr>
                  </a:solidFill>
                </a:rPr>
                <a:t>EVALUAR</a:t>
              </a:r>
            </a:p>
          </p:txBody>
        </p:sp>
      </p:grpSp>
      <p:sp>
        <p:nvSpPr>
          <p:cNvPr id="16" name="Titel 1"/>
          <p:cNvSpPr txBox="1">
            <a:spLocks/>
          </p:cNvSpPr>
          <p:nvPr/>
        </p:nvSpPr>
        <p:spPr>
          <a:xfrm>
            <a:off x="557442" y="258716"/>
            <a:ext cx="6976122" cy="818735"/>
          </a:xfrm>
          <a:prstGeom prst="rect">
            <a:avLst/>
          </a:prstGeom>
          <a:noFill/>
          <a:ln w="25400"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0" tIns="0" rIns="0" bIns="0" rtlCol="0" anchor="t" anchorCtr="0">
            <a:normAutofit/>
          </a:bodyPr>
          <a:lstStyle>
            <a:lvl1pPr algn="l" defTabSz="914400" rtl="0" eaLnBrk="1" latinLnBrk="0" hangingPunct="1">
              <a:spcBef>
                <a:spcPct val="0"/>
              </a:spcBef>
              <a:buNone/>
              <a:defRPr sz="3600" b="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b="1" dirty="0">
                <a:solidFill>
                  <a:schemeClr val="accent1">
                    <a:lumMod val="75000"/>
                  </a:schemeClr>
                </a:solidFill>
              </a:rPr>
              <a:t>5. CLAVES</a:t>
            </a:r>
            <a:endParaRPr lang="de-DE" dirty="0">
              <a:solidFill>
                <a:schemeClr val="accent1">
                  <a:lumMod val="75000"/>
                </a:schemeClr>
              </a:solidFill>
            </a:endParaRPr>
          </a:p>
        </p:txBody>
      </p:sp>
      <p:sp>
        <p:nvSpPr>
          <p:cNvPr id="17" name="1 Título"/>
          <p:cNvSpPr txBox="1">
            <a:spLocks/>
          </p:cNvSpPr>
          <p:nvPr/>
        </p:nvSpPr>
        <p:spPr>
          <a:xfrm>
            <a:off x="625676" y="675585"/>
            <a:ext cx="11670951" cy="948512"/>
          </a:xfrm>
          <a:prstGeom prst="rect">
            <a:avLst/>
          </a:prstGeom>
        </p:spPr>
        <p:txBody>
          <a:bodyPr vert="horz">
            <a:normAutofit/>
          </a:bodyPr>
          <a:lstStyle>
            <a:lvl1pPr algn="l" defTabSz="914400" rtl="0" eaLnBrk="1" latinLnBrk="0" hangingPunct="1">
              <a:spcBef>
                <a:spcPct val="0"/>
              </a:spcBef>
              <a:buNone/>
              <a:defRPr sz="3600" b="0" kern="1200">
                <a:solidFill>
                  <a:schemeClr val="tx1"/>
                </a:solidFill>
                <a:latin typeface="+mj-lt"/>
                <a:ea typeface="+mj-ea"/>
                <a:cs typeface="+mj-cs"/>
              </a:defRPr>
            </a:lvl1pPr>
          </a:lstStyle>
          <a:p>
            <a:r>
              <a:rPr lang="en-US" sz="2800" cap="all" dirty="0"/>
              <a:t>5 ETAPAS CICLO DE VIDA DE </a:t>
            </a:r>
            <a:r>
              <a:rPr lang="en-US" sz="2800" cap="all" dirty="0" err="1"/>
              <a:t>TRANsFERENCIA</a:t>
            </a:r>
            <a:r>
              <a:rPr lang="en-US" sz="2800" cap="all" dirty="0"/>
              <a:t> DEL CONOCIMIENTO</a:t>
            </a:r>
            <a:endParaRPr lang="es-ES" sz="2800" dirty="0">
              <a:solidFill>
                <a:schemeClr val="tx2"/>
              </a:solidFill>
              <a:latin typeface="Corbel" panose="020B0503020204020204" pitchFamily="34" charset="0"/>
            </a:endParaRPr>
          </a:p>
        </p:txBody>
      </p:sp>
    </p:spTree>
    <p:extLst>
      <p:ext uri="{BB962C8B-B14F-4D97-AF65-F5344CB8AC3E}">
        <p14:creationId xmlns:p14="http://schemas.microsoft.com/office/powerpoint/2010/main" val="2258437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540000" y="1555200"/>
            <a:ext cx="8044440" cy="4668179"/>
            <a:chOff x="351663" y="1558925"/>
            <a:chExt cx="5699357" cy="2044699"/>
          </a:xfrm>
        </p:grpSpPr>
        <p:sp>
          <p:nvSpPr>
            <p:cNvPr id="30" name="Rectangle 19"/>
            <p:cNvSpPr>
              <a:spLocks noChangeArrowheads="1"/>
            </p:cNvSpPr>
            <p:nvPr/>
          </p:nvSpPr>
          <p:spPr bwMode="gray">
            <a:xfrm>
              <a:off x="351663" y="1558925"/>
              <a:ext cx="5699356" cy="360363"/>
            </a:xfrm>
            <a:prstGeom prst="rect">
              <a:avLst/>
            </a:prstGeom>
            <a:solidFill>
              <a:schemeClr val="accent3"/>
            </a:solidFill>
            <a:ln>
              <a:headEnd/>
              <a:tailEnd/>
            </a:ln>
          </p:spPr>
          <p:style>
            <a:lnRef idx="2">
              <a:schemeClr val="accent3"/>
            </a:lnRef>
            <a:fillRef idx="1">
              <a:schemeClr val="lt1"/>
            </a:fillRef>
            <a:effectRef idx="0">
              <a:schemeClr val="accent3"/>
            </a:effectRef>
            <a:fontRef idx="minor">
              <a:schemeClr val="dk1"/>
            </a:fontRef>
          </p:style>
          <p:txBody>
            <a:bodyPr lIns="252000" tIns="144000" rIns="144000" bIns="144000" anchor="ctr"/>
            <a:lstStyle/>
            <a:p>
              <a:pPr defTabSz="801688" eaLnBrk="0" hangingPunct="0"/>
              <a:r>
                <a:rPr lang="en-US" sz="3600" dirty="0">
                  <a:solidFill>
                    <a:prstClr val="black"/>
                  </a:solidFill>
                  <a:ea typeface="+mj-ea"/>
                  <a:cs typeface="+mj-cs"/>
                </a:rPr>
                <a:t>1ª ETAPA - IDENTIFICAR</a:t>
              </a:r>
              <a:endParaRPr lang="en-US" cap="all" dirty="0">
                <a:solidFill>
                  <a:srgbClr val="FFFFFF"/>
                </a:solidFill>
                <a:cs typeface="Arial" charset="0"/>
              </a:endParaRPr>
            </a:p>
          </p:txBody>
        </p:sp>
        <p:sp>
          <p:nvSpPr>
            <p:cNvPr id="31" name="Rectangle 5"/>
            <p:cNvSpPr>
              <a:spLocks noChangeArrowheads="1"/>
            </p:cNvSpPr>
            <p:nvPr/>
          </p:nvSpPr>
          <p:spPr bwMode="gray">
            <a:xfrm>
              <a:off x="351664" y="1916113"/>
              <a:ext cx="5699356" cy="1687511"/>
            </a:xfrm>
            <a:prstGeom prst="rect">
              <a:avLst/>
            </a:prstGeom>
            <a:solidFill>
              <a:schemeClr val="accent3">
                <a:lumMod val="20000"/>
                <a:lumOff val="80000"/>
              </a:schemeClr>
            </a:solidFill>
            <a:ln>
              <a:noFill/>
              <a:headEnd/>
              <a:tailEnd/>
            </a:ln>
          </p:spPr>
          <p:style>
            <a:lnRef idx="2">
              <a:schemeClr val="accent3"/>
            </a:lnRef>
            <a:fillRef idx="1">
              <a:schemeClr val="lt1"/>
            </a:fillRef>
            <a:effectRef idx="0">
              <a:schemeClr val="accent3"/>
            </a:effectRef>
            <a:fontRef idx="minor">
              <a:schemeClr val="dk1"/>
            </a:fontRef>
          </p:style>
          <p:txBody>
            <a:bodyPr lIns="252000" tIns="144000" rIns="144000" bIns="144000"/>
            <a:lstStyle/>
            <a:p>
              <a:pPr marL="176213" indent="-176213">
                <a:lnSpc>
                  <a:spcPct val="95000"/>
                </a:lnSpc>
                <a:spcAft>
                  <a:spcPts val="800"/>
                </a:spcAft>
                <a:buFont typeface="Wingdings" pitchFamily="2" charset="2"/>
                <a:buChar char="§"/>
                <a:defRPr/>
              </a:pPr>
              <a:endParaRPr lang="en-US" sz="1800" dirty="0" smtClean="0">
                <a:solidFill>
                  <a:srgbClr val="000000"/>
                </a:solidFill>
                <a:latin typeface="Calibri Light" panose="020F0302020204030204" pitchFamily="34" charset="0"/>
                <a:cs typeface="Arial" charset="0"/>
              </a:endParaRPr>
            </a:p>
            <a:p>
              <a:pPr marL="176213" indent="-176213">
                <a:lnSpc>
                  <a:spcPct val="95000"/>
                </a:lnSpc>
                <a:spcAft>
                  <a:spcPts val="800"/>
                </a:spcAft>
                <a:buFont typeface="Wingdings" pitchFamily="2" charset="2"/>
                <a:buChar char="§"/>
                <a:defRPr/>
              </a:pPr>
              <a:endParaRPr lang="en-US" sz="1800" dirty="0">
                <a:solidFill>
                  <a:srgbClr val="000000"/>
                </a:solidFill>
                <a:latin typeface="Calibri Light" panose="020F0302020204030204" pitchFamily="34" charset="0"/>
                <a:cs typeface="Arial" charset="0"/>
              </a:endParaRPr>
            </a:p>
            <a:p>
              <a:pPr marL="176213" indent="-176213" algn="ctr">
                <a:lnSpc>
                  <a:spcPct val="95000"/>
                </a:lnSpc>
                <a:spcAft>
                  <a:spcPts val="800"/>
                </a:spcAft>
                <a:buFont typeface="Wingdings" pitchFamily="2" charset="2"/>
                <a:buChar char="§"/>
                <a:defRPr/>
              </a:pPr>
              <a:r>
                <a:rPr lang="en-US" sz="2000" dirty="0" smtClean="0">
                  <a:solidFill>
                    <a:srgbClr val="000000"/>
                  </a:solidFill>
                  <a:latin typeface="Calibri Light" panose="020F0302020204030204" pitchFamily="34" charset="0"/>
                  <a:cs typeface="Arial" charset="0"/>
                </a:rPr>
                <a:t>DEMANDA Y </a:t>
              </a:r>
              <a:r>
                <a:rPr lang="en-US" sz="2000" b="1" dirty="0" smtClean="0">
                  <a:solidFill>
                    <a:srgbClr val="000000"/>
                  </a:solidFill>
                  <a:latin typeface="Calibri Light" panose="020F0302020204030204" pitchFamily="34" charset="0"/>
                  <a:cs typeface="Arial" charset="0"/>
                </a:rPr>
                <a:t>OFERTA</a:t>
              </a:r>
              <a:r>
                <a:rPr lang="en-US" sz="2000" dirty="0" smtClean="0">
                  <a:solidFill>
                    <a:srgbClr val="000000"/>
                  </a:solidFill>
                  <a:latin typeface="Calibri Light" panose="020F0302020204030204" pitchFamily="34" charset="0"/>
                  <a:cs typeface="Arial" charset="0"/>
                </a:rPr>
                <a:t> DE CONOCIMIENTO</a:t>
              </a:r>
            </a:p>
            <a:p>
              <a:pPr marL="176213" indent="-176213" algn="ctr">
                <a:lnSpc>
                  <a:spcPct val="95000"/>
                </a:lnSpc>
                <a:spcAft>
                  <a:spcPts val="800"/>
                </a:spcAft>
                <a:buFont typeface="Wingdings" pitchFamily="2" charset="2"/>
                <a:buChar char="§"/>
                <a:defRPr/>
              </a:pPr>
              <a:endParaRPr lang="en-US" sz="2000" dirty="0">
                <a:solidFill>
                  <a:srgbClr val="000000"/>
                </a:solidFill>
                <a:latin typeface="Calibri Light" panose="020F0302020204030204" pitchFamily="34" charset="0"/>
                <a:cs typeface="Arial" charset="0"/>
              </a:endParaRPr>
            </a:p>
            <a:p>
              <a:pPr algn="ctr">
                <a:lnSpc>
                  <a:spcPct val="95000"/>
                </a:lnSpc>
                <a:spcAft>
                  <a:spcPts val="800"/>
                </a:spcAft>
                <a:defRPr/>
              </a:pPr>
              <a:endParaRPr lang="en-US" sz="2000" dirty="0">
                <a:solidFill>
                  <a:srgbClr val="000000"/>
                </a:solidFill>
                <a:latin typeface="Calibri Light" panose="020F0302020204030204" pitchFamily="34" charset="0"/>
                <a:cs typeface="Arial" charset="0"/>
              </a:endParaRPr>
            </a:p>
            <a:p>
              <a:pPr marL="176213" indent="-176213" algn="ctr">
                <a:lnSpc>
                  <a:spcPct val="95000"/>
                </a:lnSpc>
                <a:spcAft>
                  <a:spcPts val="800"/>
                </a:spcAft>
                <a:buFont typeface="Wingdings" pitchFamily="2" charset="2"/>
                <a:buChar char="§"/>
                <a:defRPr/>
              </a:pPr>
              <a:endParaRPr lang="en-US" sz="2000" dirty="0" smtClean="0">
                <a:solidFill>
                  <a:srgbClr val="000000"/>
                </a:solidFill>
                <a:latin typeface="Calibri Light" panose="020F0302020204030204" pitchFamily="34" charset="0"/>
                <a:cs typeface="Arial" charset="0"/>
              </a:endParaRPr>
            </a:p>
            <a:p>
              <a:pPr marL="2004830" lvl="4" indent="-176213">
                <a:lnSpc>
                  <a:spcPct val="95000"/>
                </a:lnSpc>
                <a:spcAft>
                  <a:spcPts val="800"/>
                </a:spcAft>
                <a:buFont typeface="Wingdings" pitchFamily="2" charset="2"/>
                <a:buChar char="§"/>
                <a:defRPr/>
              </a:pPr>
              <a:r>
                <a:rPr lang="en-US" sz="2000" dirty="0" smtClean="0">
                  <a:solidFill>
                    <a:srgbClr val="000000"/>
                  </a:solidFill>
                  <a:latin typeface="Calibri Light" panose="020F0302020204030204" pitchFamily="34" charset="0"/>
                  <a:cs typeface="Arial" charset="0"/>
                </a:rPr>
                <a:t> </a:t>
              </a:r>
              <a:r>
                <a:rPr lang="en-US" sz="2000" b="1" dirty="0" smtClean="0">
                  <a:solidFill>
                    <a:srgbClr val="000000"/>
                  </a:solidFill>
                  <a:latin typeface="Calibri Light" panose="020F0302020204030204" pitchFamily="34" charset="0"/>
                  <a:cs typeface="Arial" charset="0"/>
                </a:rPr>
                <a:t>NUEVO</a:t>
              </a:r>
              <a:r>
                <a:rPr lang="en-US" sz="2000" dirty="0" smtClean="0">
                  <a:solidFill>
                    <a:srgbClr val="000000"/>
                  </a:solidFill>
                  <a:latin typeface="Calibri Light" panose="020F0302020204030204" pitchFamily="34" charset="0"/>
                  <a:cs typeface="Arial" charset="0"/>
                </a:rPr>
                <a:t> CONOCIMIENTO REQUERIDO</a:t>
              </a:r>
              <a:endParaRPr lang="en-US" sz="2000" dirty="0">
                <a:solidFill>
                  <a:srgbClr val="000000"/>
                </a:solidFill>
                <a:latin typeface="Calibri Light" panose="020F0302020204030204" pitchFamily="34" charset="0"/>
                <a:cs typeface="Arial" charset="0"/>
              </a:endParaRPr>
            </a:p>
            <a:p>
              <a:pPr>
                <a:lnSpc>
                  <a:spcPct val="95000"/>
                </a:lnSpc>
                <a:spcAft>
                  <a:spcPts val="800"/>
                </a:spcAft>
                <a:defRPr/>
              </a:pPr>
              <a:endParaRPr lang="en-US" sz="2000" dirty="0">
                <a:solidFill>
                  <a:srgbClr val="000000"/>
                </a:solidFill>
                <a:latin typeface="Calibri Light" panose="020F0302020204030204" pitchFamily="34" charset="0"/>
                <a:cs typeface="Arial" charset="0"/>
              </a:endParaRPr>
            </a:p>
          </p:txBody>
        </p:sp>
      </p:grpSp>
      <p:grpSp>
        <p:nvGrpSpPr>
          <p:cNvPr id="32" name="Gruppieren 31"/>
          <p:cNvGrpSpPr/>
          <p:nvPr/>
        </p:nvGrpSpPr>
        <p:grpSpPr>
          <a:xfrm>
            <a:off x="8939284" y="1557261"/>
            <a:ext cx="2364622" cy="2195839"/>
            <a:chOff x="6705601" y="1573696"/>
            <a:chExt cx="4605434" cy="4355944"/>
          </a:xfrm>
        </p:grpSpPr>
        <p:grpSp>
          <p:nvGrpSpPr>
            <p:cNvPr id="7" name="Gruppieren 6"/>
            <p:cNvGrpSpPr/>
            <p:nvPr/>
          </p:nvGrpSpPr>
          <p:grpSpPr>
            <a:xfrm>
              <a:off x="8296452" y="2675116"/>
              <a:ext cx="2301886" cy="1814675"/>
              <a:chOff x="3419872" y="2580854"/>
              <a:chExt cx="3057036" cy="2409994"/>
            </a:xfrm>
          </p:grpSpPr>
          <p:pic>
            <p:nvPicPr>
              <p:cNvPr id="24" name="Grafik 15" descr="Flache_hand.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gray">
              <a:xfrm>
                <a:off x="3419872" y="4077072"/>
                <a:ext cx="3057036" cy="913776"/>
              </a:xfrm>
              <a:prstGeom prst="rect">
                <a:avLst/>
              </a:prstGeom>
              <a:noFill/>
              <a:ln w="9525">
                <a:noFill/>
                <a:miter lim="800000"/>
                <a:headEnd/>
                <a:tailEnd/>
              </a:ln>
            </p:spPr>
          </p:pic>
          <p:grpSp>
            <p:nvGrpSpPr>
              <p:cNvPr id="25" name="Gruppieren 24"/>
              <p:cNvGrpSpPr/>
              <p:nvPr/>
            </p:nvGrpSpPr>
            <p:grpSpPr bwMode="gray">
              <a:xfrm>
                <a:off x="3553422" y="2580854"/>
                <a:ext cx="1749505" cy="1750327"/>
                <a:chOff x="2116269" y="1064912"/>
                <a:chExt cx="4996300" cy="4998648"/>
              </a:xfrm>
              <a:effectLst/>
            </p:grpSpPr>
            <p:sp>
              <p:nvSpPr>
                <p:cNvPr id="26" name="Freeform 10" descr="© INSCALE GmbH, 15.06.20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solidFill>
                  <a:srgbClr val="7D7D7D"/>
                </a:solidFill>
                <a:ln w="9525">
                  <a:noFill/>
                  <a:round/>
                  <a:headEnd/>
                  <a:tailEnd/>
                </a:ln>
              </p:spPr>
              <p:txBody>
                <a:bodyPr/>
                <a:lstStyle/>
                <a:p>
                  <a:endParaRPr lang="en-US" dirty="0"/>
                </a:p>
              </p:txBody>
            </p:sp>
            <p:sp>
              <p:nvSpPr>
                <p:cNvPr id="27" name="_color1" descr="© INSCALE GmbH, 15.06.2010"/>
                <p:cNvSpPr>
                  <a:spLocks noEditPoints="1"/>
                </p:cNvSpPr>
                <p:nvPr/>
              </p:nvSpPr>
              <p:spPr bwMode="gray">
                <a:xfrm>
                  <a:off x="2116269" y="1064912"/>
                  <a:ext cx="4996300" cy="4998648"/>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solidFill>
                  <a:srgbClr val="646464"/>
                </a:solidFill>
                <a:ln w="9525">
                  <a:noFill/>
                  <a:round/>
                  <a:headEnd/>
                  <a:tailEnd/>
                </a:ln>
              </p:spPr>
              <p:txBody>
                <a:bodyPr/>
                <a:lstStyle/>
                <a:p>
                  <a:endParaRPr lang="en-US" dirty="0"/>
                </a:p>
              </p:txBody>
            </p:sp>
            <p:sp>
              <p:nvSpPr>
                <p:cNvPr id="28" name="Freeform 12" descr="© INSCALE GmbH, 15.06.2010"/>
                <p:cNvSpPr>
                  <a:spLocks noEditPoints="1"/>
                </p:cNvSpPr>
                <p:nvPr/>
              </p:nvSpPr>
              <p:spPr bwMode="gray">
                <a:xfrm>
                  <a:off x="2146158" y="1225005"/>
                  <a:ext cx="4907081" cy="4712476"/>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adFill flip="none" rotWithShape="1">
                  <a:gsLst>
                    <a:gs pos="0">
                      <a:srgbClr val="F8F8F8"/>
                    </a:gs>
                    <a:gs pos="100000">
                      <a:srgbClr val="7D7D7D"/>
                    </a:gs>
                  </a:gsLst>
                  <a:path path="circle">
                    <a:fillToRect l="50000" t="50000" r="50000" b="50000"/>
                  </a:path>
                  <a:tileRect/>
                </a:gradFill>
                <a:ln w="9525" cap="flat" cmpd="sng">
                  <a:noFill/>
                  <a:prstDash val="solid"/>
                  <a:round/>
                  <a:headEnd type="none" w="med" len="med"/>
                  <a:tailEnd type="none" w="med" len="med"/>
                </a:ln>
                <a:effectLst>
                  <a:outerShdw blurRad="50800" dist="38100" dir="5400000" algn="t" rotWithShape="0">
                    <a:prstClr val="black">
                      <a:alpha val="70000"/>
                    </a:prstClr>
                  </a:outerShdw>
                </a:effectLst>
              </p:spPr>
              <p:txBody>
                <a:bodyPr/>
                <a:lstStyle/>
                <a:p>
                  <a:endParaRPr lang="en-US" dirty="0"/>
                </a:p>
              </p:txBody>
            </p:sp>
          </p:grpSp>
        </p:grpSp>
        <p:sp>
          <p:nvSpPr>
            <p:cNvPr id="8" name="Gebogener Pfeil 7"/>
            <p:cNvSpPr/>
            <p:nvPr/>
          </p:nvSpPr>
          <p:spPr bwMode="gray">
            <a:xfrm>
              <a:off x="7022292" y="1573696"/>
              <a:ext cx="4057780" cy="4057780"/>
            </a:xfrm>
            <a:prstGeom prst="circularArrow">
              <a:avLst>
                <a:gd name="adj1" fmla="val 8477"/>
                <a:gd name="adj2" fmla="val 1186197"/>
                <a:gd name="adj3" fmla="val 15454021"/>
                <a:gd name="adj4" fmla="val 16986582"/>
                <a:gd name="adj5" fmla="val 7231"/>
              </a:avLst>
            </a:prstGeom>
            <a:solidFill>
              <a:schemeClr val="accent1"/>
            </a:solidFill>
            <a:ln w="12700">
              <a:noFill/>
              <a:miter lim="800000"/>
              <a:headEnd/>
              <a:tailEnd/>
            </a:ln>
            <a:effectLst/>
          </p:spPr>
          <p:txBody>
            <a:bodyPr lIns="108000" tIns="72000" rIns="108000" bIns="72000" anchor="ctr"/>
            <a:lstStyle/>
            <a:p>
              <a:pPr defTabSz="801688" eaLnBrk="0" hangingPunct="0"/>
              <a:endParaRPr lang="en-US" b="1" dirty="0">
                <a:solidFill>
                  <a:srgbClr val="FFFFFF"/>
                </a:solidFill>
                <a:effectLst>
                  <a:outerShdw blurRad="190500" algn="ctr" rotWithShape="0">
                    <a:prstClr val="black">
                      <a:alpha val="50000"/>
                    </a:prstClr>
                  </a:outerShdw>
                </a:effectLst>
                <a:cs typeface="Arial" charset="0"/>
              </a:endParaRPr>
            </a:p>
          </p:txBody>
        </p:sp>
        <p:sp>
          <p:nvSpPr>
            <p:cNvPr id="38" name="Oval 29"/>
            <p:cNvSpPr>
              <a:spLocks noChangeArrowheads="1"/>
            </p:cNvSpPr>
            <p:nvPr/>
          </p:nvSpPr>
          <p:spPr bwMode="gray">
            <a:xfrm>
              <a:off x="9477685" y="1677021"/>
              <a:ext cx="1236143" cy="1236143"/>
            </a:xfrm>
            <a:prstGeom prst="ellipse">
              <a:avLst/>
            </a:prstGeom>
            <a:solidFill>
              <a:schemeClr val="accent1">
                <a:lumMod val="60000"/>
                <a:lumOff val="40000"/>
              </a:schemeClr>
            </a:solidFill>
            <a:ln w="12700">
              <a:noFill/>
              <a:prstDash val="lgDash"/>
              <a:round/>
              <a:headEnd/>
              <a:tailEnd/>
            </a:ln>
            <a:effectLst>
              <a:outerShdw blurRad="127000" dist="88900" dir="18900000" sy="23000" kx="-1200000" algn="bl" rotWithShape="0">
                <a:prstClr val="black">
                  <a:alpha val="15000"/>
                </a:prstClr>
              </a:outerShdw>
            </a:effectLst>
            <a:scene3d>
              <a:camera prst="orthographicFront"/>
              <a:lightRig rig="balanced" dir="t"/>
            </a:scene3d>
            <a:sp3d prstMaterial="matte">
              <a:bevelT w="540000" h="540000"/>
              <a:bevelB w="540000" h="540000"/>
            </a:sp3d>
          </p:spPr>
          <p:txBody>
            <a:bodyPr vert="horz" wrap="none" lIns="0" tIns="0" rIns="0" bIns="0" anchor="ctr" anchorCtr="0">
              <a:noAutofit/>
            </a:bodyPr>
            <a:lstStyle/>
            <a:p>
              <a:pPr algn="ctr"/>
              <a:r>
                <a:rPr lang="en-US" sz="1200" b="1" noProof="1">
                  <a:solidFill>
                    <a:schemeClr val="tx1">
                      <a:lumMod val="65000"/>
                      <a:lumOff val="35000"/>
                    </a:schemeClr>
                  </a:solidFill>
                </a:rPr>
                <a:t>IDENTIFICAR</a:t>
              </a:r>
            </a:p>
          </p:txBody>
        </p:sp>
        <p:sp>
          <p:nvSpPr>
            <p:cNvPr id="39" name="Oval 29"/>
            <p:cNvSpPr>
              <a:spLocks noChangeArrowheads="1"/>
            </p:cNvSpPr>
            <p:nvPr/>
          </p:nvSpPr>
          <p:spPr bwMode="gray">
            <a:xfrm>
              <a:off x="10074892" y="3435981"/>
              <a:ext cx="1236143" cy="1236143"/>
            </a:xfrm>
            <a:prstGeom prst="ellipse">
              <a:avLst/>
            </a:prstGeom>
            <a:solidFill>
              <a:schemeClr val="bg1">
                <a:lumMod val="95000"/>
              </a:schemeClr>
            </a:solidFill>
            <a:ln w="12700">
              <a:noFill/>
              <a:prstDash val="lgDash"/>
              <a:round/>
              <a:headEnd/>
              <a:tailEnd/>
            </a:ln>
            <a:effectLst>
              <a:outerShdw blurRad="127000" dist="88900" dir="18900000" sy="23000" kx="-1200000" algn="bl" rotWithShape="0">
                <a:prstClr val="black">
                  <a:alpha val="15000"/>
                </a:prstClr>
              </a:outerShdw>
            </a:effectLst>
            <a:scene3d>
              <a:camera prst="orthographicFront"/>
              <a:lightRig rig="balanced" dir="t"/>
            </a:scene3d>
            <a:sp3d prstMaterial="matte">
              <a:bevelT w="540000" h="540000"/>
              <a:bevelB w="540000" h="540000"/>
            </a:sp3d>
          </p:spPr>
          <p:txBody>
            <a:bodyPr vert="horz" wrap="none" lIns="0" tIns="0" rIns="0" bIns="0" anchor="ctr" anchorCtr="0">
              <a:noAutofit/>
            </a:bodyPr>
            <a:lstStyle/>
            <a:p>
              <a:pPr algn="ctr"/>
              <a:r>
                <a:rPr lang="en-US" sz="1200" b="1" noProof="1">
                  <a:solidFill>
                    <a:schemeClr val="tx1">
                      <a:lumMod val="65000"/>
                      <a:lumOff val="35000"/>
                    </a:schemeClr>
                  </a:solidFill>
                </a:rPr>
                <a:t>CAPTURAR</a:t>
              </a:r>
            </a:p>
          </p:txBody>
        </p:sp>
        <p:sp>
          <p:nvSpPr>
            <p:cNvPr id="40" name="Oval 29"/>
            <p:cNvSpPr>
              <a:spLocks noChangeArrowheads="1"/>
            </p:cNvSpPr>
            <p:nvPr/>
          </p:nvSpPr>
          <p:spPr bwMode="gray">
            <a:xfrm>
              <a:off x="8436066" y="4693497"/>
              <a:ext cx="1236143" cy="1236143"/>
            </a:xfrm>
            <a:prstGeom prst="ellipse">
              <a:avLst/>
            </a:prstGeom>
            <a:solidFill>
              <a:schemeClr val="bg1">
                <a:lumMod val="95000"/>
              </a:schemeClr>
            </a:solidFill>
            <a:ln w="12700">
              <a:noFill/>
              <a:prstDash val="lgDash"/>
              <a:round/>
              <a:headEnd/>
              <a:tailEnd/>
            </a:ln>
            <a:effectLst>
              <a:outerShdw blurRad="127000" dist="88900" dir="18900000" sy="23000" kx="-1200000" algn="bl" rotWithShape="0">
                <a:prstClr val="black">
                  <a:alpha val="15000"/>
                </a:prstClr>
              </a:outerShdw>
            </a:effectLst>
            <a:scene3d>
              <a:camera prst="orthographicFront"/>
              <a:lightRig rig="balanced" dir="t"/>
            </a:scene3d>
            <a:sp3d prstMaterial="matte">
              <a:bevelT w="540000" h="540000"/>
              <a:bevelB w="540000" h="540000"/>
            </a:sp3d>
          </p:spPr>
          <p:txBody>
            <a:bodyPr vert="horz" wrap="none" lIns="0" tIns="0" rIns="0" bIns="0" anchor="ctr" anchorCtr="0">
              <a:noAutofit/>
            </a:bodyPr>
            <a:lstStyle/>
            <a:p>
              <a:pPr algn="ctr"/>
              <a:r>
                <a:rPr lang="en-US" sz="1200" b="1" noProof="1">
                  <a:solidFill>
                    <a:schemeClr val="tx1">
                      <a:lumMod val="65000"/>
                      <a:lumOff val="35000"/>
                    </a:schemeClr>
                  </a:solidFill>
                </a:rPr>
                <a:t>COMPARTIR</a:t>
              </a:r>
            </a:p>
          </p:txBody>
        </p:sp>
        <p:sp>
          <p:nvSpPr>
            <p:cNvPr id="41" name="Oval 29"/>
            <p:cNvSpPr>
              <a:spLocks noChangeArrowheads="1"/>
            </p:cNvSpPr>
            <p:nvPr/>
          </p:nvSpPr>
          <p:spPr bwMode="gray">
            <a:xfrm>
              <a:off x="6705601" y="3435444"/>
              <a:ext cx="1236143" cy="1236143"/>
            </a:xfrm>
            <a:prstGeom prst="ellipse">
              <a:avLst/>
            </a:prstGeom>
            <a:solidFill>
              <a:schemeClr val="bg1">
                <a:lumMod val="95000"/>
              </a:schemeClr>
            </a:solidFill>
            <a:ln w="12700">
              <a:noFill/>
              <a:prstDash val="lgDash"/>
              <a:round/>
              <a:headEnd/>
              <a:tailEnd/>
            </a:ln>
            <a:effectLst>
              <a:outerShdw blurRad="127000" dist="88900" dir="18900000" sy="23000" kx="-1200000" algn="bl" rotWithShape="0">
                <a:prstClr val="black">
                  <a:alpha val="15000"/>
                </a:prstClr>
              </a:outerShdw>
            </a:effectLst>
            <a:scene3d>
              <a:camera prst="orthographicFront"/>
              <a:lightRig rig="balanced" dir="t"/>
            </a:scene3d>
            <a:sp3d prstMaterial="matte">
              <a:bevelT w="540000" h="540000"/>
              <a:bevelB w="540000" h="540000"/>
            </a:sp3d>
          </p:spPr>
          <p:txBody>
            <a:bodyPr vert="horz" wrap="none" lIns="0" tIns="0" rIns="0" bIns="0" anchor="ctr" anchorCtr="0">
              <a:noAutofit/>
            </a:bodyPr>
            <a:lstStyle/>
            <a:p>
              <a:pPr algn="ctr"/>
              <a:r>
                <a:rPr lang="en-US" sz="1200" b="1" noProof="1">
                  <a:solidFill>
                    <a:schemeClr val="tx1">
                      <a:lumMod val="65000"/>
                      <a:lumOff val="35000"/>
                    </a:schemeClr>
                  </a:solidFill>
                </a:rPr>
                <a:t>APLICAR</a:t>
              </a:r>
            </a:p>
          </p:txBody>
        </p:sp>
        <p:sp>
          <p:nvSpPr>
            <p:cNvPr id="42" name="Oval 29"/>
            <p:cNvSpPr>
              <a:spLocks noChangeArrowheads="1"/>
            </p:cNvSpPr>
            <p:nvPr/>
          </p:nvSpPr>
          <p:spPr bwMode="gray">
            <a:xfrm>
              <a:off x="7201616" y="1665665"/>
              <a:ext cx="1236143" cy="1236143"/>
            </a:xfrm>
            <a:prstGeom prst="ellipse">
              <a:avLst/>
            </a:prstGeom>
            <a:solidFill>
              <a:schemeClr val="bg1">
                <a:lumMod val="95000"/>
              </a:schemeClr>
            </a:solidFill>
            <a:ln w="12700">
              <a:noFill/>
              <a:prstDash val="lgDash"/>
              <a:round/>
              <a:headEnd/>
              <a:tailEnd/>
            </a:ln>
            <a:effectLst>
              <a:outerShdw blurRad="127000" dist="88900" dir="18900000" sy="23000" kx="-1200000" algn="bl" rotWithShape="0">
                <a:prstClr val="black">
                  <a:alpha val="15000"/>
                </a:prstClr>
              </a:outerShdw>
            </a:effectLst>
            <a:scene3d>
              <a:camera prst="orthographicFront"/>
              <a:lightRig rig="balanced" dir="t"/>
            </a:scene3d>
            <a:sp3d prstMaterial="matte">
              <a:bevelT w="540000" h="540000"/>
              <a:bevelB w="540000" h="540000"/>
            </a:sp3d>
          </p:spPr>
          <p:txBody>
            <a:bodyPr vert="horz" wrap="none" lIns="0" tIns="0" rIns="0" bIns="0" anchor="ctr" anchorCtr="0">
              <a:noAutofit/>
            </a:bodyPr>
            <a:lstStyle/>
            <a:p>
              <a:pPr algn="ctr"/>
              <a:r>
                <a:rPr lang="en-US" sz="1200" b="1" noProof="1">
                  <a:solidFill>
                    <a:schemeClr val="tx1">
                      <a:lumMod val="65000"/>
                      <a:lumOff val="35000"/>
                    </a:schemeClr>
                  </a:solidFill>
                </a:rPr>
                <a:t>EVALUAR</a:t>
              </a:r>
            </a:p>
          </p:txBody>
        </p:sp>
      </p:grpSp>
      <p:sp>
        <p:nvSpPr>
          <p:cNvPr id="20" name="Titel 1"/>
          <p:cNvSpPr txBox="1">
            <a:spLocks/>
          </p:cNvSpPr>
          <p:nvPr/>
        </p:nvSpPr>
        <p:spPr>
          <a:xfrm>
            <a:off x="557442" y="258716"/>
            <a:ext cx="6976122" cy="818735"/>
          </a:xfrm>
          <a:prstGeom prst="rect">
            <a:avLst/>
          </a:prstGeom>
          <a:noFill/>
          <a:ln w="25400"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0" tIns="0" rIns="0" bIns="0" rtlCol="0" anchor="t" anchorCtr="0">
            <a:normAutofit/>
          </a:bodyPr>
          <a:lstStyle>
            <a:lvl1pPr algn="l" defTabSz="914400" rtl="0" eaLnBrk="1" latinLnBrk="0" hangingPunct="1">
              <a:spcBef>
                <a:spcPct val="0"/>
              </a:spcBef>
              <a:buNone/>
              <a:defRPr sz="3600" b="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ES" b="1" dirty="0">
                <a:solidFill>
                  <a:schemeClr val="accent1">
                    <a:lumMod val="75000"/>
                  </a:schemeClr>
                </a:solidFill>
              </a:rPr>
              <a:t>5. CLAVES</a:t>
            </a:r>
            <a:endParaRPr lang="de-DE" dirty="0">
              <a:solidFill>
                <a:schemeClr val="accent1">
                  <a:lumMod val="75000"/>
                </a:schemeClr>
              </a:solidFill>
            </a:endParaRPr>
          </a:p>
        </p:txBody>
      </p:sp>
      <p:sp>
        <p:nvSpPr>
          <p:cNvPr id="21" name="1 Título"/>
          <p:cNvSpPr txBox="1">
            <a:spLocks/>
          </p:cNvSpPr>
          <p:nvPr/>
        </p:nvSpPr>
        <p:spPr>
          <a:xfrm>
            <a:off x="625676" y="675585"/>
            <a:ext cx="11670951" cy="948512"/>
          </a:xfrm>
          <a:prstGeom prst="rect">
            <a:avLst/>
          </a:prstGeom>
        </p:spPr>
        <p:txBody>
          <a:bodyPr vert="horz">
            <a:normAutofit/>
          </a:bodyPr>
          <a:lstStyle>
            <a:lvl1pPr algn="l" defTabSz="914400" rtl="0" eaLnBrk="1" latinLnBrk="0" hangingPunct="1">
              <a:spcBef>
                <a:spcPct val="0"/>
              </a:spcBef>
              <a:buNone/>
              <a:defRPr sz="3600" b="0" kern="1200">
                <a:solidFill>
                  <a:schemeClr val="tx1"/>
                </a:solidFill>
                <a:latin typeface="+mj-lt"/>
                <a:ea typeface="+mj-ea"/>
                <a:cs typeface="+mj-cs"/>
              </a:defRPr>
            </a:lvl1pPr>
          </a:lstStyle>
          <a:p>
            <a:r>
              <a:rPr lang="en-US" sz="2800" cap="all" dirty="0"/>
              <a:t>CICLO DE VIDA DE TRANsFERENCIA DEL CONOCIMIENTO</a:t>
            </a:r>
            <a:endParaRPr lang="es-ES" sz="2800" dirty="0">
              <a:solidFill>
                <a:schemeClr val="tx2"/>
              </a:solidFill>
              <a:latin typeface="Corbel" panose="020B0503020204020204" pitchFamily="34" charset="0"/>
            </a:endParaRPr>
          </a:p>
        </p:txBody>
      </p:sp>
      <p:sp>
        <p:nvSpPr>
          <p:cNvPr id="29" name="Ellipse 57"/>
          <p:cNvSpPr/>
          <p:nvPr/>
        </p:nvSpPr>
        <p:spPr bwMode="gray">
          <a:xfrm>
            <a:off x="1660500" y="3471486"/>
            <a:ext cx="732179" cy="7026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4" name="Ellipse 57"/>
          <p:cNvSpPr/>
          <p:nvPr/>
        </p:nvSpPr>
        <p:spPr bwMode="gray">
          <a:xfrm>
            <a:off x="6622282" y="4557930"/>
            <a:ext cx="769620" cy="68983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35" name="Gruppieren 145"/>
          <p:cNvGrpSpPr/>
          <p:nvPr/>
        </p:nvGrpSpPr>
        <p:grpSpPr>
          <a:xfrm>
            <a:off x="6786677" y="4654012"/>
            <a:ext cx="440829" cy="513725"/>
            <a:chOff x="4183201" y="2471526"/>
            <a:chExt cx="376998" cy="428305"/>
          </a:xfrm>
          <a:solidFill>
            <a:schemeClr val="bg1"/>
          </a:solidFill>
        </p:grpSpPr>
        <p:sp>
          <p:nvSpPr>
            <p:cNvPr id="36" name="Freeform 1028"/>
            <p:cNvSpPr>
              <a:spLocks/>
            </p:cNvSpPr>
            <p:nvPr/>
          </p:nvSpPr>
          <p:spPr bwMode="auto">
            <a:xfrm>
              <a:off x="4261278" y="2542910"/>
              <a:ext cx="220845" cy="258767"/>
            </a:xfrm>
            <a:custGeom>
              <a:avLst/>
              <a:gdLst>
                <a:gd name="T0" fmla="*/ 103 w 139"/>
                <a:gd name="T1" fmla="*/ 163 h 163"/>
                <a:gd name="T2" fmla="*/ 37 w 139"/>
                <a:gd name="T3" fmla="*/ 163 h 163"/>
                <a:gd name="T4" fmla="*/ 36 w 139"/>
                <a:gd name="T5" fmla="*/ 157 h 163"/>
                <a:gd name="T6" fmla="*/ 25 w 139"/>
                <a:gd name="T7" fmla="*/ 128 h 163"/>
                <a:gd name="T8" fmla="*/ 8 w 139"/>
                <a:gd name="T9" fmla="*/ 97 h 163"/>
                <a:gd name="T10" fmla="*/ 4 w 139"/>
                <a:gd name="T11" fmla="*/ 51 h 163"/>
                <a:gd name="T12" fmla="*/ 37 w 139"/>
                <a:gd name="T13" fmla="*/ 10 h 163"/>
                <a:gd name="T14" fmla="*/ 102 w 139"/>
                <a:gd name="T15" fmla="*/ 9 h 163"/>
                <a:gd name="T16" fmla="*/ 138 w 139"/>
                <a:gd name="T17" fmla="*/ 73 h 163"/>
                <a:gd name="T18" fmla="*/ 126 w 139"/>
                <a:gd name="T19" fmla="*/ 109 h 163"/>
                <a:gd name="T20" fmla="*/ 111 w 139"/>
                <a:gd name="T21" fmla="*/ 136 h 163"/>
                <a:gd name="T22" fmla="*/ 103 w 139"/>
                <a:gd name="T23" fmla="*/ 161 h 163"/>
                <a:gd name="T24" fmla="*/ 103 w 139"/>
                <a:gd name="T2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163">
                  <a:moveTo>
                    <a:pt x="103" y="163"/>
                  </a:moveTo>
                  <a:cubicBezTo>
                    <a:pt x="81" y="163"/>
                    <a:pt x="59" y="163"/>
                    <a:pt x="37" y="163"/>
                  </a:cubicBezTo>
                  <a:cubicBezTo>
                    <a:pt x="37" y="161"/>
                    <a:pt x="36" y="159"/>
                    <a:pt x="36" y="157"/>
                  </a:cubicBezTo>
                  <a:cubicBezTo>
                    <a:pt x="35" y="146"/>
                    <a:pt x="30" y="137"/>
                    <a:pt x="25" y="128"/>
                  </a:cubicBezTo>
                  <a:cubicBezTo>
                    <a:pt x="19" y="118"/>
                    <a:pt x="13" y="108"/>
                    <a:pt x="8" y="97"/>
                  </a:cubicBezTo>
                  <a:cubicBezTo>
                    <a:pt x="1" y="82"/>
                    <a:pt x="0" y="67"/>
                    <a:pt x="4" y="51"/>
                  </a:cubicBezTo>
                  <a:cubicBezTo>
                    <a:pt x="8" y="32"/>
                    <a:pt x="19" y="18"/>
                    <a:pt x="37" y="10"/>
                  </a:cubicBezTo>
                  <a:cubicBezTo>
                    <a:pt x="58" y="0"/>
                    <a:pt x="80" y="0"/>
                    <a:pt x="102" y="9"/>
                  </a:cubicBezTo>
                  <a:cubicBezTo>
                    <a:pt x="128" y="21"/>
                    <a:pt x="139" y="45"/>
                    <a:pt x="138" y="73"/>
                  </a:cubicBezTo>
                  <a:cubicBezTo>
                    <a:pt x="137" y="86"/>
                    <a:pt x="132" y="98"/>
                    <a:pt x="126" y="109"/>
                  </a:cubicBezTo>
                  <a:cubicBezTo>
                    <a:pt x="121" y="118"/>
                    <a:pt x="115" y="127"/>
                    <a:pt x="111" y="136"/>
                  </a:cubicBezTo>
                  <a:cubicBezTo>
                    <a:pt x="106" y="144"/>
                    <a:pt x="104" y="152"/>
                    <a:pt x="103" y="161"/>
                  </a:cubicBezTo>
                  <a:cubicBezTo>
                    <a:pt x="103" y="161"/>
                    <a:pt x="103" y="162"/>
                    <a:pt x="103"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1029"/>
            <p:cNvSpPr>
              <a:spLocks/>
            </p:cNvSpPr>
            <p:nvPr/>
          </p:nvSpPr>
          <p:spPr bwMode="auto">
            <a:xfrm>
              <a:off x="4325969" y="2815062"/>
              <a:ext cx="95923" cy="17846"/>
            </a:xfrm>
            <a:custGeom>
              <a:avLst/>
              <a:gdLst>
                <a:gd name="T0" fmla="*/ 30 w 60"/>
                <a:gd name="T1" fmla="*/ 12 h 12"/>
                <a:gd name="T2" fmla="*/ 8 w 60"/>
                <a:gd name="T3" fmla="*/ 12 h 12"/>
                <a:gd name="T4" fmla="*/ 0 w 60"/>
                <a:gd name="T5" fmla="*/ 6 h 12"/>
                <a:gd name="T6" fmla="*/ 8 w 60"/>
                <a:gd name="T7" fmla="*/ 0 h 12"/>
                <a:gd name="T8" fmla="*/ 52 w 60"/>
                <a:gd name="T9" fmla="*/ 0 h 12"/>
                <a:gd name="T10" fmla="*/ 59 w 60"/>
                <a:gd name="T11" fmla="*/ 7 h 12"/>
                <a:gd name="T12" fmla="*/ 52 w 60"/>
                <a:gd name="T13" fmla="*/ 12 h 12"/>
                <a:gd name="T14" fmla="*/ 50 w 60"/>
                <a:gd name="T15" fmla="*/ 12 h 12"/>
                <a:gd name="T16" fmla="*/ 30 w 60"/>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2">
                  <a:moveTo>
                    <a:pt x="30" y="12"/>
                  </a:moveTo>
                  <a:cubicBezTo>
                    <a:pt x="22" y="12"/>
                    <a:pt x="15" y="12"/>
                    <a:pt x="8" y="12"/>
                  </a:cubicBezTo>
                  <a:cubicBezTo>
                    <a:pt x="3" y="12"/>
                    <a:pt x="0" y="10"/>
                    <a:pt x="0" y="6"/>
                  </a:cubicBezTo>
                  <a:cubicBezTo>
                    <a:pt x="0" y="3"/>
                    <a:pt x="3" y="0"/>
                    <a:pt x="8" y="0"/>
                  </a:cubicBezTo>
                  <a:cubicBezTo>
                    <a:pt x="23" y="0"/>
                    <a:pt x="37" y="0"/>
                    <a:pt x="52" y="0"/>
                  </a:cubicBezTo>
                  <a:cubicBezTo>
                    <a:pt x="57" y="0"/>
                    <a:pt x="60" y="3"/>
                    <a:pt x="59" y="7"/>
                  </a:cubicBezTo>
                  <a:cubicBezTo>
                    <a:pt x="59" y="10"/>
                    <a:pt x="56" y="12"/>
                    <a:pt x="52" y="12"/>
                  </a:cubicBezTo>
                  <a:cubicBezTo>
                    <a:pt x="52" y="12"/>
                    <a:pt x="51" y="12"/>
                    <a:pt x="50" y="12"/>
                  </a:cubicBezTo>
                  <a:cubicBezTo>
                    <a:pt x="43" y="12"/>
                    <a:pt x="37"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1030"/>
            <p:cNvSpPr>
              <a:spLocks/>
            </p:cNvSpPr>
            <p:nvPr/>
          </p:nvSpPr>
          <p:spPr bwMode="auto">
            <a:xfrm>
              <a:off x="4328201" y="2846292"/>
              <a:ext cx="89230" cy="20076"/>
            </a:xfrm>
            <a:custGeom>
              <a:avLst/>
              <a:gdLst>
                <a:gd name="T0" fmla="*/ 29 w 57"/>
                <a:gd name="T1" fmla="*/ 12 h 12"/>
                <a:gd name="T2" fmla="*/ 7 w 57"/>
                <a:gd name="T3" fmla="*/ 12 h 12"/>
                <a:gd name="T4" fmla="*/ 1 w 57"/>
                <a:gd name="T5" fmla="*/ 6 h 12"/>
                <a:gd name="T6" fmla="*/ 7 w 57"/>
                <a:gd name="T7" fmla="*/ 0 h 12"/>
                <a:gd name="T8" fmla="*/ 51 w 57"/>
                <a:gd name="T9" fmla="*/ 0 h 12"/>
                <a:gd name="T10" fmla="*/ 57 w 57"/>
                <a:gd name="T11" fmla="*/ 6 h 12"/>
                <a:gd name="T12" fmla="*/ 51 w 57"/>
                <a:gd name="T13" fmla="*/ 12 h 12"/>
                <a:gd name="T14" fmla="*/ 29 w 57"/>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2">
                  <a:moveTo>
                    <a:pt x="29" y="12"/>
                  </a:moveTo>
                  <a:cubicBezTo>
                    <a:pt x="22" y="12"/>
                    <a:pt x="14" y="12"/>
                    <a:pt x="7" y="12"/>
                  </a:cubicBezTo>
                  <a:cubicBezTo>
                    <a:pt x="3" y="12"/>
                    <a:pt x="0" y="10"/>
                    <a:pt x="1" y="6"/>
                  </a:cubicBezTo>
                  <a:cubicBezTo>
                    <a:pt x="1" y="3"/>
                    <a:pt x="3" y="0"/>
                    <a:pt x="7" y="0"/>
                  </a:cubicBezTo>
                  <a:cubicBezTo>
                    <a:pt x="22" y="0"/>
                    <a:pt x="36" y="0"/>
                    <a:pt x="51" y="0"/>
                  </a:cubicBezTo>
                  <a:cubicBezTo>
                    <a:pt x="55" y="0"/>
                    <a:pt x="57" y="3"/>
                    <a:pt x="57" y="6"/>
                  </a:cubicBezTo>
                  <a:cubicBezTo>
                    <a:pt x="57" y="10"/>
                    <a:pt x="55" y="12"/>
                    <a:pt x="51" y="12"/>
                  </a:cubicBezTo>
                  <a:cubicBezTo>
                    <a:pt x="43" y="12"/>
                    <a:pt x="36" y="12"/>
                    <a:pt x="2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1031"/>
            <p:cNvSpPr>
              <a:spLocks/>
            </p:cNvSpPr>
            <p:nvPr/>
          </p:nvSpPr>
          <p:spPr bwMode="auto">
            <a:xfrm>
              <a:off x="4511122" y="2634372"/>
              <a:ext cx="49077" cy="24538"/>
            </a:xfrm>
            <a:custGeom>
              <a:avLst/>
              <a:gdLst>
                <a:gd name="T0" fmla="*/ 32 w 32"/>
                <a:gd name="T1" fmla="*/ 0 h 15"/>
                <a:gd name="T2" fmla="*/ 32 w 32"/>
                <a:gd name="T3" fmla="*/ 15 h 15"/>
                <a:gd name="T4" fmla="*/ 0 w 32"/>
                <a:gd name="T5" fmla="*/ 15 h 15"/>
                <a:gd name="T6" fmla="*/ 0 w 32"/>
                <a:gd name="T7" fmla="*/ 0 h 15"/>
                <a:gd name="T8" fmla="*/ 32 w 32"/>
                <a:gd name="T9" fmla="*/ 0 h 15"/>
              </a:gdLst>
              <a:ahLst/>
              <a:cxnLst>
                <a:cxn ang="0">
                  <a:pos x="T0" y="T1"/>
                </a:cxn>
                <a:cxn ang="0">
                  <a:pos x="T2" y="T3"/>
                </a:cxn>
                <a:cxn ang="0">
                  <a:pos x="T4" y="T5"/>
                </a:cxn>
                <a:cxn ang="0">
                  <a:pos x="T6" y="T7"/>
                </a:cxn>
                <a:cxn ang="0">
                  <a:pos x="T8" y="T9"/>
                </a:cxn>
              </a:cxnLst>
              <a:rect l="0" t="0" r="r" b="b"/>
              <a:pathLst>
                <a:path w="32" h="15">
                  <a:moveTo>
                    <a:pt x="32" y="0"/>
                  </a:moveTo>
                  <a:cubicBezTo>
                    <a:pt x="32" y="5"/>
                    <a:pt x="32" y="10"/>
                    <a:pt x="32" y="15"/>
                  </a:cubicBezTo>
                  <a:cubicBezTo>
                    <a:pt x="21" y="15"/>
                    <a:pt x="11" y="15"/>
                    <a:pt x="0" y="15"/>
                  </a:cubicBezTo>
                  <a:cubicBezTo>
                    <a:pt x="0" y="10"/>
                    <a:pt x="0" y="5"/>
                    <a:pt x="0" y="0"/>
                  </a:cubicBezTo>
                  <a:cubicBezTo>
                    <a:pt x="10" y="0"/>
                    <a:pt x="21" y="0"/>
                    <a:pt x="3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032"/>
            <p:cNvSpPr>
              <a:spLocks/>
            </p:cNvSpPr>
            <p:nvPr/>
          </p:nvSpPr>
          <p:spPr bwMode="auto">
            <a:xfrm>
              <a:off x="4183201" y="2634372"/>
              <a:ext cx="53538" cy="24538"/>
            </a:xfrm>
            <a:custGeom>
              <a:avLst/>
              <a:gdLst>
                <a:gd name="T0" fmla="*/ 0 w 33"/>
                <a:gd name="T1" fmla="*/ 16 h 16"/>
                <a:gd name="T2" fmla="*/ 0 w 33"/>
                <a:gd name="T3" fmla="*/ 0 h 16"/>
                <a:gd name="T4" fmla="*/ 33 w 33"/>
                <a:gd name="T5" fmla="*/ 0 h 16"/>
                <a:gd name="T6" fmla="*/ 33 w 33"/>
                <a:gd name="T7" fmla="*/ 16 h 16"/>
                <a:gd name="T8" fmla="*/ 0 w 33"/>
                <a:gd name="T9" fmla="*/ 16 h 16"/>
              </a:gdLst>
              <a:ahLst/>
              <a:cxnLst>
                <a:cxn ang="0">
                  <a:pos x="T0" y="T1"/>
                </a:cxn>
                <a:cxn ang="0">
                  <a:pos x="T2" y="T3"/>
                </a:cxn>
                <a:cxn ang="0">
                  <a:pos x="T4" y="T5"/>
                </a:cxn>
                <a:cxn ang="0">
                  <a:pos x="T6" y="T7"/>
                </a:cxn>
                <a:cxn ang="0">
                  <a:pos x="T8" y="T9"/>
                </a:cxn>
              </a:cxnLst>
              <a:rect l="0" t="0" r="r" b="b"/>
              <a:pathLst>
                <a:path w="33" h="16">
                  <a:moveTo>
                    <a:pt x="0" y="16"/>
                  </a:moveTo>
                  <a:cubicBezTo>
                    <a:pt x="0" y="11"/>
                    <a:pt x="0" y="6"/>
                    <a:pt x="0" y="0"/>
                  </a:cubicBezTo>
                  <a:cubicBezTo>
                    <a:pt x="11" y="0"/>
                    <a:pt x="22" y="0"/>
                    <a:pt x="33" y="0"/>
                  </a:cubicBezTo>
                  <a:cubicBezTo>
                    <a:pt x="33" y="6"/>
                    <a:pt x="33" y="11"/>
                    <a:pt x="33" y="16"/>
                  </a:cubicBezTo>
                  <a:cubicBezTo>
                    <a:pt x="22" y="16"/>
                    <a:pt x="12" y="16"/>
                    <a:pt x="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033"/>
            <p:cNvSpPr>
              <a:spLocks/>
            </p:cNvSpPr>
            <p:nvPr/>
          </p:nvSpPr>
          <p:spPr bwMode="auto">
            <a:xfrm>
              <a:off x="4484353" y="2540680"/>
              <a:ext cx="58000" cy="51307"/>
            </a:xfrm>
            <a:custGeom>
              <a:avLst/>
              <a:gdLst>
                <a:gd name="T0" fmla="*/ 10 w 36"/>
                <a:gd name="T1" fmla="*/ 32 h 32"/>
                <a:gd name="T2" fmla="*/ 0 w 36"/>
                <a:gd name="T3" fmla="*/ 19 h 32"/>
                <a:gd name="T4" fmla="*/ 26 w 36"/>
                <a:gd name="T5" fmla="*/ 0 h 32"/>
                <a:gd name="T6" fmla="*/ 36 w 36"/>
                <a:gd name="T7" fmla="*/ 13 h 32"/>
                <a:gd name="T8" fmla="*/ 10 w 36"/>
                <a:gd name="T9" fmla="*/ 32 h 32"/>
              </a:gdLst>
              <a:ahLst/>
              <a:cxnLst>
                <a:cxn ang="0">
                  <a:pos x="T0" y="T1"/>
                </a:cxn>
                <a:cxn ang="0">
                  <a:pos x="T2" y="T3"/>
                </a:cxn>
                <a:cxn ang="0">
                  <a:pos x="T4" y="T5"/>
                </a:cxn>
                <a:cxn ang="0">
                  <a:pos x="T6" y="T7"/>
                </a:cxn>
                <a:cxn ang="0">
                  <a:pos x="T8" y="T9"/>
                </a:cxn>
              </a:cxnLst>
              <a:rect l="0" t="0" r="r" b="b"/>
              <a:pathLst>
                <a:path w="36" h="32">
                  <a:moveTo>
                    <a:pt x="10" y="32"/>
                  </a:moveTo>
                  <a:cubicBezTo>
                    <a:pt x="7" y="27"/>
                    <a:pt x="4" y="23"/>
                    <a:pt x="0" y="19"/>
                  </a:cubicBezTo>
                  <a:cubicBezTo>
                    <a:pt x="9" y="12"/>
                    <a:pt x="18" y="6"/>
                    <a:pt x="26" y="0"/>
                  </a:cubicBezTo>
                  <a:cubicBezTo>
                    <a:pt x="30" y="4"/>
                    <a:pt x="33" y="9"/>
                    <a:pt x="36" y="13"/>
                  </a:cubicBezTo>
                  <a:cubicBezTo>
                    <a:pt x="27" y="19"/>
                    <a:pt x="19" y="25"/>
                    <a:pt x="10"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034"/>
            <p:cNvSpPr>
              <a:spLocks/>
            </p:cNvSpPr>
            <p:nvPr/>
          </p:nvSpPr>
          <p:spPr bwMode="auto">
            <a:xfrm>
              <a:off x="4201047" y="2705756"/>
              <a:ext cx="55769" cy="44615"/>
            </a:xfrm>
            <a:custGeom>
              <a:avLst/>
              <a:gdLst>
                <a:gd name="T0" fmla="*/ 6 w 36"/>
                <a:gd name="T1" fmla="*/ 28 h 28"/>
                <a:gd name="T2" fmla="*/ 0 w 36"/>
                <a:gd name="T3" fmla="*/ 13 h 28"/>
                <a:gd name="T4" fmla="*/ 29 w 36"/>
                <a:gd name="T5" fmla="*/ 0 h 28"/>
                <a:gd name="T6" fmla="*/ 36 w 36"/>
                <a:gd name="T7" fmla="*/ 15 h 28"/>
                <a:gd name="T8" fmla="*/ 6 w 36"/>
                <a:gd name="T9" fmla="*/ 28 h 28"/>
              </a:gdLst>
              <a:ahLst/>
              <a:cxnLst>
                <a:cxn ang="0">
                  <a:pos x="T0" y="T1"/>
                </a:cxn>
                <a:cxn ang="0">
                  <a:pos x="T2" y="T3"/>
                </a:cxn>
                <a:cxn ang="0">
                  <a:pos x="T4" y="T5"/>
                </a:cxn>
                <a:cxn ang="0">
                  <a:pos x="T6" y="T7"/>
                </a:cxn>
                <a:cxn ang="0">
                  <a:pos x="T8" y="T9"/>
                </a:cxn>
              </a:cxnLst>
              <a:rect l="0" t="0" r="r" b="b"/>
              <a:pathLst>
                <a:path w="36" h="28">
                  <a:moveTo>
                    <a:pt x="6" y="28"/>
                  </a:moveTo>
                  <a:cubicBezTo>
                    <a:pt x="4" y="23"/>
                    <a:pt x="2" y="18"/>
                    <a:pt x="0" y="13"/>
                  </a:cubicBezTo>
                  <a:cubicBezTo>
                    <a:pt x="9" y="9"/>
                    <a:pt x="19" y="4"/>
                    <a:pt x="29" y="0"/>
                  </a:cubicBezTo>
                  <a:cubicBezTo>
                    <a:pt x="31" y="5"/>
                    <a:pt x="33" y="9"/>
                    <a:pt x="36" y="15"/>
                  </a:cubicBezTo>
                  <a:cubicBezTo>
                    <a:pt x="26" y="19"/>
                    <a:pt x="16" y="23"/>
                    <a:pt x="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035"/>
            <p:cNvSpPr>
              <a:spLocks/>
            </p:cNvSpPr>
            <p:nvPr/>
          </p:nvSpPr>
          <p:spPr bwMode="auto">
            <a:xfrm>
              <a:off x="4205509" y="2540680"/>
              <a:ext cx="55769" cy="51307"/>
            </a:xfrm>
            <a:custGeom>
              <a:avLst/>
              <a:gdLst>
                <a:gd name="T0" fmla="*/ 35 w 35"/>
                <a:gd name="T1" fmla="*/ 19 h 32"/>
                <a:gd name="T2" fmla="*/ 26 w 35"/>
                <a:gd name="T3" fmla="*/ 32 h 32"/>
                <a:gd name="T4" fmla="*/ 0 w 35"/>
                <a:gd name="T5" fmla="*/ 13 h 32"/>
                <a:gd name="T6" fmla="*/ 9 w 35"/>
                <a:gd name="T7" fmla="*/ 0 h 32"/>
                <a:gd name="T8" fmla="*/ 35 w 35"/>
                <a:gd name="T9" fmla="*/ 19 h 32"/>
              </a:gdLst>
              <a:ahLst/>
              <a:cxnLst>
                <a:cxn ang="0">
                  <a:pos x="T0" y="T1"/>
                </a:cxn>
                <a:cxn ang="0">
                  <a:pos x="T2" y="T3"/>
                </a:cxn>
                <a:cxn ang="0">
                  <a:pos x="T4" y="T5"/>
                </a:cxn>
                <a:cxn ang="0">
                  <a:pos x="T6" y="T7"/>
                </a:cxn>
                <a:cxn ang="0">
                  <a:pos x="T8" y="T9"/>
                </a:cxn>
              </a:cxnLst>
              <a:rect l="0" t="0" r="r" b="b"/>
              <a:pathLst>
                <a:path w="35" h="32">
                  <a:moveTo>
                    <a:pt x="35" y="19"/>
                  </a:moveTo>
                  <a:cubicBezTo>
                    <a:pt x="32" y="23"/>
                    <a:pt x="29" y="27"/>
                    <a:pt x="26" y="32"/>
                  </a:cubicBezTo>
                  <a:cubicBezTo>
                    <a:pt x="17" y="26"/>
                    <a:pt x="9" y="19"/>
                    <a:pt x="0" y="13"/>
                  </a:cubicBezTo>
                  <a:cubicBezTo>
                    <a:pt x="3" y="9"/>
                    <a:pt x="6" y="4"/>
                    <a:pt x="9" y="0"/>
                  </a:cubicBezTo>
                  <a:cubicBezTo>
                    <a:pt x="18" y="6"/>
                    <a:pt x="26" y="12"/>
                    <a:pt x="35"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036"/>
            <p:cNvSpPr>
              <a:spLocks/>
            </p:cNvSpPr>
            <p:nvPr/>
          </p:nvSpPr>
          <p:spPr bwMode="auto">
            <a:xfrm>
              <a:off x="4488815" y="2705756"/>
              <a:ext cx="58000" cy="44615"/>
            </a:xfrm>
            <a:custGeom>
              <a:avLst/>
              <a:gdLst>
                <a:gd name="T0" fmla="*/ 0 w 36"/>
                <a:gd name="T1" fmla="*/ 15 h 27"/>
                <a:gd name="T2" fmla="*/ 7 w 36"/>
                <a:gd name="T3" fmla="*/ 0 h 27"/>
                <a:gd name="T4" fmla="*/ 36 w 36"/>
                <a:gd name="T5" fmla="*/ 12 h 27"/>
                <a:gd name="T6" fmla="*/ 30 w 36"/>
                <a:gd name="T7" fmla="*/ 27 h 27"/>
                <a:gd name="T8" fmla="*/ 0 w 36"/>
                <a:gd name="T9" fmla="*/ 15 h 27"/>
              </a:gdLst>
              <a:ahLst/>
              <a:cxnLst>
                <a:cxn ang="0">
                  <a:pos x="T0" y="T1"/>
                </a:cxn>
                <a:cxn ang="0">
                  <a:pos x="T2" y="T3"/>
                </a:cxn>
                <a:cxn ang="0">
                  <a:pos x="T4" y="T5"/>
                </a:cxn>
                <a:cxn ang="0">
                  <a:pos x="T6" y="T7"/>
                </a:cxn>
                <a:cxn ang="0">
                  <a:pos x="T8" y="T9"/>
                </a:cxn>
              </a:cxnLst>
              <a:rect l="0" t="0" r="r" b="b"/>
              <a:pathLst>
                <a:path w="36" h="27">
                  <a:moveTo>
                    <a:pt x="0" y="15"/>
                  </a:moveTo>
                  <a:cubicBezTo>
                    <a:pt x="3" y="10"/>
                    <a:pt x="5" y="5"/>
                    <a:pt x="7" y="0"/>
                  </a:cubicBezTo>
                  <a:cubicBezTo>
                    <a:pt x="16" y="4"/>
                    <a:pt x="26" y="8"/>
                    <a:pt x="36" y="12"/>
                  </a:cubicBezTo>
                  <a:cubicBezTo>
                    <a:pt x="34" y="17"/>
                    <a:pt x="32" y="22"/>
                    <a:pt x="30" y="27"/>
                  </a:cubicBezTo>
                  <a:cubicBezTo>
                    <a:pt x="20" y="23"/>
                    <a:pt x="10" y="19"/>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1037"/>
            <p:cNvSpPr>
              <a:spLocks/>
            </p:cNvSpPr>
            <p:nvPr/>
          </p:nvSpPr>
          <p:spPr bwMode="auto">
            <a:xfrm>
              <a:off x="4430815" y="2484911"/>
              <a:ext cx="44615" cy="55768"/>
            </a:xfrm>
            <a:custGeom>
              <a:avLst/>
              <a:gdLst>
                <a:gd name="T0" fmla="*/ 14 w 28"/>
                <a:gd name="T1" fmla="*/ 0 h 35"/>
                <a:gd name="T2" fmla="*/ 28 w 28"/>
                <a:gd name="T3" fmla="*/ 8 h 35"/>
                <a:gd name="T4" fmla="*/ 14 w 28"/>
                <a:gd name="T5" fmla="*/ 35 h 35"/>
                <a:gd name="T6" fmla="*/ 0 w 28"/>
                <a:gd name="T7" fmla="*/ 27 h 35"/>
                <a:gd name="T8" fmla="*/ 14 w 28"/>
                <a:gd name="T9" fmla="*/ 0 h 35"/>
              </a:gdLst>
              <a:ahLst/>
              <a:cxnLst>
                <a:cxn ang="0">
                  <a:pos x="T0" y="T1"/>
                </a:cxn>
                <a:cxn ang="0">
                  <a:pos x="T2" y="T3"/>
                </a:cxn>
                <a:cxn ang="0">
                  <a:pos x="T4" y="T5"/>
                </a:cxn>
                <a:cxn ang="0">
                  <a:pos x="T6" y="T7"/>
                </a:cxn>
                <a:cxn ang="0">
                  <a:pos x="T8" y="T9"/>
                </a:cxn>
              </a:cxnLst>
              <a:rect l="0" t="0" r="r" b="b"/>
              <a:pathLst>
                <a:path w="28" h="35">
                  <a:moveTo>
                    <a:pt x="14" y="0"/>
                  </a:moveTo>
                  <a:cubicBezTo>
                    <a:pt x="19" y="3"/>
                    <a:pt x="23" y="5"/>
                    <a:pt x="28" y="8"/>
                  </a:cubicBezTo>
                  <a:cubicBezTo>
                    <a:pt x="24" y="17"/>
                    <a:pt x="19" y="26"/>
                    <a:pt x="14" y="35"/>
                  </a:cubicBezTo>
                  <a:cubicBezTo>
                    <a:pt x="9" y="32"/>
                    <a:pt x="5" y="29"/>
                    <a:pt x="0" y="27"/>
                  </a:cubicBezTo>
                  <a:cubicBezTo>
                    <a:pt x="4" y="18"/>
                    <a:pt x="9" y="9"/>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1038"/>
            <p:cNvSpPr>
              <a:spLocks/>
            </p:cNvSpPr>
            <p:nvPr/>
          </p:nvSpPr>
          <p:spPr bwMode="auto">
            <a:xfrm>
              <a:off x="4270201" y="2484911"/>
              <a:ext cx="46846" cy="55768"/>
            </a:xfrm>
            <a:custGeom>
              <a:avLst/>
              <a:gdLst>
                <a:gd name="T0" fmla="*/ 15 w 29"/>
                <a:gd name="T1" fmla="*/ 35 h 35"/>
                <a:gd name="T2" fmla="*/ 0 w 29"/>
                <a:gd name="T3" fmla="*/ 8 h 35"/>
                <a:gd name="T4" fmla="*/ 15 w 29"/>
                <a:gd name="T5" fmla="*/ 0 h 35"/>
                <a:gd name="T6" fmla="*/ 29 w 29"/>
                <a:gd name="T7" fmla="*/ 27 h 35"/>
                <a:gd name="T8" fmla="*/ 15 w 29"/>
                <a:gd name="T9" fmla="*/ 35 h 35"/>
              </a:gdLst>
              <a:ahLst/>
              <a:cxnLst>
                <a:cxn ang="0">
                  <a:pos x="T0" y="T1"/>
                </a:cxn>
                <a:cxn ang="0">
                  <a:pos x="T2" y="T3"/>
                </a:cxn>
                <a:cxn ang="0">
                  <a:pos x="T4" y="T5"/>
                </a:cxn>
                <a:cxn ang="0">
                  <a:pos x="T6" y="T7"/>
                </a:cxn>
                <a:cxn ang="0">
                  <a:pos x="T8" y="T9"/>
                </a:cxn>
              </a:cxnLst>
              <a:rect l="0" t="0" r="r" b="b"/>
              <a:pathLst>
                <a:path w="29" h="35">
                  <a:moveTo>
                    <a:pt x="15" y="35"/>
                  </a:moveTo>
                  <a:cubicBezTo>
                    <a:pt x="10" y="26"/>
                    <a:pt x="5" y="17"/>
                    <a:pt x="0" y="8"/>
                  </a:cubicBezTo>
                  <a:cubicBezTo>
                    <a:pt x="5" y="5"/>
                    <a:pt x="10" y="3"/>
                    <a:pt x="15" y="0"/>
                  </a:cubicBezTo>
                  <a:cubicBezTo>
                    <a:pt x="20" y="9"/>
                    <a:pt x="24" y="18"/>
                    <a:pt x="29" y="27"/>
                  </a:cubicBezTo>
                  <a:cubicBezTo>
                    <a:pt x="24" y="29"/>
                    <a:pt x="20" y="32"/>
                    <a:pt x="15"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1039"/>
            <p:cNvSpPr>
              <a:spLocks/>
            </p:cNvSpPr>
            <p:nvPr/>
          </p:nvSpPr>
          <p:spPr bwMode="auto">
            <a:xfrm>
              <a:off x="4361661" y="2471526"/>
              <a:ext cx="24539" cy="46845"/>
            </a:xfrm>
            <a:custGeom>
              <a:avLst/>
              <a:gdLst>
                <a:gd name="T0" fmla="*/ 0 w 16"/>
                <a:gd name="T1" fmla="*/ 0 h 29"/>
                <a:gd name="T2" fmla="*/ 16 w 16"/>
                <a:gd name="T3" fmla="*/ 0 h 29"/>
                <a:gd name="T4" fmla="*/ 16 w 16"/>
                <a:gd name="T5" fmla="*/ 29 h 29"/>
                <a:gd name="T6" fmla="*/ 0 w 16"/>
                <a:gd name="T7" fmla="*/ 29 h 29"/>
                <a:gd name="T8" fmla="*/ 0 w 16"/>
                <a:gd name="T9" fmla="*/ 0 h 29"/>
              </a:gdLst>
              <a:ahLst/>
              <a:cxnLst>
                <a:cxn ang="0">
                  <a:pos x="T0" y="T1"/>
                </a:cxn>
                <a:cxn ang="0">
                  <a:pos x="T2" y="T3"/>
                </a:cxn>
                <a:cxn ang="0">
                  <a:pos x="T4" y="T5"/>
                </a:cxn>
                <a:cxn ang="0">
                  <a:pos x="T6" y="T7"/>
                </a:cxn>
                <a:cxn ang="0">
                  <a:pos x="T8" y="T9"/>
                </a:cxn>
              </a:cxnLst>
              <a:rect l="0" t="0" r="r" b="b"/>
              <a:pathLst>
                <a:path w="16" h="29">
                  <a:moveTo>
                    <a:pt x="0" y="0"/>
                  </a:moveTo>
                  <a:cubicBezTo>
                    <a:pt x="6" y="0"/>
                    <a:pt x="11" y="0"/>
                    <a:pt x="16" y="0"/>
                  </a:cubicBezTo>
                  <a:cubicBezTo>
                    <a:pt x="16" y="10"/>
                    <a:pt x="16" y="20"/>
                    <a:pt x="16" y="29"/>
                  </a:cubicBezTo>
                  <a:cubicBezTo>
                    <a:pt x="11" y="29"/>
                    <a:pt x="6" y="29"/>
                    <a:pt x="0" y="29"/>
                  </a:cubicBezTo>
                  <a:cubicBezTo>
                    <a:pt x="0" y="20"/>
                    <a:pt x="0" y="1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040"/>
            <p:cNvSpPr>
              <a:spLocks/>
            </p:cNvSpPr>
            <p:nvPr/>
          </p:nvSpPr>
          <p:spPr bwMode="auto">
            <a:xfrm>
              <a:off x="4339354" y="2877523"/>
              <a:ext cx="69154" cy="22308"/>
            </a:xfrm>
            <a:custGeom>
              <a:avLst/>
              <a:gdLst>
                <a:gd name="T0" fmla="*/ 0 w 44"/>
                <a:gd name="T1" fmla="*/ 0 h 14"/>
                <a:gd name="T2" fmla="*/ 44 w 44"/>
                <a:gd name="T3" fmla="*/ 0 h 14"/>
                <a:gd name="T4" fmla="*/ 30 w 44"/>
                <a:gd name="T5" fmla="*/ 11 h 14"/>
                <a:gd name="T6" fmla="*/ 25 w 44"/>
                <a:gd name="T7" fmla="*/ 13 h 14"/>
                <a:gd name="T8" fmla="*/ 5 w 44"/>
                <a:gd name="T9" fmla="*/ 5 h 14"/>
                <a:gd name="T10" fmla="*/ 0 w 44"/>
                <a:gd name="T11" fmla="*/ 0 h 14"/>
              </a:gdLst>
              <a:ahLst/>
              <a:cxnLst>
                <a:cxn ang="0">
                  <a:pos x="T0" y="T1"/>
                </a:cxn>
                <a:cxn ang="0">
                  <a:pos x="T2" y="T3"/>
                </a:cxn>
                <a:cxn ang="0">
                  <a:pos x="T4" y="T5"/>
                </a:cxn>
                <a:cxn ang="0">
                  <a:pos x="T6" y="T7"/>
                </a:cxn>
                <a:cxn ang="0">
                  <a:pos x="T8" y="T9"/>
                </a:cxn>
                <a:cxn ang="0">
                  <a:pos x="T10" y="T11"/>
                </a:cxn>
              </a:cxnLst>
              <a:rect l="0" t="0" r="r" b="b"/>
              <a:pathLst>
                <a:path w="44" h="14">
                  <a:moveTo>
                    <a:pt x="0" y="0"/>
                  </a:moveTo>
                  <a:cubicBezTo>
                    <a:pt x="15" y="0"/>
                    <a:pt x="29" y="0"/>
                    <a:pt x="44" y="0"/>
                  </a:cubicBezTo>
                  <a:cubicBezTo>
                    <a:pt x="39" y="4"/>
                    <a:pt x="35" y="8"/>
                    <a:pt x="30" y="11"/>
                  </a:cubicBezTo>
                  <a:cubicBezTo>
                    <a:pt x="29" y="13"/>
                    <a:pt x="27" y="12"/>
                    <a:pt x="25" y="13"/>
                  </a:cubicBezTo>
                  <a:cubicBezTo>
                    <a:pt x="17" y="14"/>
                    <a:pt x="10" y="11"/>
                    <a:pt x="5" y="5"/>
                  </a:cubicBezTo>
                  <a:cubicBezTo>
                    <a:pt x="4" y="4"/>
                    <a:pt x="2"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4" name="METRO ICON - check"/>
          <p:cNvGrpSpPr>
            <a:grpSpLocks noChangeAspect="1"/>
          </p:cNvGrpSpPr>
          <p:nvPr/>
        </p:nvGrpSpPr>
        <p:grpSpPr bwMode="gray">
          <a:xfrm>
            <a:off x="1846956" y="3611173"/>
            <a:ext cx="453779" cy="398317"/>
            <a:chOff x="11033282" y="2539082"/>
            <a:chExt cx="511411" cy="448906"/>
          </a:xfrm>
          <a:solidFill>
            <a:schemeClr val="bg1"/>
          </a:solidFill>
        </p:grpSpPr>
        <p:sp>
          <p:nvSpPr>
            <p:cNvPr id="55" name="Freeform 18"/>
            <p:cNvSpPr>
              <a:spLocks/>
            </p:cNvSpPr>
            <p:nvPr/>
          </p:nvSpPr>
          <p:spPr bwMode="gray">
            <a:xfrm>
              <a:off x="11033282" y="2547606"/>
              <a:ext cx="434700" cy="440382"/>
            </a:xfrm>
            <a:custGeom>
              <a:avLst/>
              <a:gdLst>
                <a:gd name="T0" fmla="*/ 0 w 215"/>
                <a:gd name="T1" fmla="*/ 216 h 216"/>
                <a:gd name="T2" fmla="*/ 0 w 215"/>
                <a:gd name="T3" fmla="*/ 0 h 216"/>
                <a:gd name="T4" fmla="*/ 205 w 215"/>
                <a:gd name="T5" fmla="*/ 0 h 216"/>
                <a:gd name="T6" fmla="*/ 203 w 215"/>
                <a:gd name="T7" fmla="*/ 2 h 216"/>
                <a:gd name="T8" fmla="*/ 176 w 215"/>
                <a:gd name="T9" fmla="*/ 23 h 216"/>
                <a:gd name="T10" fmla="*/ 170 w 215"/>
                <a:gd name="T11" fmla="*/ 25 h 216"/>
                <a:gd name="T12" fmla="*/ 28 w 215"/>
                <a:gd name="T13" fmla="*/ 25 h 216"/>
                <a:gd name="T14" fmla="*/ 24 w 215"/>
                <a:gd name="T15" fmla="*/ 25 h 216"/>
                <a:gd name="T16" fmla="*/ 24 w 215"/>
                <a:gd name="T17" fmla="*/ 191 h 216"/>
                <a:gd name="T18" fmla="*/ 191 w 215"/>
                <a:gd name="T19" fmla="*/ 191 h 216"/>
                <a:gd name="T20" fmla="*/ 191 w 215"/>
                <a:gd name="T21" fmla="*/ 188 h 216"/>
                <a:gd name="T22" fmla="*/ 191 w 215"/>
                <a:gd name="T23" fmla="*/ 110 h 216"/>
                <a:gd name="T24" fmla="*/ 191 w 215"/>
                <a:gd name="T25" fmla="*/ 107 h 216"/>
                <a:gd name="T26" fmla="*/ 214 w 215"/>
                <a:gd name="T27" fmla="*/ 75 h 216"/>
                <a:gd name="T28" fmla="*/ 215 w 215"/>
                <a:gd name="T29" fmla="*/ 75 h 216"/>
                <a:gd name="T30" fmla="*/ 215 w 215"/>
                <a:gd name="T31" fmla="*/ 216 h 216"/>
                <a:gd name="T32" fmla="*/ 0 w 215"/>
                <a:gd name="T33"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5" h="216">
                  <a:moveTo>
                    <a:pt x="0" y="216"/>
                  </a:moveTo>
                  <a:cubicBezTo>
                    <a:pt x="0" y="144"/>
                    <a:pt x="0" y="72"/>
                    <a:pt x="0" y="0"/>
                  </a:cubicBezTo>
                  <a:cubicBezTo>
                    <a:pt x="68" y="0"/>
                    <a:pt x="136" y="0"/>
                    <a:pt x="205" y="0"/>
                  </a:cubicBezTo>
                  <a:cubicBezTo>
                    <a:pt x="204" y="1"/>
                    <a:pt x="203" y="2"/>
                    <a:pt x="203" y="2"/>
                  </a:cubicBezTo>
                  <a:cubicBezTo>
                    <a:pt x="194" y="9"/>
                    <a:pt x="185" y="16"/>
                    <a:pt x="176" y="23"/>
                  </a:cubicBezTo>
                  <a:cubicBezTo>
                    <a:pt x="174" y="24"/>
                    <a:pt x="172" y="25"/>
                    <a:pt x="170" y="25"/>
                  </a:cubicBezTo>
                  <a:cubicBezTo>
                    <a:pt x="123" y="25"/>
                    <a:pt x="75" y="25"/>
                    <a:pt x="28" y="25"/>
                  </a:cubicBezTo>
                  <a:cubicBezTo>
                    <a:pt x="27" y="25"/>
                    <a:pt x="26" y="25"/>
                    <a:pt x="24" y="25"/>
                  </a:cubicBezTo>
                  <a:cubicBezTo>
                    <a:pt x="24" y="80"/>
                    <a:pt x="24" y="135"/>
                    <a:pt x="24" y="191"/>
                  </a:cubicBezTo>
                  <a:cubicBezTo>
                    <a:pt x="80" y="191"/>
                    <a:pt x="135" y="191"/>
                    <a:pt x="191" y="191"/>
                  </a:cubicBezTo>
                  <a:cubicBezTo>
                    <a:pt x="191" y="190"/>
                    <a:pt x="191" y="189"/>
                    <a:pt x="191" y="188"/>
                  </a:cubicBezTo>
                  <a:cubicBezTo>
                    <a:pt x="191" y="162"/>
                    <a:pt x="191" y="136"/>
                    <a:pt x="191" y="110"/>
                  </a:cubicBezTo>
                  <a:cubicBezTo>
                    <a:pt x="191" y="109"/>
                    <a:pt x="191" y="108"/>
                    <a:pt x="191" y="107"/>
                  </a:cubicBezTo>
                  <a:cubicBezTo>
                    <a:pt x="199" y="96"/>
                    <a:pt x="207" y="85"/>
                    <a:pt x="214" y="75"/>
                  </a:cubicBezTo>
                  <a:cubicBezTo>
                    <a:pt x="215" y="75"/>
                    <a:pt x="215" y="75"/>
                    <a:pt x="215" y="75"/>
                  </a:cubicBezTo>
                  <a:cubicBezTo>
                    <a:pt x="215" y="122"/>
                    <a:pt x="215" y="169"/>
                    <a:pt x="215" y="216"/>
                  </a:cubicBezTo>
                  <a:cubicBezTo>
                    <a:pt x="143" y="216"/>
                    <a:pt x="72" y="216"/>
                    <a:pt x="0" y="216"/>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8"/>
            <p:cNvSpPr>
              <a:spLocks/>
            </p:cNvSpPr>
            <p:nvPr/>
          </p:nvSpPr>
          <p:spPr bwMode="gray">
            <a:xfrm>
              <a:off x="11124200" y="2539082"/>
              <a:ext cx="420493" cy="363671"/>
            </a:xfrm>
            <a:custGeom>
              <a:avLst/>
              <a:gdLst>
                <a:gd name="T0" fmla="*/ 0 w 207"/>
                <a:gd name="T1" fmla="*/ 91 h 180"/>
                <a:gd name="T2" fmla="*/ 17 w 207"/>
                <a:gd name="T3" fmla="*/ 76 h 180"/>
                <a:gd name="T4" fmla="*/ 20 w 207"/>
                <a:gd name="T5" fmla="*/ 76 h 180"/>
                <a:gd name="T6" fmla="*/ 71 w 207"/>
                <a:gd name="T7" fmla="*/ 106 h 180"/>
                <a:gd name="T8" fmla="*/ 75 w 207"/>
                <a:gd name="T9" fmla="*/ 109 h 180"/>
                <a:gd name="T10" fmla="*/ 202 w 207"/>
                <a:gd name="T11" fmla="*/ 0 h 180"/>
                <a:gd name="T12" fmla="*/ 207 w 207"/>
                <a:gd name="T13" fmla="*/ 13 h 180"/>
                <a:gd name="T14" fmla="*/ 205 w 207"/>
                <a:gd name="T15" fmla="*/ 15 h 180"/>
                <a:gd name="T16" fmla="*/ 163 w 207"/>
                <a:gd name="T17" fmla="*/ 59 h 180"/>
                <a:gd name="T18" fmla="*/ 110 w 207"/>
                <a:gd name="T19" fmla="*/ 134 h 180"/>
                <a:gd name="T20" fmla="*/ 86 w 207"/>
                <a:gd name="T21" fmla="*/ 176 h 180"/>
                <a:gd name="T22" fmla="*/ 84 w 207"/>
                <a:gd name="T23" fmla="*/ 180 h 180"/>
                <a:gd name="T24" fmla="*/ 0 w 207"/>
                <a:gd name="T25" fmla="*/ 91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7" h="180">
                  <a:moveTo>
                    <a:pt x="0" y="91"/>
                  </a:moveTo>
                  <a:cubicBezTo>
                    <a:pt x="6" y="86"/>
                    <a:pt x="11" y="81"/>
                    <a:pt x="17" y="76"/>
                  </a:cubicBezTo>
                  <a:cubicBezTo>
                    <a:pt x="17" y="75"/>
                    <a:pt x="19" y="75"/>
                    <a:pt x="20" y="76"/>
                  </a:cubicBezTo>
                  <a:cubicBezTo>
                    <a:pt x="38" y="84"/>
                    <a:pt x="55" y="94"/>
                    <a:pt x="71" y="106"/>
                  </a:cubicBezTo>
                  <a:cubicBezTo>
                    <a:pt x="72" y="107"/>
                    <a:pt x="74" y="108"/>
                    <a:pt x="75" y="109"/>
                  </a:cubicBezTo>
                  <a:cubicBezTo>
                    <a:pt x="111" y="66"/>
                    <a:pt x="153" y="29"/>
                    <a:pt x="202" y="0"/>
                  </a:cubicBezTo>
                  <a:cubicBezTo>
                    <a:pt x="204" y="4"/>
                    <a:pt x="205" y="8"/>
                    <a:pt x="207" y="13"/>
                  </a:cubicBezTo>
                  <a:cubicBezTo>
                    <a:pt x="207" y="13"/>
                    <a:pt x="206" y="15"/>
                    <a:pt x="205" y="15"/>
                  </a:cubicBezTo>
                  <a:cubicBezTo>
                    <a:pt x="190" y="29"/>
                    <a:pt x="176" y="43"/>
                    <a:pt x="163" y="59"/>
                  </a:cubicBezTo>
                  <a:cubicBezTo>
                    <a:pt x="143" y="82"/>
                    <a:pt x="126" y="107"/>
                    <a:pt x="110" y="134"/>
                  </a:cubicBezTo>
                  <a:cubicBezTo>
                    <a:pt x="102" y="148"/>
                    <a:pt x="94" y="162"/>
                    <a:pt x="86" y="176"/>
                  </a:cubicBezTo>
                  <a:cubicBezTo>
                    <a:pt x="85" y="177"/>
                    <a:pt x="84" y="178"/>
                    <a:pt x="84" y="180"/>
                  </a:cubicBezTo>
                  <a:cubicBezTo>
                    <a:pt x="57" y="148"/>
                    <a:pt x="30" y="118"/>
                    <a:pt x="0" y="91"/>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68491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p:nvPr/>
        </p:nvGrpSpPr>
        <p:grpSpPr>
          <a:xfrm>
            <a:off x="489279" y="1344317"/>
            <a:ext cx="8040894" cy="5056482"/>
            <a:chOff x="351665" y="3754440"/>
            <a:chExt cx="5699356" cy="2465734"/>
          </a:xfrm>
        </p:grpSpPr>
        <p:sp>
          <p:nvSpPr>
            <p:cNvPr id="33" name="Rectangle 19"/>
            <p:cNvSpPr>
              <a:spLocks noChangeArrowheads="1"/>
            </p:cNvSpPr>
            <p:nvPr/>
          </p:nvSpPr>
          <p:spPr bwMode="gray">
            <a:xfrm>
              <a:off x="351665" y="3754440"/>
              <a:ext cx="5699356" cy="360363"/>
            </a:xfrm>
            <a:prstGeom prst="rect">
              <a:avLst/>
            </a:prstGeom>
            <a:solidFill>
              <a:schemeClr val="accent1"/>
            </a:solidFill>
            <a:ln>
              <a:headEnd/>
              <a:tailEnd/>
            </a:ln>
          </p:spPr>
          <p:style>
            <a:lnRef idx="2">
              <a:schemeClr val="accent1"/>
            </a:lnRef>
            <a:fillRef idx="1">
              <a:schemeClr val="lt1"/>
            </a:fillRef>
            <a:effectRef idx="0">
              <a:schemeClr val="accent1"/>
            </a:effectRef>
            <a:fontRef idx="minor">
              <a:schemeClr val="dk1"/>
            </a:fontRef>
          </p:style>
          <p:txBody>
            <a:bodyPr lIns="252000" tIns="144000" rIns="144000" bIns="144000" anchor="ctr"/>
            <a:lstStyle/>
            <a:p>
              <a:pPr defTabSz="801688" eaLnBrk="0" hangingPunct="0"/>
              <a:r>
                <a:rPr lang="en-US" sz="3600" dirty="0">
                  <a:solidFill>
                    <a:prstClr val="black"/>
                  </a:solidFill>
                  <a:ea typeface="+mj-ea"/>
                  <a:cs typeface="+mj-cs"/>
                </a:rPr>
                <a:t>2ª ETAPA - CAPTURAR</a:t>
              </a:r>
              <a:endParaRPr lang="en-US" cap="all" dirty="0">
                <a:solidFill>
                  <a:schemeClr val="bg2"/>
                </a:solidFill>
                <a:cs typeface="Arial" charset="0"/>
              </a:endParaRPr>
            </a:p>
          </p:txBody>
        </p:sp>
        <p:sp>
          <p:nvSpPr>
            <p:cNvPr id="34" name="Rectangle 5"/>
            <p:cNvSpPr>
              <a:spLocks noChangeArrowheads="1"/>
            </p:cNvSpPr>
            <p:nvPr/>
          </p:nvSpPr>
          <p:spPr bwMode="gray">
            <a:xfrm>
              <a:off x="351665" y="4114803"/>
              <a:ext cx="5699356" cy="2105371"/>
            </a:xfrm>
            <a:prstGeom prst="rect">
              <a:avLst/>
            </a:prstGeom>
            <a:solidFill>
              <a:schemeClr val="accent1">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lIns="252000" tIns="144000" rIns="144000" bIns="144000"/>
            <a:lstStyle/>
            <a:p>
              <a:pPr marL="190500" indent="-190500">
                <a:lnSpc>
                  <a:spcPct val="95000"/>
                </a:lnSpc>
                <a:spcAft>
                  <a:spcPts val="800"/>
                </a:spcAft>
                <a:buFont typeface="Wingdings" pitchFamily="2" charset="2"/>
                <a:buChar char="§"/>
                <a:defRPr/>
              </a:pPr>
              <a:endParaRPr lang="en-US" sz="1800" dirty="0" smtClean="0">
                <a:solidFill>
                  <a:srgbClr val="000000"/>
                </a:solidFill>
                <a:latin typeface="Calibri Light" panose="020F0302020204030204" pitchFamily="34" charset="0"/>
                <a:cs typeface="Arial" charset="0"/>
              </a:endParaRPr>
            </a:p>
            <a:p>
              <a:pPr marL="190500" indent="-190500">
                <a:lnSpc>
                  <a:spcPct val="95000"/>
                </a:lnSpc>
                <a:spcAft>
                  <a:spcPts val="800"/>
                </a:spcAft>
                <a:buFont typeface="Wingdings" pitchFamily="2" charset="2"/>
                <a:buChar char="§"/>
                <a:defRPr/>
              </a:pPr>
              <a:endParaRPr lang="en-US" sz="2400" dirty="0" smtClean="0">
                <a:solidFill>
                  <a:srgbClr val="000000"/>
                </a:solidFill>
                <a:latin typeface="Calibri Light" panose="020F0302020204030204" pitchFamily="34" charset="0"/>
                <a:cs typeface="Arial" charset="0"/>
              </a:endParaRPr>
            </a:p>
            <a:p>
              <a:pPr marL="2476271" lvl="5" indent="-190500">
                <a:lnSpc>
                  <a:spcPct val="95000"/>
                </a:lnSpc>
                <a:spcAft>
                  <a:spcPts val="800"/>
                </a:spcAft>
                <a:buFont typeface="Wingdings" pitchFamily="2" charset="2"/>
                <a:buChar char="§"/>
                <a:defRPr/>
              </a:pPr>
              <a:r>
                <a:rPr lang="en-US" sz="2400" b="1" dirty="0" smtClean="0">
                  <a:solidFill>
                    <a:srgbClr val="000000"/>
                  </a:solidFill>
                  <a:latin typeface="Calibri Light" panose="020F0302020204030204" pitchFamily="34" charset="0"/>
                  <a:cs typeface="Arial" charset="0"/>
                </a:rPr>
                <a:t>BUENAS PRÁCTICAS </a:t>
              </a:r>
              <a:r>
                <a:rPr lang="en-US" sz="2400" dirty="0" smtClean="0">
                  <a:solidFill>
                    <a:srgbClr val="000000"/>
                  </a:solidFill>
                  <a:latin typeface="Calibri Light" panose="020F0302020204030204" pitchFamily="34" charset="0"/>
                  <a:cs typeface="Arial" charset="0"/>
                </a:rPr>
                <a:t>&gt; </a:t>
              </a:r>
              <a:r>
                <a:rPr lang="en-US" sz="2400" dirty="0" smtClean="0">
                  <a:solidFill>
                    <a:srgbClr val="000000"/>
                  </a:solidFill>
                  <a:latin typeface="Calibri Light" panose="020F0302020204030204" pitchFamily="34" charset="0"/>
                  <a:cs typeface="Arial" charset="0"/>
                </a:rPr>
                <a:t>280</a:t>
              </a:r>
              <a:endParaRPr lang="en-US" sz="2400" dirty="0" smtClean="0">
                <a:solidFill>
                  <a:srgbClr val="000000"/>
                </a:solidFill>
                <a:latin typeface="Calibri Light" panose="020F0302020204030204" pitchFamily="34" charset="0"/>
                <a:cs typeface="Arial" charset="0"/>
              </a:endParaRPr>
            </a:p>
            <a:p>
              <a:pPr marL="1090522" lvl="2" indent="-176213">
                <a:lnSpc>
                  <a:spcPct val="95000"/>
                </a:lnSpc>
                <a:spcAft>
                  <a:spcPts val="800"/>
                </a:spcAft>
                <a:buFont typeface="Wingdings" pitchFamily="2" charset="2"/>
                <a:buChar char="§"/>
                <a:defRPr/>
              </a:pPr>
              <a:endParaRPr lang="en-US" sz="2400" dirty="0">
                <a:solidFill>
                  <a:srgbClr val="000000"/>
                </a:solidFill>
                <a:latin typeface="Calibri Light" panose="020F0302020204030204" pitchFamily="34" charset="0"/>
                <a:cs typeface="Arial" charset="0"/>
              </a:endParaRPr>
            </a:p>
            <a:p>
              <a:pPr marL="2004830" lvl="4" indent="-176213">
                <a:lnSpc>
                  <a:spcPct val="95000"/>
                </a:lnSpc>
                <a:spcAft>
                  <a:spcPts val="800"/>
                </a:spcAft>
                <a:buFont typeface="Wingdings" pitchFamily="2" charset="2"/>
                <a:buChar char="§"/>
                <a:defRPr/>
              </a:pPr>
              <a:r>
                <a:rPr lang="en-US" sz="2400" b="1" dirty="0" smtClean="0">
                  <a:solidFill>
                    <a:srgbClr val="000000"/>
                  </a:solidFill>
                  <a:latin typeface="Calibri Light" panose="020F0302020204030204" pitchFamily="34" charset="0"/>
                  <a:cs typeface="Arial" charset="0"/>
                </a:rPr>
                <a:t>LECCIONES APRENDIDAS </a:t>
              </a:r>
              <a:r>
                <a:rPr lang="en-US" sz="2400" dirty="0" smtClean="0">
                  <a:solidFill>
                    <a:srgbClr val="000000"/>
                  </a:solidFill>
                  <a:latin typeface="Calibri Light" panose="020F0302020204030204" pitchFamily="34" charset="0"/>
                  <a:cs typeface="Arial" charset="0"/>
                </a:rPr>
                <a:t>DE PROYECTOS ESTRATÉGICOS</a:t>
              </a:r>
              <a:endParaRPr lang="en-US" sz="2400" dirty="0">
                <a:solidFill>
                  <a:srgbClr val="000000"/>
                </a:solidFill>
                <a:latin typeface="Calibri Light" panose="020F0302020204030204" pitchFamily="34" charset="0"/>
                <a:cs typeface="Arial" charset="0"/>
              </a:endParaRPr>
            </a:p>
            <a:p>
              <a:pPr>
                <a:lnSpc>
                  <a:spcPct val="95000"/>
                </a:lnSpc>
                <a:spcAft>
                  <a:spcPts val="800"/>
                </a:spcAft>
                <a:defRPr/>
              </a:pPr>
              <a:endParaRPr lang="en-US" sz="2400" dirty="0">
                <a:solidFill>
                  <a:srgbClr val="000000"/>
                </a:solidFill>
                <a:latin typeface="Calibri Light" panose="020F0302020204030204" pitchFamily="34" charset="0"/>
                <a:cs typeface="Arial" charset="0"/>
              </a:endParaRPr>
            </a:p>
          </p:txBody>
        </p:sp>
      </p:grpSp>
      <p:grpSp>
        <p:nvGrpSpPr>
          <p:cNvPr id="32" name="Gruppieren 31"/>
          <p:cNvGrpSpPr/>
          <p:nvPr/>
        </p:nvGrpSpPr>
        <p:grpSpPr>
          <a:xfrm>
            <a:off x="8939284" y="1557261"/>
            <a:ext cx="2364622" cy="2195839"/>
            <a:chOff x="6705601" y="1573696"/>
            <a:chExt cx="4605434" cy="4355944"/>
          </a:xfrm>
        </p:grpSpPr>
        <p:grpSp>
          <p:nvGrpSpPr>
            <p:cNvPr id="7" name="Gruppieren 6"/>
            <p:cNvGrpSpPr/>
            <p:nvPr/>
          </p:nvGrpSpPr>
          <p:grpSpPr>
            <a:xfrm>
              <a:off x="8296452" y="2675116"/>
              <a:ext cx="2301886" cy="1814675"/>
              <a:chOff x="3419872" y="2580854"/>
              <a:chExt cx="3057036" cy="2409994"/>
            </a:xfrm>
          </p:grpSpPr>
          <p:pic>
            <p:nvPicPr>
              <p:cNvPr id="24" name="Grafik 15" descr="Flache_hand.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gray">
              <a:xfrm>
                <a:off x="3419872" y="4077072"/>
                <a:ext cx="3057036" cy="913776"/>
              </a:xfrm>
              <a:prstGeom prst="rect">
                <a:avLst/>
              </a:prstGeom>
              <a:noFill/>
              <a:ln w="9525">
                <a:noFill/>
                <a:miter lim="800000"/>
                <a:headEnd/>
                <a:tailEnd/>
              </a:ln>
            </p:spPr>
          </p:pic>
          <p:grpSp>
            <p:nvGrpSpPr>
              <p:cNvPr id="25" name="Gruppieren 24"/>
              <p:cNvGrpSpPr/>
              <p:nvPr/>
            </p:nvGrpSpPr>
            <p:grpSpPr bwMode="gray">
              <a:xfrm>
                <a:off x="3553422" y="2580854"/>
                <a:ext cx="1749505" cy="1750327"/>
                <a:chOff x="2116269" y="1064912"/>
                <a:chExt cx="4996300" cy="4998648"/>
              </a:xfrm>
              <a:effectLst/>
            </p:grpSpPr>
            <p:sp>
              <p:nvSpPr>
                <p:cNvPr id="26" name="Freeform 10" descr="© INSCALE GmbH, 15.06.20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solidFill>
                  <a:srgbClr val="7D7D7D"/>
                </a:solidFill>
                <a:ln w="9525">
                  <a:noFill/>
                  <a:round/>
                  <a:headEnd/>
                  <a:tailEnd/>
                </a:ln>
              </p:spPr>
              <p:txBody>
                <a:bodyPr/>
                <a:lstStyle/>
                <a:p>
                  <a:endParaRPr lang="en-US" dirty="0"/>
                </a:p>
              </p:txBody>
            </p:sp>
            <p:sp>
              <p:nvSpPr>
                <p:cNvPr id="27" name="_color1" descr="© INSCALE GmbH, 15.06.2010"/>
                <p:cNvSpPr>
                  <a:spLocks noEditPoints="1"/>
                </p:cNvSpPr>
                <p:nvPr/>
              </p:nvSpPr>
              <p:spPr bwMode="gray">
                <a:xfrm>
                  <a:off x="2116269" y="1064912"/>
                  <a:ext cx="4996300" cy="4998648"/>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solidFill>
                  <a:srgbClr val="646464"/>
                </a:solidFill>
                <a:ln w="9525">
                  <a:noFill/>
                  <a:round/>
                  <a:headEnd/>
                  <a:tailEnd/>
                </a:ln>
              </p:spPr>
              <p:txBody>
                <a:bodyPr/>
                <a:lstStyle/>
                <a:p>
                  <a:endParaRPr lang="en-US" dirty="0"/>
                </a:p>
              </p:txBody>
            </p:sp>
            <p:sp>
              <p:nvSpPr>
                <p:cNvPr id="28" name="Freeform 12" descr="© INSCALE GmbH, 15.06.2010"/>
                <p:cNvSpPr>
                  <a:spLocks noEditPoints="1"/>
                </p:cNvSpPr>
                <p:nvPr/>
              </p:nvSpPr>
              <p:spPr bwMode="gray">
                <a:xfrm>
                  <a:off x="2146158" y="1225005"/>
                  <a:ext cx="4907081" cy="4712476"/>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adFill flip="none" rotWithShape="1">
                  <a:gsLst>
                    <a:gs pos="0">
                      <a:srgbClr val="F8F8F8"/>
                    </a:gs>
                    <a:gs pos="100000">
                      <a:srgbClr val="7D7D7D"/>
                    </a:gs>
                  </a:gsLst>
                  <a:path path="circle">
                    <a:fillToRect l="50000" t="50000" r="50000" b="50000"/>
                  </a:path>
                  <a:tileRect/>
                </a:gradFill>
                <a:ln w="9525" cap="flat" cmpd="sng">
                  <a:noFill/>
                  <a:prstDash val="solid"/>
                  <a:round/>
                  <a:headEnd type="none" w="med" len="med"/>
                  <a:tailEnd type="none" w="med" len="med"/>
                </a:ln>
                <a:effectLst>
                  <a:outerShdw blurRad="50800" dist="38100" dir="5400000" algn="t" rotWithShape="0">
                    <a:prstClr val="black">
                      <a:alpha val="70000"/>
                    </a:prstClr>
                  </a:outerShdw>
                </a:effectLst>
              </p:spPr>
              <p:txBody>
                <a:bodyPr/>
                <a:lstStyle/>
                <a:p>
                  <a:endParaRPr lang="en-US" dirty="0"/>
                </a:p>
              </p:txBody>
            </p:sp>
          </p:grpSp>
        </p:grpSp>
        <p:sp>
          <p:nvSpPr>
            <p:cNvPr id="8" name="Gebogener Pfeil 7"/>
            <p:cNvSpPr/>
            <p:nvPr/>
          </p:nvSpPr>
          <p:spPr bwMode="gray">
            <a:xfrm>
              <a:off x="7022292" y="1573696"/>
              <a:ext cx="4057780" cy="4057780"/>
            </a:xfrm>
            <a:prstGeom prst="circularArrow">
              <a:avLst>
                <a:gd name="adj1" fmla="val 8477"/>
                <a:gd name="adj2" fmla="val 1186197"/>
                <a:gd name="adj3" fmla="val 15454021"/>
                <a:gd name="adj4" fmla="val 16986582"/>
                <a:gd name="adj5" fmla="val 7231"/>
              </a:avLst>
            </a:prstGeom>
            <a:solidFill>
              <a:schemeClr val="accent1"/>
            </a:solidFill>
            <a:ln w="12700">
              <a:noFill/>
              <a:miter lim="800000"/>
              <a:headEnd/>
              <a:tailEnd/>
            </a:ln>
            <a:effectLst/>
          </p:spPr>
          <p:txBody>
            <a:bodyPr lIns="108000" tIns="72000" rIns="108000" bIns="72000" anchor="ctr"/>
            <a:lstStyle/>
            <a:p>
              <a:pPr defTabSz="801688" eaLnBrk="0" hangingPunct="0"/>
              <a:endParaRPr lang="en-US" b="1" dirty="0">
                <a:solidFill>
                  <a:srgbClr val="FFFFFF"/>
                </a:solidFill>
                <a:effectLst>
                  <a:outerShdw blurRad="190500" algn="ctr" rotWithShape="0">
                    <a:prstClr val="black">
                      <a:alpha val="50000"/>
                    </a:prstClr>
                  </a:outerShdw>
                </a:effectLst>
                <a:cs typeface="Arial" charset="0"/>
              </a:endParaRPr>
            </a:p>
          </p:txBody>
        </p:sp>
        <p:sp>
          <p:nvSpPr>
            <p:cNvPr id="38" name="Oval 29"/>
            <p:cNvSpPr>
              <a:spLocks noChangeArrowheads="1"/>
            </p:cNvSpPr>
            <p:nvPr/>
          </p:nvSpPr>
          <p:spPr bwMode="gray">
            <a:xfrm>
              <a:off x="9477685" y="1677021"/>
              <a:ext cx="1236143" cy="1236143"/>
            </a:xfrm>
            <a:prstGeom prst="ellipse">
              <a:avLst/>
            </a:prstGeom>
            <a:solidFill>
              <a:schemeClr val="bg1">
                <a:lumMod val="95000"/>
              </a:schemeClr>
            </a:solidFill>
            <a:ln w="12700">
              <a:noFill/>
              <a:prstDash val="lgDash"/>
              <a:round/>
              <a:headEnd/>
              <a:tailEnd/>
            </a:ln>
            <a:effectLst>
              <a:outerShdw blurRad="127000" dist="88900" dir="18900000" sy="23000" kx="-1200000" algn="bl" rotWithShape="0">
                <a:prstClr val="black">
                  <a:alpha val="15000"/>
                </a:prstClr>
              </a:outerShdw>
            </a:effectLst>
            <a:scene3d>
              <a:camera prst="orthographicFront"/>
              <a:lightRig rig="balanced" dir="t"/>
            </a:scene3d>
            <a:sp3d prstMaterial="matte">
              <a:bevelT w="540000" h="540000"/>
              <a:bevelB w="540000" h="540000"/>
            </a:sp3d>
          </p:spPr>
          <p:txBody>
            <a:bodyPr vert="horz" wrap="none" lIns="0" tIns="0" rIns="0" bIns="0" anchor="ctr" anchorCtr="0">
              <a:noAutofit/>
            </a:bodyPr>
            <a:lstStyle/>
            <a:p>
              <a:pPr algn="ctr"/>
              <a:r>
                <a:rPr lang="en-US" sz="1200" b="1" noProof="1">
                  <a:solidFill>
                    <a:schemeClr val="tx1">
                      <a:lumMod val="65000"/>
                      <a:lumOff val="35000"/>
                    </a:schemeClr>
                  </a:solidFill>
                </a:rPr>
                <a:t>IDENTIFICAR</a:t>
              </a:r>
            </a:p>
          </p:txBody>
        </p:sp>
        <p:sp>
          <p:nvSpPr>
            <p:cNvPr id="39" name="Oval 29"/>
            <p:cNvSpPr>
              <a:spLocks noChangeArrowheads="1"/>
            </p:cNvSpPr>
            <p:nvPr/>
          </p:nvSpPr>
          <p:spPr bwMode="gray">
            <a:xfrm>
              <a:off x="10074892" y="3435981"/>
              <a:ext cx="1236143" cy="1236143"/>
            </a:xfrm>
            <a:prstGeom prst="ellipse">
              <a:avLst/>
            </a:prstGeom>
            <a:solidFill>
              <a:schemeClr val="accent1">
                <a:lumMod val="40000"/>
                <a:lumOff val="60000"/>
              </a:schemeClr>
            </a:solidFill>
            <a:ln w="12700">
              <a:noFill/>
              <a:prstDash val="lgDash"/>
              <a:round/>
              <a:headEnd/>
              <a:tailEnd/>
            </a:ln>
            <a:effectLst>
              <a:outerShdw blurRad="127000" dist="88900" dir="18900000" sy="23000" kx="-1200000" algn="bl" rotWithShape="0">
                <a:prstClr val="black">
                  <a:alpha val="15000"/>
                </a:prstClr>
              </a:outerShdw>
            </a:effectLst>
            <a:scene3d>
              <a:camera prst="orthographicFront"/>
              <a:lightRig rig="balanced" dir="t"/>
            </a:scene3d>
            <a:sp3d prstMaterial="matte">
              <a:bevelT w="540000" h="540000"/>
              <a:bevelB w="540000" h="540000"/>
            </a:sp3d>
          </p:spPr>
          <p:txBody>
            <a:bodyPr vert="horz" wrap="none" lIns="0" tIns="0" rIns="0" bIns="0" anchor="ctr" anchorCtr="0">
              <a:noAutofit/>
            </a:bodyPr>
            <a:lstStyle/>
            <a:p>
              <a:pPr algn="ctr"/>
              <a:r>
                <a:rPr lang="en-US" sz="1200" b="1" noProof="1">
                  <a:solidFill>
                    <a:schemeClr val="tx1">
                      <a:lumMod val="65000"/>
                      <a:lumOff val="35000"/>
                    </a:schemeClr>
                  </a:solidFill>
                </a:rPr>
                <a:t>CAPTURAR</a:t>
              </a:r>
            </a:p>
          </p:txBody>
        </p:sp>
        <p:sp>
          <p:nvSpPr>
            <p:cNvPr id="40" name="Oval 29"/>
            <p:cNvSpPr>
              <a:spLocks noChangeArrowheads="1"/>
            </p:cNvSpPr>
            <p:nvPr/>
          </p:nvSpPr>
          <p:spPr bwMode="gray">
            <a:xfrm>
              <a:off x="8436066" y="4693497"/>
              <a:ext cx="1236143" cy="1236143"/>
            </a:xfrm>
            <a:prstGeom prst="ellipse">
              <a:avLst/>
            </a:prstGeom>
            <a:solidFill>
              <a:schemeClr val="bg1">
                <a:lumMod val="95000"/>
              </a:schemeClr>
            </a:solidFill>
            <a:ln w="12700">
              <a:noFill/>
              <a:prstDash val="lgDash"/>
              <a:round/>
              <a:headEnd/>
              <a:tailEnd/>
            </a:ln>
            <a:effectLst>
              <a:outerShdw blurRad="127000" dist="88900" dir="18900000" sy="23000" kx="-1200000" algn="bl" rotWithShape="0">
                <a:prstClr val="black">
                  <a:alpha val="15000"/>
                </a:prstClr>
              </a:outerShdw>
            </a:effectLst>
            <a:scene3d>
              <a:camera prst="orthographicFront"/>
              <a:lightRig rig="balanced" dir="t"/>
            </a:scene3d>
            <a:sp3d prstMaterial="matte">
              <a:bevelT w="540000" h="540000"/>
              <a:bevelB w="540000" h="540000"/>
            </a:sp3d>
          </p:spPr>
          <p:txBody>
            <a:bodyPr vert="horz" wrap="none" lIns="0" tIns="0" rIns="0" bIns="0" anchor="ctr" anchorCtr="0">
              <a:noAutofit/>
            </a:bodyPr>
            <a:lstStyle/>
            <a:p>
              <a:pPr algn="ctr"/>
              <a:r>
                <a:rPr lang="en-US" sz="1200" b="1" noProof="1">
                  <a:solidFill>
                    <a:schemeClr val="tx1">
                      <a:lumMod val="65000"/>
                      <a:lumOff val="35000"/>
                    </a:schemeClr>
                  </a:solidFill>
                </a:rPr>
                <a:t>COMPARTIR</a:t>
              </a:r>
            </a:p>
          </p:txBody>
        </p:sp>
        <p:sp>
          <p:nvSpPr>
            <p:cNvPr id="41" name="Oval 29"/>
            <p:cNvSpPr>
              <a:spLocks noChangeArrowheads="1"/>
            </p:cNvSpPr>
            <p:nvPr/>
          </p:nvSpPr>
          <p:spPr bwMode="gray">
            <a:xfrm>
              <a:off x="6705601" y="3435444"/>
              <a:ext cx="1236143" cy="1236143"/>
            </a:xfrm>
            <a:prstGeom prst="ellipse">
              <a:avLst/>
            </a:prstGeom>
            <a:solidFill>
              <a:schemeClr val="bg1">
                <a:lumMod val="95000"/>
              </a:schemeClr>
            </a:solidFill>
            <a:ln w="12700">
              <a:noFill/>
              <a:prstDash val="lgDash"/>
              <a:round/>
              <a:headEnd/>
              <a:tailEnd/>
            </a:ln>
            <a:effectLst>
              <a:outerShdw blurRad="127000" dist="88900" dir="18900000" sy="23000" kx="-1200000" algn="bl" rotWithShape="0">
                <a:prstClr val="black">
                  <a:alpha val="15000"/>
                </a:prstClr>
              </a:outerShdw>
            </a:effectLst>
            <a:scene3d>
              <a:camera prst="orthographicFront"/>
              <a:lightRig rig="balanced" dir="t"/>
            </a:scene3d>
            <a:sp3d prstMaterial="matte">
              <a:bevelT w="540000" h="540000"/>
              <a:bevelB w="540000" h="540000"/>
            </a:sp3d>
          </p:spPr>
          <p:txBody>
            <a:bodyPr vert="horz" wrap="none" lIns="0" tIns="0" rIns="0" bIns="0" anchor="ctr" anchorCtr="0">
              <a:noAutofit/>
            </a:bodyPr>
            <a:lstStyle/>
            <a:p>
              <a:pPr algn="ctr"/>
              <a:r>
                <a:rPr lang="en-US" sz="1200" b="1" noProof="1">
                  <a:solidFill>
                    <a:schemeClr val="tx1">
                      <a:lumMod val="65000"/>
                      <a:lumOff val="35000"/>
                    </a:schemeClr>
                  </a:solidFill>
                </a:rPr>
                <a:t>APLICAR</a:t>
              </a:r>
            </a:p>
          </p:txBody>
        </p:sp>
        <p:sp>
          <p:nvSpPr>
            <p:cNvPr id="42" name="Oval 29"/>
            <p:cNvSpPr>
              <a:spLocks noChangeArrowheads="1"/>
            </p:cNvSpPr>
            <p:nvPr/>
          </p:nvSpPr>
          <p:spPr bwMode="gray">
            <a:xfrm>
              <a:off x="7201616" y="1665665"/>
              <a:ext cx="1236143" cy="1236143"/>
            </a:xfrm>
            <a:prstGeom prst="ellipse">
              <a:avLst/>
            </a:prstGeom>
            <a:solidFill>
              <a:schemeClr val="bg1">
                <a:lumMod val="95000"/>
              </a:schemeClr>
            </a:solidFill>
            <a:ln w="12700">
              <a:noFill/>
              <a:prstDash val="lgDash"/>
              <a:round/>
              <a:headEnd/>
              <a:tailEnd/>
            </a:ln>
            <a:effectLst>
              <a:outerShdw blurRad="127000" dist="88900" dir="18900000" sy="23000" kx="-1200000" algn="bl" rotWithShape="0">
                <a:prstClr val="black">
                  <a:alpha val="15000"/>
                </a:prstClr>
              </a:outerShdw>
            </a:effectLst>
            <a:scene3d>
              <a:camera prst="orthographicFront"/>
              <a:lightRig rig="balanced" dir="t"/>
            </a:scene3d>
            <a:sp3d prstMaterial="matte">
              <a:bevelT w="540000" h="540000"/>
              <a:bevelB w="540000" h="540000"/>
            </a:sp3d>
          </p:spPr>
          <p:txBody>
            <a:bodyPr vert="horz" wrap="none" lIns="0" tIns="0" rIns="0" bIns="0" anchor="ctr" anchorCtr="0">
              <a:noAutofit/>
            </a:bodyPr>
            <a:lstStyle/>
            <a:p>
              <a:pPr algn="ctr"/>
              <a:r>
                <a:rPr lang="en-US" sz="1200" b="1" noProof="1">
                  <a:solidFill>
                    <a:schemeClr val="tx1">
                      <a:lumMod val="65000"/>
                      <a:lumOff val="35000"/>
                    </a:schemeClr>
                  </a:solidFill>
                </a:rPr>
                <a:t>EVALUAR</a:t>
              </a:r>
            </a:p>
          </p:txBody>
        </p:sp>
      </p:grpSp>
      <p:sp>
        <p:nvSpPr>
          <p:cNvPr id="19" name="Titel 1"/>
          <p:cNvSpPr txBox="1">
            <a:spLocks/>
          </p:cNvSpPr>
          <p:nvPr/>
        </p:nvSpPr>
        <p:spPr>
          <a:xfrm>
            <a:off x="557442" y="258716"/>
            <a:ext cx="6976122" cy="818735"/>
          </a:xfrm>
          <a:prstGeom prst="rect">
            <a:avLst/>
          </a:prstGeom>
          <a:noFill/>
          <a:ln w="25400"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0" tIns="0" rIns="0" bIns="0" rtlCol="0" anchor="t" anchorCtr="0">
            <a:normAutofit/>
          </a:bodyPr>
          <a:lstStyle>
            <a:lvl1pPr algn="l" defTabSz="914400" rtl="0" eaLnBrk="1" latinLnBrk="0" hangingPunct="1">
              <a:spcBef>
                <a:spcPct val="0"/>
              </a:spcBef>
              <a:buNone/>
              <a:defRPr sz="3600" b="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b="1" dirty="0">
                <a:solidFill>
                  <a:schemeClr val="accent1">
                    <a:lumMod val="75000"/>
                  </a:schemeClr>
                </a:solidFill>
              </a:rPr>
              <a:t>5. CLAVES</a:t>
            </a:r>
            <a:endParaRPr lang="de-DE" dirty="0">
              <a:solidFill>
                <a:schemeClr val="accent1">
                  <a:lumMod val="75000"/>
                </a:schemeClr>
              </a:solidFill>
            </a:endParaRPr>
          </a:p>
        </p:txBody>
      </p:sp>
      <p:sp>
        <p:nvSpPr>
          <p:cNvPr id="20" name="1 Título"/>
          <p:cNvSpPr txBox="1">
            <a:spLocks/>
          </p:cNvSpPr>
          <p:nvPr/>
        </p:nvSpPr>
        <p:spPr>
          <a:xfrm>
            <a:off x="625676" y="675585"/>
            <a:ext cx="11670951" cy="948512"/>
          </a:xfrm>
          <a:prstGeom prst="rect">
            <a:avLst/>
          </a:prstGeom>
        </p:spPr>
        <p:txBody>
          <a:bodyPr vert="horz">
            <a:normAutofit/>
          </a:bodyPr>
          <a:lstStyle>
            <a:lvl1pPr algn="l" defTabSz="914400" rtl="0" eaLnBrk="1" latinLnBrk="0" hangingPunct="1">
              <a:spcBef>
                <a:spcPct val="0"/>
              </a:spcBef>
              <a:buNone/>
              <a:defRPr sz="3600" b="0" kern="1200">
                <a:solidFill>
                  <a:schemeClr val="tx1"/>
                </a:solidFill>
                <a:latin typeface="+mj-lt"/>
                <a:ea typeface="+mj-ea"/>
                <a:cs typeface="+mj-cs"/>
              </a:defRPr>
            </a:lvl1pPr>
          </a:lstStyle>
          <a:p>
            <a:r>
              <a:rPr lang="en-US" sz="2800" cap="all" dirty="0"/>
              <a:t>CICLO DE VIDA DE TRANsFERENCIA DEL CONOCIMIENTO</a:t>
            </a:r>
            <a:endParaRPr lang="es-ES" sz="2800" dirty="0">
              <a:solidFill>
                <a:schemeClr val="tx2"/>
              </a:solidFill>
              <a:latin typeface="Corbel" panose="020B0503020204020204" pitchFamily="34" charset="0"/>
            </a:endParaRPr>
          </a:p>
        </p:txBody>
      </p:sp>
      <p:sp>
        <p:nvSpPr>
          <p:cNvPr id="21" name="Ellipse 57"/>
          <p:cNvSpPr/>
          <p:nvPr/>
        </p:nvSpPr>
        <p:spPr bwMode="gray">
          <a:xfrm>
            <a:off x="6494249" y="2837386"/>
            <a:ext cx="698675" cy="6525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22" name="Gruppieren 27"/>
          <p:cNvGrpSpPr/>
          <p:nvPr/>
        </p:nvGrpSpPr>
        <p:grpSpPr>
          <a:xfrm>
            <a:off x="6684266" y="2905313"/>
            <a:ext cx="293219" cy="438979"/>
            <a:chOff x="373063" y="1062038"/>
            <a:chExt cx="274638" cy="411162"/>
          </a:xfrm>
          <a:solidFill>
            <a:schemeClr val="bg2"/>
          </a:solidFill>
        </p:grpSpPr>
        <p:sp>
          <p:nvSpPr>
            <p:cNvPr id="23" name="Freeform 845"/>
            <p:cNvSpPr>
              <a:spLocks noEditPoints="1"/>
            </p:cNvSpPr>
            <p:nvPr/>
          </p:nvSpPr>
          <p:spPr bwMode="auto">
            <a:xfrm>
              <a:off x="387350" y="1062038"/>
              <a:ext cx="244475" cy="242888"/>
            </a:xfrm>
            <a:custGeom>
              <a:avLst/>
              <a:gdLst>
                <a:gd name="T0" fmla="*/ 151 w 215"/>
                <a:gd name="T1" fmla="*/ 196 h 214"/>
                <a:gd name="T2" fmla="*/ 126 w 215"/>
                <a:gd name="T3" fmla="*/ 205 h 214"/>
                <a:gd name="T4" fmla="*/ 118 w 215"/>
                <a:gd name="T5" fmla="*/ 210 h 214"/>
                <a:gd name="T6" fmla="*/ 94 w 215"/>
                <a:gd name="T7" fmla="*/ 208 h 214"/>
                <a:gd name="T8" fmla="*/ 74 w 215"/>
                <a:gd name="T9" fmla="*/ 197 h 214"/>
                <a:gd name="T10" fmla="*/ 58 w 215"/>
                <a:gd name="T11" fmla="*/ 196 h 214"/>
                <a:gd name="T12" fmla="*/ 35 w 215"/>
                <a:gd name="T13" fmla="*/ 180 h 214"/>
                <a:gd name="T14" fmla="*/ 34 w 215"/>
                <a:gd name="T15" fmla="*/ 177 h 214"/>
                <a:gd name="T16" fmla="*/ 16 w 215"/>
                <a:gd name="T17" fmla="*/ 153 h 214"/>
                <a:gd name="T18" fmla="*/ 3 w 215"/>
                <a:gd name="T19" fmla="*/ 135 h 214"/>
                <a:gd name="T20" fmla="*/ 4 w 215"/>
                <a:gd name="T21" fmla="*/ 124 h 214"/>
                <a:gd name="T22" fmla="*/ 5 w 215"/>
                <a:gd name="T23" fmla="*/ 90 h 214"/>
                <a:gd name="T24" fmla="*/ 14 w 215"/>
                <a:gd name="T25" fmla="*/ 62 h 214"/>
                <a:gd name="T26" fmla="*/ 20 w 215"/>
                <a:gd name="T27" fmla="*/ 58 h 214"/>
                <a:gd name="T28" fmla="*/ 32 w 215"/>
                <a:gd name="T29" fmla="*/ 41 h 214"/>
                <a:gd name="T30" fmla="*/ 35 w 215"/>
                <a:gd name="T31" fmla="*/ 33 h 214"/>
                <a:gd name="T32" fmla="*/ 57 w 215"/>
                <a:gd name="T33" fmla="*/ 17 h 214"/>
                <a:gd name="T34" fmla="*/ 68 w 215"/>
                <a:gd name="T35" fmla="*/ 17 h 214"/>
                <a:gd name="T36" fmla="*/ 86 w 215"/>
                <a:gd name="T37" fmla="*/ 11 h 214"/>
                <a:gd name="T38" fmla="*/ 95 w 215"/>
                <a:gd name="T39" fmla="*/ 5 h 214"/>
                <a:gd name="T40" fmla="*/ 121 w 215"/>
                <a:gd name="T41" fmla="*/ 5 h 214"/>
                <a:gd name="T42" fmla="*/ 123 w 215"/>
                <a:gd name="T43" fmla="*/ 6 h 214"/>
                <a:gd name="T44" fmla="*/ 157 w 215"/>
                <a:gd name="T45" fmla="*/ 17 h 214"/>
                <a:gd name="T46" fmla="*/ 181 w 215"/>
                <a:gd name="T47" fmla="*/ 35 h 214"/>
                <a:gd name="T48" fmla="*/ 183 w 215"/>
                <a:gd name="T49" fmla="*/ 41 h 214"/>
                <a:gd name="T50" fmla="*/ 196 w 215"/>
                <a:gd name="T51" fmla="*/ 58 h 214"/>
                <a:gd name="T52" fmla="*/ 207 w 215"/>
                <a:gd name="T53" fmla="*/ 66 h 214"/>
                <a:gd name="T54" fmla="*/ 213 w 215"/>
                <a:gd name="T55" fmla="*/ 86 h 214"/>
                <a:gd name="T56" fmla="*/ 209 w 215"/>
                <a:gd name="T57" fmla="*/ 98 h 214"/>
                <a:gd name="T58" fmla="*/ 209 w 215"/>
                <a:gd name="T59" fmla="*/ 116 h 214"/>
                <a:gd name="T60" fmla="*/ 213 w 215"/>
                <a:gd name="T61" fmla="*/ 127 h 214"/>
                <a:gd name="T62" fmla="*/ 207 w 215"/>
                <a:gd name="T63" fmla="*/ 148 h 214"/>
                <a:gd name="T64" fmla="*/ 200 w 215"/>
                <a:gd name="T65" fmla="*/ 153 h 214"/>
                <a:gd name="T66" fmla="*/ 182 w 215"/>
                <a:gd name="T67" fmla="*/ 177 h 214"/>
                <a:gd name="T68" fmla="*/ 151 w 215"/>
                <a:gd name="T69" fmla="*/ 196 h 214"/>
                <a:gd name="T70" fmla="*/ 33 w 215"/>
                <a:gd name="T71" fmla="*/ 107 h 214"/>
                <a:gd name="T72" fmla="*/ 107 w 215"/>
                <a:gd name="T73" fmla="*/ 182 h 214"/>
                <a:gd name="T74" fmla="*/ 183 w 215"/>
                <a:gd name="T75" fmla="*/ 108 h 214"/>
                <a:gd name="T76" fmla="*/ 108 w 215"/>
                <a:gd name="T77" fmla="*/ 31 h 214"/>
                <a:gd name="T78" fmla="*/ 33 w 215"/>
                <a:gd name="T79"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5" h="214">
                  <a:moveTo>
                    <a:pt x="151" y="196"/>
                  </a:moveTo>
                  <a:cubicBezTo>
                    <a:pt x="143" y="195"/>
                    <a:pt x="134" y="198"/>
                    <a:pt x="126" y="205"/>
                  </a:cubicBezTo>
                  <a:cubicBezTo>
                    <a:pt x="124" y="207"/>
                    <a:pt x="121" y="209"/>
                    <a:pt x="118" y="210"/>
                  </a:cubicBezTo>
                  <a:cubicBezTo>
                    <a:pt x="110" y="214"/>
                    <a:pt x="102" y="213"/>
                    <a:pt x="94" y="208"/>
                  </a:cubicBezTo>
                  <a:cubicBezTo>
                    <a:pt x="88" y="204"/>
                    <a:pt x="81" y="200"/>
                    <a:pt x="74" y="197"/>
                  </a:cubicBezTo>
                  <a:cubicBezTo>
                    <a:pt x="69" y="195"/>
                    <a:pt x="63" y="197"/>
                    <a:pt x="58" y="196"/>
                  </a:cubicBezTo>
                  <a:cubicBezTo>
                    <a:pt x="46" y="196"/>
                    <a:pt x="39" y="191"/>
                    <a:pt x="35" y="180"/>
                  </a:cubicBezTo>
                  <a:cubicBezTo>
                    <a:pt x="34" y="179"/>
                    <a:pt x="34" y="178"/>
                    <a:pt x="34" y="177"/>
                  </a:cubicBezTo>
                  <a:cubicBezTo>
                    <a:pt x="31" y="166"/>
                    <a:pt x="25" y="159"/>
                    <a:pt x="16" y="153"/>
                  </a:cubicBezTo>
                  <a:cubicBezTo>
                    <a:pt x="9" y="149"/>
                    <a:pt x="3" y="144"/>
                    <a:pt x="3" y="135"/>
                  </a:cubicBezTo>
                  <a:cubicBezTo>
                    <a:pt x="2" y="131"/>
                    <a:pt x="3" y="127"/>
                    <a:pt x="4" y="124"/>
                  </a:cubicBezTo>
                  <a:cubicBezTo>
                    <a:pt x="10" y="113"/>
                    <a:pt x="9" y="102"/>
                    <a:pt x="5" y="90"/>
                  </a:cubicBezTo>
                  <a:cubicBezTo>
                    <a:pt x="0" y="78"/>
                    <a:pt x="3" y="70"/>
                    <a:pt x="14" y="62"/>
                  </a:cubicBezTo>
                  <a:cubicBezTo>
                    <a:pt x="16" y="61"/>
                    <a:pt x="18" y="59"/>
                    <a:pt x="20" y="58"/>
                  </a:cubicBezTo>
                  <a:cubicBezTo>
                    <a:pt x="26" y="54"/>
                    <a:pt x="30" y="48"/>
                    <a:pt x="32" y="41"/>
                  </a:cubicBezTo>
                  <a:cubicBezTo>
                    <a:pt x="33" y="38"/>
                    <a:pt x="34" y="36"/>
                    <a:pt x="35" y="33"/>
                  </a:cubicBezTo>
                  <a:cubicBezTo>
                    <a:pt x="39" y="23"/>
                    <a:pt x="46" y="18"/>
                    <a:pt x="57" y="17"/>
                  </a:cubicBezTo>
                  <a:cubicBezTo>
                    <a:pt x="61" y="17"/>
                    <a:pt x="64" y="17"/>
                    <a:pt x="68" y="17"/>
                  </a:cubicBezTo>
                  <a:cubicBezTo>
                    <a:pt x="75" y="18"/>
                    <a:pt x="81" y="16"/>
                    <a:pt x="86" y="11"/>
                  </a:cubicBezTo>
                  <a:cubicBezTo>
                    <a:pt x="89" y="9"/>
                    <a:pt x="92" y="7"/>
                    <a:pt x="95" y="5"/>
                  </a:cubicBezTo>
                  <a:cubicBezTo>
                    <a:pt x="103" y="0"/>
                    <a:pt x="112" y="0"/>
                    <a:pt x="121" y="5"/>
                  </a:cubicBezTo>
                  <a:cubicBezTo>
                    <a:pt x="121" y="5"/>
                    <a:pt x="122" y="6"/>
                    <a:pt x="123" y="6"/>
                  </a:cubicBezTo>
                  <a:cubicBezTo>
                    <a:pt x="132" y="15"/>
                    <a:pt x="144" y="18"/>
                    <a:pt x="157" y="17"/>
                  </a:cubicBezTo>
                  <a:cubicBezTo>
                    <a:pt x="170" y="17"/>
                    <a:pt x="177" y="22"/>
                    <a:pt x="181" y="35"/>
                  </a:cubicBezTo>
                  <a:cubicBezTo>
                    <a:pt x="182" y="37"/>
                    <a:pt x="183" y="39"/>
                    <a:pt x="183" y="41"/>
                  </a:cubicBezTo>
                  <a:cubicBezTo>
                    <a:pt x="185" y="48"/>
                    <a:pt x="190" y="54"/>
                    <a:pt x="196" y="58"/>
                  </a:cubicBezTo>
                  <a:cubicBezTo>
                    <a:pt x="200" y="60"/>
                    <a:pt x="204" y="63"/>
                    <a:pt x="207" y="66"/>
                  </a:cubicBezTo>
                  <a:cubicBezTo>
                    <a:pt x="213" y="71"/>
                    <a:pt x="215" y="78"/>
                    <a:pt x="213" y="86"/>
                  </a:cubicBezTo>
                  <a:cubicBezTo>
                    <a:pt x="212" y="90"/>
                    <a:pt x="210" y="94"/>
                    <a:pt x="209" y="98"/>
                  </a:cubicBezTo>
                  <a:cubicBezTo>
                    <a:pt x="206" y="104"/>
                    <a:pt x="207" y="110"/>
                    <a:pt x="209" y="116"/>
                  </a:cubicBezTo>
                  <a:cubicBezTo>
                    <a:pt x="210" y="120"/>
                    <a:pt x="212" y="124"/>
                    <a:pt x="213" y="127"/>
                  </a:cubicBezTo>
                  <a:cubicBezTo>
                    <a:pt x="215" y="135"/>
                    <a:pt x="213" y="142"/>
                    <a:pt x="207" y="148"/>
                  </a:cubicBezTo>
                  <a:cubicBezTo>
                    <a:pt x="205" y="150"/>
                    <a:pt x="202" y="152"/>
                    <a:pt x="200" y="153"/>
                  </a:cubicBezTo>
                  <a:cubicBezTo>
                    <a:pt x="190" y="159"/>
                    <a:pt x="185" y="166"/>
                    <a:pt x="182" y="177"/>
                  </a:cubicBezTo>
                  <a:cubicBezTo>
                    <a:pt x="179" y="189"/>
                    <a:pt x="173" y="198"/>
                    <a:pt x="151" y="196"/>
                  </a:cubicBezTo>
                  <a:close/>
                  <a:moveTo>
                    <a:pt x="33" y="107"/>
                  </a:moveTo>
                  <a:cubicBezTo>
                    <a:pt x="32" y="147"/>
                    <a:pt x="65" y="182"/>
                    <a:pt x="107" y="182"/>
                  </a:cubicBezTo>
                  <a:cubicBezTo>
                    <a:pt x="148" y="183"/>
                    <a:pt x="183" y="150"/>
                    <a:pt x="183" y="108"/>
                  </a:cubicBezTo>
                  <a:cubicBezTo>
                    <a:pt x="184" y="66"/>
                    <a:pt x="151" y="32"/>
                    <a:pt x="108" y="31"/>
                  </a:cubicBezTo>
                  <a:cubicBezTo>
                    <a:pt x="66" y="31"/>
                    <a:pt x="33" y="65"/>
                    <a:pt x="33"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846"/>
            <p:cNvSpPr>
              <a:spLocks/>
            </p:cNvSpPr>
            <p:nvPr/>
          </p:nvSpPr>
          <p:spPr bwMode="auto">
            <a:xfrm>
              <a:off x="522288" y="1317625"/>
              <a:ext cx="125413" cy="155575"/>
            </a:xfrm>
            <a:custGeom>
              <a:avLst/>
              <a:gdLst>
                <a:gd name="T0" fmla="*/ 56 w 111"/>
                <a:gd name="T1" fmla="*/ 138 h 138"/>
                <a:gd name="T2" fmla="*/ 0 w 111"/>
                <a:gd name="T3" fmla="*/ 17 h 138"/>
                <a:gd name="T4" fmla="*/ 28 w 111"/>
                <a:gd name="T5" fmla="*/ 3 h 138"/>
                <a:gd name="T6" fmla="*/ 32 w 111"/>
                <a:gd name="T7" fmla="*/ 2 h 138"/>
                <a:gd name="T8" fmla="*/ 58 w 111"/>
                <a:gd name="T9" fmla="*/ 0 h 138"/>
                <a:gd name="T10" fmla="*/ 111 w 111"/>
                <a:gd name="T11" fmla="*/ 113 h 138"/>
                <a:gd name="T12" fmla="*/ 71 w 111"/>
                <a:gd name="T13" fmla="*/ 98 h 138"/>
                <a:gd name="T14" fmla="*/ 56 w 111"/>
                <a:gd name="T15" fmla="*/ 138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38">
                  <a:moveTo>
                    <a:pt x="56" y="138"/>
                  </a:moveTo>
                  <a:cubicBezTo>
                    <a:pt x="37" y="97"/>
                    <a:pt x="19" y="57"/>
                    <a:pt x="0" y="17"/>
                  </a:cubicBezTo>
                  <a:cubicBezTo>
                    <a:pt x="11" y="15"/>
                    <a:pt x="20" y="9"/>
                    <a:pt x="28" y="3"/>
                  </a:cubicBezTo>
                  <a:cubicBezTo>
                    <a:pt x="29" y="2"/>
                    <a:pt x="30" y="2"/>
                    <a:pt x="32" y="2"/>
                  </a:cubicBezTo>
                  <a:cubicBezTo>
                    <a:pt x="40" y="1"/>
                    <a:pt x="49" y="1"/>
                    <a:pt x="58" y="0"/>
                  </a:cubicBezTo>
                  <a:cubicBezTo>
                    <a:pt x="75" y="37"/>
                    <a:pt x="93" y="74"/>
                    <a:pt x="111" y="113"/>
                  </a:cubicBezTo>
                  <a:cubicBezTo>
                    <a:pt x="97" y="108"/>
                    <a:pt x="84" y="103"/>
                    <a:pt x="71" y="98"/>
                  </a:cubicBezTo>
                  <a:cubicBezTo>
                    <a:pt x="66" y="112"/>
                    <a:pt x="61" y="125"/>
                    <a:pt x="56"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847"/>
            <p:cNvSpPr>
              <a:spLocks/>
            </p:cNvSpPr>
            <p:nvPr/>
          </p:nvSpPr>
          <p:spPr bwMode="auto">
            <a:xfrm>
              <a:off x="373063" y="1317625"/>
              <a:ext cx="127000" cy="155575"/>
            </a:xfrm>
            <a:custGeom>
              <a:avLst/>
              <a:gdLst>
                <a:gd name="T0" fmla="*/ 112 w 112"/>
                <a:gd name="T1" fmla="*/ 17 h 138"/>
                <a:gd name="T2" fmla="*/ 55 w 112"/>
                <a:gd name="T3" fmla="*/ 138 h 138"/>
                <a:gd name="T4" fmla="*/ 40 w 112"/>
                <a:gd name="T5" fmla="*/ 98 h 138"/>
                <a:gd name="T6" fmla="*/ 0 w 112"/>
                <a:gd name="T7" fmla="*/ 113 h 138"/>
                <a:gd name="T8" fmla="*/ 2 w 112"/>
                <a:gd name="T9" fmla="*/ 108 h 138"/>
                <a:gd name="T10" fmla="*/ 52 w 112"/>
                <a:gd name="T11" fmla="*/ 3 h 138"/>
                <a:gd name="T12" fmla="*/ 57 w 112"/>
                <a:gd name="T13" fmla="*/ 0 h 138"/>
                <a:gd name="T14" fmla="*/ 77 w 112"/>
                <a:gd name="T15" fmla="*/ 2 h 138"/>
                <a:gd name="T16" fmla="*/ 84 w 112"/>
                <a:gd name="T17" fmla="*/ 4 h 138"/>
                <a:gd name="T18" fmla="*/ 112 w 112"/>
                <a:gd name="T19" fmla="*/ 1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38">
                  <a:moveTo>
                    <a:pt x="112" y="17"/>
                  </a:moveTo>
                  <a:cubicBezTo>
                    <a:pt x="93" y="57"/>
                    <a:pt x="74" y="98"/>
                    <a:pt x="55" y="138"/>
                  </a:cubicBezTo>
                  <a:cubicBezTo>
                    <a:pt x="50" y="125"/>
                    <a:pt x="45" y="112"/>
                    <a:pt x="40" y="98"/>
                  </a:cubicBezTo>
                  <a:cubicBezTo>
                    <a:pt x="27" y="103"/>
                    <a:pt x="14" y="108"/>
                    <a:pt x="0" y="113"/>
                  </a:cubicBezTo>
                  <a:cubicBezTo>
                    <a:pt x="1" y="111"/>
                    <a:pt x="2" y="109"/>
                    <a:pt x="2" y="108"/>
                  </a:cubicBezTo>
                  <a:cubicBezTo>
                    <a:pt x="19" y="73"/>
                    <a:pt x="35" y="38"/>
                    <a:pt x="52" y="3"/>
                  </a:cubicBezTo>
                  <a:cubicBezTo>
                    <a:pt x="53" y="0"/>
                    <a:pt x="54" y="0"/>
                    <a:pt x="57" y="0"/>
                  </a:cubicBezTo>
                  <a:cubicBezTo>
                    <a:pt x="63" y="1"/>
                    <a:pt x="70" y="1"/>
                    <a:pt x="77" y="2"/>
                  </a:cubicBezTo>
                  <a:cubicBezTo>
                    <a:pt x="79" y="2"/>
                    <a:pt x="82" y="2"/>
                    <a:pt x="84" y="4"/>
                  </a:cubicBezTo>
                  <a:cubicBezTo>
                    <a:pt x="92" y="9"/>
                    <a:pt x="101" y="15"/>
                    <a:pt x="11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849"/>
            <p:cNvSpPr>
              <a:spLocks/>
            </p:cNvSpPr>
            <p:nvPr/>
          </p:nvSpPr>
          <p:spPr bwMode="auto">
            <a:xfrm>
              <a:off x="442913" y="1114425"/>
              <a:ext cx="134938" cy="138113"/>
            </a:xfrm>
            <a:custGeom>
              <a:avLst/>
              <a:gdLst>
                <a:gd name="T0" fmla="*/ 0 w 120"/>
                <a:gd name="T1" fmla="*/ 61 h 122"/>
                <a:gd name="T2" fmla="*/ 60 w 120"/>
                <a:gd name="T3" fmla="*/ 1 h 122"/>
                <a:gd name="T4" fmla="*/ 120 w 120"/>
                <a:gd name="T5" fmla="*/ 61 h 122"/>
                <a:gd name="T6" fmla="*/ 60 w 120"/>
                <a:gd name="T7" fmla="*/ 121 h 122"/>
                <a:gd name="T8" fmla="*/ 0 w 120"/>
                <a:gd name="T9" fmla="*/ 61 h 122"/>
              </a:gdLst>
              <a:ahLst/>
              <a:cxnLst>
                <a:cxn ang="0">
                  <a:pos x="T0" y="T1"/>
                </a:cxn>
                <a:cxn ang="0">
                  <a:pos x="T2" y="T3"/>
                </a:cxn>
                <a:cxn ang="0">
                  <a:pos x="T4" y="T5"/>
                </a:cxn>
                <a:cxn ang="0">
                  <a:pos x="T6" y="T7"/>
                </a:cxn>
                <a:cxn ang="0">
                  <a:pos x="T8" y="T9"/>
                </a:cxn>
              </a:cxnLst>
              <a:rect l="0" t="0" r="r" b="b"/>
              <a:pathLst>
                <a:path w="120" h="122">
                  <a:moveTo>
                    <a:pt x="0" y="61"/>
                  </a:moveTo>
                  <a:cubicBezTo>
                    <a:pt x="0" y="27"/>
                    <a:pt x="26" y="1"/>
                    <a:pt x="60" y="1"/>
                  </a:cubicBezTo>
                  <a:cubicBezTo>
                    <a:pt x="93" y="0"/>
                    <a:pt x="120" y="28"/>
                    <a:pt x="120" y="61"/>
                  </a:cubicBezTo>
                  <a:cubicBezTo>
                    <a:pt x="120" y="94"/>
                    <a:pt x="93" y="122"/>
                    <a:pt x="60" y="121"/>
                  </a:cubicBezTo>
                  <a:cubicBezTo>
                    <a:pt x="26" y="121"/>
                    <a:pt x="0" y="94"/>
                    <a:pt x="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5" name="Ellipse 57"/>
          <p:cNvSpPr/>
          <p:nvPr/>
        </p:nvSpPr>
        <p:spPr bwMode="gray">
          <a:xfrm>
            <a:off x="1697812" y="4065520"/>
            <a:ext cx="762000" cy="727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36" name="Gruppieren 291"/>
          <p:cNvGrpSpPr/>
          <p:nvPr/>
        </p:nvGrpSpPr>
        <p:grpSpPr>
          <a:xfrm>
            <a:off x="1845739" y="4257636"/>
            <a:ext cx="474586" cy="343095"/>
            <a:chOff x="7718942" y="372390"/>
            <a:chExt cx="501919" cy="439458"/>
          </a:xfrm>
          <a:solidFill>
            <a:schemeClr val="bg1"/>
          </a:solidFill>
        </p:grpSpPr>
        <p:sp>
          <p:nvSpPr>
            <p:cNvPr id="37" name="Freeform 1306"/>
            <p:cNvSpPr>
              <a:spLocks/>
            </p:cNvSpPr>
            <p:nvPr/>
          </p:nvSpPr>
          <p:spPr bwMode="auto">
            <a:xfrm>
              <a:off x="7718942" y="372390"/>
              <a:ext cx="408228" cy="361382"/>
            </a:xfrm>
            <a:custGeom>
              <a:avLst/>
              <a:gdLst>
                <a:gd name="T0" fmla="*/ 257 w 257"/>
                <a:gd name="T1" fmla="*/ 0 h 227"/>
                <a:gd name="T2" fmla="*/ 257 w 257"/>
                <a:gd name="T3" fmla="*/ 104 h 227"/>
                <a:gd name="T4" fmla="*/ 254 w 257"/>
                <a:gd name="T5" fmla="*/ 104 h 227"/>
                <a:gd name="T6" fmla="*/ 235 w 257"/>
                <a:gd name="T7" fmla="*/ 99 h 227"/>
                <a:gd name="T8" fmla="*/ 232 w 257"/>
                <a:gd name="T9" fmla="*/ 95 h 227"/>
                <a:gd name="T10" fmla="*/ 232 w 257"/>
                <a:gd name="T11" fmla="*/ 59 h 227"/>
                <a:gd name="T12" fmla="*/ 232 w 257"/>
                <a:gd name="T13" fmla="*/ 54 h 227"/>
                <a:gd name="T14" fmla="*/ 25 w 257"/>
                <a:gd name="T15" fmla="*/ 54 h 227"/>
                <a:gd name="T16" fmla="*/ 25 w 257"/>
                <a:gd name="T17" fmla="*/ 202 h 227"/>
                <a:gd name="T18" fmla="*/ 141 w 257"/>
                <a:gd name="T19" fmla="*/ 202 h 227"/>
                <a:gd name="T20" fmla="*/ 151 w 257"/>
                <a:gd name="T21" fmla="*/ 227 h 227"/>
                <a:gd name="T22" fmla="*/ 0 w 257"/>
                <a:gd name="T23" fmla="*/ 227 h 227"/>
                <a:gd name="T24" fmla="*/ 0 w 257"/>
                <a:gd name="T25" fmla="*/ 0 h 227"/>
                <a:gd name="T26" fmla="*/ 257 w 257"/>
                <a:gd name="T27"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227">
                  <a:moveTo>
                    <a:pt x="257" y="0"/>
                  </a:moveTo>
                  <a:cubicBezTo>
                    <a:pt x="257" y="35"/>
                    <a:pt x="257" y="69"/>
                    <a:pt x="257" y="104"/>
                  </a:cubicBezTo>
                  <a:cubicBezTo>
                    <a:pt x="256" y="104"/>
                    <a:pt x="255" y="104"/>
                    <a:pt x="254" y="104"/>
                  </a:cubicBezTo>
                  <a:cubicBezTo>
                    <a:pt x="248" y="102"/>
                    <a:pt x="242" y="100"/>
                    <a:pt x="235" y="99"/>
                  </a:cubicBezTo>
                  <a:cubicBezTo>
                    <a:pt x="233" y="98"/>
                    <a:pt x="232" y="97"/>
                    <a:pt x="232" y="95"/>
                  </a:cubicBezTo>
                  <a:cubicBezTo>
                    <a:pt x="232" y="83"/>
                    <a:pt x="232" y="71"/>
                    <a:pt x="232" y="59"/>
                  </a:cubicBezTo>
                  <a:cubicBezTo>
                    <a:pt x="232" y="57"/>
                    <a:pt x="232" y="56"/>
                    <a:pt x="232" y="54"/>
                  </a:cubicBezTo>
                  <a:cubicBezTo>
                    <a:pt x="163" y="54"/>
                    <a:pt x="94" y="54"/>
                    <a:pt x="25" y="54"/>
                  </a:cubicBezTo>
                  <a:cubicBezTo>
                    <a:pt x="25" y="104"/>
                    <a:pt x="25" y="153"/>
                    <a:pt x="25" y="202"/>
                  </a:cubicBezTo>
                  <a:cubicBezTo>
                    <a:pt x="64" y="202"/>
                    <a:pt x="103" y="202"/>
                    <a:pt x="141" y="202"/>
                  </a:cubicBezTo>
                  <a:cubicBezTo>
                    <a:pt x="144" y="211"/>
                    <a:pt x="148" y="219"/>
                    <a:pt x="151" y="227"/>
                  </a:cubicBezTo>
                  <a:cubicBezTo>
                    <a:pt x="101" y="227"/>
                    <a:pt x="50" y="227"/>
                    <a:pt x="0" y="227"/>
                  </a:cubicBezTo>
                  <a:cubicBezTo>
                    <a:pt x="0" y="151"/>
                    <a:pt x="0" y="76"/>
                    <a:pt x="0" y="0"/>
                  </a:cubicBezTo>
                  <a:cubicBezTo>
                    <a:pt x="85" y="0"/>
                    <a:pt x="171" y="0"/>
                    <a:pt x="25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1307"/>
            <p:cNvSpPr>
              <a:spLocks noEditPoints="1"/>
            </p:cNvSpPr>
            <p:nvPr/>
          </p:nvSpPr>
          <p:spPr bwMode="auto">
            <a:xfrm>
              <a:off x="7962094" y="546389"/>
              <a:ext cx="258767" cy="265459"/>
            </a:xfrm>
            <a:custGeom>
              <a:avLst/>
              <a:gdLst>
                <a:gd name="T0" fmla="*/ 163 w 163"/>
                <a:gd name="T1" fmla="*/ 146 h 166"/>
                <a:gd name="T2" fmla="*/ 142 w 163"/>
                <a:gd name="T3" fmla="*/ 166 h 166"/>
                <a:gd name="T4" fmla="*/ 134 w 163"/>
                <a:gd name="T5" fmla="*/ 157 h 166"/>
                <a:gd name="T6" fmla="*/ 104 w 163"/>
                <a:gd name="T7" fmla="*/ 127 h 166"/>
                <a:gd name="T8" fmla="*/ 99 w 163"/>
                <a:gd name="T9" fmla="*/ 127 h 166"/>
                <a:gd name="T10" fmla="*/ 18 w 163"/>
                <a:gd name="T11" fmla="*/ 103 h 166"/>
                <a:gd name="T12" fmla="*/ 43 w 163"/>
                <a:gd name="T13" fmla="*/ 18 h 166"/>
                <a:gd name="T14" fmla="*/ 130 w 163"/>
                <a:gd name="T15" fmla="*/ 59 h 166"/>
                <a:gd name="T16" fmla="*/ 125 w 163"/>
                <a:gd name="T17" fmla="*/ 101 h 166"/>
                <a:gd name="T18" fmla="*/ 126 w 163"/>
                <a:gd name="T19" fmla="*/ 108 h 166"/>
                <a:gd name="T20" fmla="*/ 163 w 163"/>
                <a:gd name="T21" fmla="*/ 146 h 166"/>
                <a:gd name="T22" fmla="*/ 109 w 163"/>
                <a:gd name="T23" fmla="*/ 72 h 166"/>
                <a:gd name="T24" fmla="*/ 71 w 163"/>
                <a:gd name="T25" fmla="*/ 34 h 166"/>
                <a:gd name="T26" fmla="*/ 32 w 163"/>
                <a:gd name="T27" fmla="*/ 72 h 166"/>
                <a:gd name="T28" fmla="*/ 71 w 163"/>
                <a:gd name="T29" fmla="*/ 111 h 166"/>
                <a:gd name="T30" fmla="*/ 109 w 163"/>
                <a:gd name="T31" fmla="*/ 7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166">
                  <a:moveTo>
                    <a:pt x="163" y="146"/>
                  </a:moveTo>
                  <a:cubicBezTo>
                    <a:pt x="156" y="152"/>
                    <a:pt x="150" y="159"/>
                    <a:pt x="142" y="166"/>
                  </a:cubicBezTo>
                  <a:cubicBezTo>
                    <a:pt x="140" y="163"/>
                    <a:pt x="137" y="160"/>
                    <a:pt x="134" y="157"/>
                  </a:cubicBezTo>
                  <a:cubicBezTo>
                    <a:pt x="124" y="147"/>
                    <a:pt x="114" y="138"/>
                    <a:pt x="104" y="127"/>
                  </a:cubicBezTo>
                  <a:cubicBezTo>
                    <a:pt x="103" y="125"/>
                    <a:pt x="101" y="125"/>
                    <a:pt x="99" y="127"/>
                  </a:cubicBezTo>
                  <a:cubicBezTo>
                    <a:pt x="69" y="141"/>
                    <a:pt x="35" y="132"/>
                    <a:pt x="18" y="103"/>
                  </a:cubicBezTo>
                  <a:cubicBezTo>
                    <a:pt x="0" y="74"/>
                    <a:pt x="11" y="33"/>
                    <a:pt x="43" y="18"/>
                  </a:cubicBezTo>
                  <a:cubicBezTo>
                    <a:pt x="79" y="0"/>
                    <a:pt x="122" y="20"/>
                    <a:pt x="130" y="59"/>
                  </a:cubicBezTo>
                  <a:cubicBezTo>
                    <a:pt x="134" y="74"/>
                    <a:pt x="132" y="88"/>
                    <a:pt x="125" y="101"/>
                  </a:cubicBezTo>
                  <a:cubicBezTo>
                    <a:pt x="123" y="104"/>
                    <a:pt x="123" y="106"/>
                    <a:pt x="126" y="108"/>
                  </a:cubicBezTo>
                  <a:cubicBezTo>
                    <a:pt x="138" y="121"/>
                    <a:pt x="151" y="133"/>
                    <a:pt x="163" y="146"/>
                  </a:cubicBezTo>
                  <a:close/>
                  <a:moveTo>
                    <a:pt x="109" y="72"/>
                  </a:moveTo>
                  <a:cubicBezTo>
                    <a:pt x="109" y="51"/>
                    <a:pt x="92" y="34"/>
                    <a:pt x="71" y="34"/>
                  </a:cubicBezTo>
                  <a:cubicBezTo>
                    <a:pt x="49" y="34"/>
                    <a:pt x="32" y="51"/>
                    <a:pt x="32" y="72"/>
                  </a:cubicBezTo>
                  <a:cubicBezTo>
                    <a:pt x="32" y="93"/>
                    <a:pt x="50" y="111"/>
                    <a:pt x="71" y="111"/>
                  </a:cubicBezTo>
                  <a:cubicBezTo>
                    <a:pt x="92" y="111"/>
                    <a:pt x="109" y="93"/>
                    <a:pt x="109"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1308"/>
            <p:cNvSpPr>
              <a:spLocks/>
            </p:cNvSpPr>
            <p:nvPr/>
          </p:nvSpPr>
          <p:spPr bwMode="auto">
            <a:xfrm>
              <a:off x="7846095" y="506235"/>
              <a:ext cx="42385" cy="138307"/>
            </a:xfrm>
            <a:custGeom>
              <a:avLst/>
              <a:gdLst>
                <a:gd name="T0" fmla="*/ 27 w 27"/>
                <a:gd name="T1" fmla="*/ 87 h 87"/>
                <a:gd name="T2" fmla="*/ 0 w 27"/>
                <a:gd name="T3" fmla="*/ 87 h 87"/>
                <a:gd name="T4" fmla="*/ 0 w 27"/>
                <a:gd name="T5" fmla="*/ 0 h 87"/>
                <a:gd name="T6" fmla="*/ 27 w 27"/>
                <a:gd name="T7" fmla="*/ 0 h 87"/>
                <a:gd name="T8" fmla="*/ 27 w 27"/>
                <a:gd name="T9" fmla="*/ 87 h 87"/>
              </a:gdLst>
              <a:ahLst/>
              <a:cxnLst>
                <a:cxn ang="0">
                  <a:pos x="T0" y="T1"/>
                </a:cxn>
                <a:cxn ang="0">
                  <a:pos x="T2" y="T3"/>
                </a:cxn>
                <a:cxn ang="0">
                  <a:pos x="T4" y="T5"/>
                </a:cxn>
                <a:cxn ang="0">
                  <a:pos x="T6" y="T7"/>
                </a:cxn>
                <a:cxn ang="0">
                  <a:pos x="T8" y="T9"/>
                </a:cxn>
              </a:cxnLst>
              <a:rect l="0" t="0" r="r" b="b"/>
              <a:pathLst>
                <a:path w="27" h="87">
                  <a:moveTo>
                    <a:pt x="27" y="87"/>
                  </a:moveTo>
                  <a:cubicBezTo>
                    <a:pt x="18" y="87"/>
                    <a:pt x="9" y="87"/>
                    <a:pt x="0" y="87"/>
                  </a:cubicBezTo>
                  <a:cubicBezTo>
                    <a:pt x="0" y="58"/>
                    <a:pt x="0" y="29"/>
                    <a:pt x="0" y="0"/>
                  </a:cubicBezTo>
                  <a:cubicBezTo>
                    <a:pt x="9" y="0"/>
                    <a:pt x="18" y="0"/>
                    <a:pt x="27" y="0"/>
                  </a:cubicBezTo>
                  <a:cubicBezTo>
                    <a:pt x="27" y="29"/>
                    <a:pt x="27" y="58"/>
                    <a:pt x="27"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309"/>
            <p:cNvSpPr>
              <a:spLocks/>
            </p:cNvSpPr>
            <p:nvPr/>
          </p:nvSpPr>
          <p:spPr bwMode="auto">
            <a:xfrm>
              <a:off x="7785864" y="555312"/>
              <a:ext cx="42385" cy="89230"/>
            </a:xfrm>
            <a:custGeom>
              <a:avLst/>
              <a:gdLst>
                <a:gd name="T0" fmla="*/ 0 w 26"/>
                <a:gd name="T1" fmla="*/ 57 h 57"/>
                <a:gd name="T2" fmla="*/ 0 w 26"/>
                <a:gd name="T3" fmla="*/ 0 h 57"/>
                <a:gd name="T4" fmla="*/ 26 w 26"/>
                <a:gd name="T5" fmla="*/ 0 h 57"/>
                <a:gd name="T6" fmla="*/ 26 w 26"/>
                <a:gd name="T7" fmla="*/ 8 h 57"/>
                <a:gd name="T8" fmla="*/ 26 w 26"/>
                <a:gd name="T9" fmla="*/ 54 h 57"/>
                <a:gd name="T10" fmla="*/ 23 w 26"/>
                <a:gd name="T11" fmla="*/ 57 h 57"/>
                <a:gd name="T12" fmla="*/ 0 w 26"/>
                <a:gd name="T13" fmla="*/ 57 h 57"/>
              </a:gdLst>
              <a:ahLst/>
              <a:cxnLst>
                <a:cxn ang="0">
                  <a:pos x="T0" y="T1"/>
                </a:cxn>
                <a:cxn ang="0">
                  <a:pos x="T2" y="T3"/>
                </a:cxn>
                <a:cxn ang="0">
                  <a:pos x="T4" y="T5"/>
                </a:cxn>
                <a:cxn ang="0">
                  <a:pos x="T6" y="T7"/>
                </a:cxn>
                <a:cxn ang="0">
                  <a:pos x="T8" y="T9"/>
                </a:cxn>
                <a:cxn ang="0">
                  <a:pos x="T10" y="T11"/>
                </a:cxn>
                <a:cxn ang="0">
                  <a:pos x="T12" y="T13"/>
                </a:cxn>
              </a:cxnLst>
              <a:rect l="0" t="0" r="r" b="b"/>
              <a:pathLst>
                <a:path w="26" h="57">
                  <a:moveTo>
                    <a:pt x="0" y="57"/>
                  </a:moveTo>
                  <a:cubicBezTo>
                    <a:pt x="0" y="38"/>
                    <a:pt x="0" y="19"/>
                    <a:pt x="0" y="0"/>
                  </a:cubicBezTo>
                  <a:cubicBezTo>
                    <a:pt x="8" y="0"/>
                    <a:pt x="17" y="0"/>
                    <a:pt x="26" y="0"/>
                  </a:cubicBezTo>
                  <a:cubicBezTo>
                    <a:pt x="26" y="3"/>
                    <a:pt x="26" y="5"/>
                    <a:pt x="26" y="8"/>
                  </a:cubicBezTo>
                  <a:cubicBezTo>
                    <a:pt x="26" y="23"/>
                    <a:pt x="26" y="38"/>
                    <a:pt x="26" y="54"/>
                  </a:cubicBezTo>
                  <a:cubicBezTo>
                    <a:pt x="26" y="56"/>
                    <a:pt x="25" y="57"/>
                    <a:pt x="23" y="57"/>
                  </a:cubicBezTo>
                  <a:cubicBezTo>
                    <a:pt x="15" y="57"/>
                    <a:pt x="7" y="57"/>
                    <a:pt x="0"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311"/>
            <p:cNvSpPr>
              <a:spLocks/>
            </p:cNvSpPr>
            <p:nvPr/>
          </p:nvSpPr>
          <p:spPr bwMode="auto">
            <a:xfrm>
              <a:off x="8011171" y="599927"/>
              <a:ext cx="122692" cy="122691"/>
            </a:xfrm>
            <a:custGeom>
              <a:avLst/>
              <a:gdLst>
                <a:gd name="T0" fmla="*/ 77 w 77"/>
                <a:gd name="T1" fmla="*/ 38 h 77"/>
                <a:gd name="T2" fmla="*/ 39 w 77"/>
                <a:gd name="T3" fmla="*/ 77 h 77"/>
                <a:gd name="T4" fmla="*/ 0 w 77"/>
                <a:gd name="T5" fmla="*/ 38 h 77"/>
                <a:gd name="T6" fmla="*/ 39 w 77"/>
                <a:gd name="T7" fmla="*/ 0 h 77"/>
                <a:gd name="T8" fmla="*/ 77 w 77"/>
                <a:gd name="T9" fmla="*/ 38 h 77"/>
              </a:gdLst>
              <a:ahLst/>
              <a:cxnLst>
                <a:cxn ang="0">
                  <a:pos x="T0" y="T1"/>
                </a:cxn>
                <a:cxn ang="0">
                  <a:pos x="T2" y="T3"/>
                </a:cxn>
                <a:cxn ang="0">
                  <a:pos x="T4" y="T5"/>
                </a:cxn>
                <a:cxn ang="0">
                  <a:pos x="T6" y="T7"/>
                </a:cxn>
                <a:cxn ang="0">
                  <a:pos x="T8" y="T9"/>
                </a:cxn>
              </a:cxnLst>
              <a:rect l="0" t="0" r="r" b="b"/>
              <a:pathLst>
                <a:path w="77" h="77">
                  <a:moveTo>
                    <a:pt x="77" y="38"/>
                  </a:moveTo>
                  <a:cubicBezTo>
                    <a:pt x="77" y="59"/>
                    <a:pt x="60" y="77"/>
                    <a:pt x="39" y="77"/>
                  </a:cubicBezTo>
                  <a:cubicBezTo>
                    <a:pt x="18" y="77"/>
                    <a:pt x="0" y="59"/>
                    <a:pt x="0" y="38"/>
                  </a:cubicBezTo>
                  <a:cubicBezTo>
                    <a:pt x="0" y="17"/>
                    <a:pt x="17" y="0"/>
                    <a:pt x="39" y="0"/>
                  </a:cubicBezTo>
                  <a:cubicBezTo>
                    <a:pt x="60" y="0"/>
                    <a:pt x="77" y="17"/>
                    <a:pt x="7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05043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516252" y="1268705"/>
            <a:ext cx="8044440" cy="5227629"/>
            <a:chOff x="351663" y="1558925"/>
            <a:chExt cx="5699357" cy="2044699"/>
          </a:xfrm>
        </p:grpSpPr>
        <p:sp>
          <p:nvSpPr>
            <p:cNvPr id="30" name="Rectangle 19"/>
            <p:cNvSpPr>
              <a:spLocks noChangeArrowheads="1"/>
            </p:cNvSpPr>
            <p:nvPr/>
          </p:nvSpPr>
          <p:spPr bwMode="gray">
            <a:xfrm>
              <a:off x="351663" y="1558925"/>
              <a:ext cx="5699356" cy="360363"/>
            </a:xfrm>
            <a:prstGeom prst="rect">
              <a:avLst/>
            </a:prstGeom>
            <a:solidFill>
              <a:schemeClr val="accent3"/>
            </a:solidFill>
            <a:ln>
              <a:headEnd/>
              <a:tailEnd/>
            </a:ln>
          </p:spPr>
          <p:style>
            <a:lnRef idx="2">
              <a:schemeClr val="accent3"/>
            </a:lnRef>
            <a:fillRef idx="1">
              <a:schemeClr val="lt1"/>
            </a:fillRef>
            <a:effectRef idx="0">
              <a:schemeClr val="accent3"/>
            </a:effectRef>
            <a:fontRef idx="minor">
              <a:schemeClr val="dk1"/>
            </a:fontRef>
          </p:style>
          <p:txBody>
            <a:bodyPr lIns="252000" tIns="144000" rIns="144000" bIns="144000" anchor="ctr"/>
            <a:lstStyle/>
            <a:p>
              <a:pPr defTabSz="801688" eaLnBrk="0" hangingPunct="0"/>
              <a:r>
                <a:rPr lang="en-US" sz="3600" dirty="0">
                  <a:solidFill>
                    <a:prstClr val="black"/>
                  </a:solidFill>
                  <a:ea typeface="+mj-ea"/>
                  <a:cs typeface="+mj-cs"/>
                </a:rPr>
                <a:t>3ª ETAPA – COMPARTIR (I)</a:t>
              </a:r>
              <a:endParaRPr lang="en-US" cap="all" dirty="0">
                <a:solidFill>
                  <a:srgbClr val="FFFFFF"/>
                </a:solidFill>
                <a:cs typeface="Arial" charset="0"/>
              </a:endParaRPr>
            </a:p>
          </p:txBody>
        </p:sp>
        <p:sp>
          <p:nvSpPr>
            <p:cNvPr id="31" name="Rectangle 5"/>
            <p:cNvSpPr>
              <a:spLocks noChangeArrowheads="1"/>
            </p:cNvSpPr>
            <p:nvPr/>
          </p:nvSpPr>
          <p:spPr bwMode="gray">
            <a:xfrm>
              <a:off x="351664" y="1916113"/>
              <a:ext cx="5699356" cy="1687511"/>
            </a:xfrm>
            <a:prstGeom prst="rect">
              <a:avLst/>
            </a:prstGeom>
            <a:solidFill>
              <a:schemeClr val="accent3">
                <a:lumMod val="20000"/>
                <a:lumOff val="80000"/>
              </a:schemeClr>
            </a:solidFill>
            <a:ln>
              <a:noFill/>
              <a:headEnd/>
              <a:tailEnd/>
            </a:ln>
          </p:spPr>
          <p:style>
            <a:lnRef idx="2">
              <a:schemeClr val="accent3"/>
            </a:lnRef>
            <a:fillRef idx="1">
              <a:schemeClr val="lt1"/>
            </a:fillRef>
            <a:effectRef idx="0">
              <a:schemeClr val="accent3"/>
            </a:effectRef>
            <a:fontRef idx="minor">
              <a:schemeClr val="dk1"/>
            </a:fontRef>
          </p:style>
          <p:txBody>
            <a:bodyPr lIns="252000" tIns="144000" rIns="144000" bIns="144000"/>
            <a:lstStyle/>
            <a:p>
              <a:pPr marL="1200059" lvl="2" indent="-285750">
                <a:lnSpc>
                  <a:spcPct val="95000"/>
                </a:lnSpc>
                <a:spcAft>
                  <a:spcPts val="800"/>
                </a:spcAft>
                <a:buFont typeface="Arial" panose="020B0604020202020204" pitchFamily="34" charset="0"/>
                <a:buChar char="•"/>
                <a:defRPr/>
              </a:pPr>
              <a:endParaRPr lang="en-US" sz="2000" dirty="0" smtClean="0">
                <a:solidFill>
                  <a:srgbClr val="000000"/>
                </a:solidFill>
                <a:latin typeface="Calibri Light" panose="020F0302020204030204" pitchFamily="34" charset="0"/>
                <a:cs typeface="Arial" charset="0"/>
              </a:endParaRPr>
            </a:p>
            <a:p>
              <a:pPr marL="1200059" lvl="2" indent="-285750">
                <a:lnSpc>
                  <a:spcPct val="95000"/>
                </a:lnSpc>
                <a:spcAft>
                  <a:spcPts val="800"/>
                </a:spcAft>
                <a:buFont typeface="Wingdings" panose="05000000000000000000" pitchFamily="2" charset="2"/>
                <a:buChar char="§"/>
                <a:defRPr/>
              </a:pPr>
              <a:endParaRPr lang="en-US" sz="2000" dirty="0" smtClean="0">
                <a:solidFill>
                  <a:srgbClr val="000000"/>
                </a:solidFill>
                <a:latin typeface="Calibri Light" panose="020F0302020204030204" pitchFamily="34" charset="0"/>
                <a:cs typeface="Arial" charset="0"/>
              </a:endParaRPr>
            </a:p>
            <a:p>
              <a:pPr marL="0" lvl="2" indent="381000">
                <a:lnSpc>
                  <a:spcPct val="95000"/>
                </a:lnSpc>
                <a:spcAft>
                  <a:spcPts val="800"/>
                </a:spcAft>
                <a:buFont typeface="Wingdings" panose="05000000000000000000" pitchFamily="2" charset="2"/>
                <a:buChar char="§"/>
                <a:tabLst>
                  <a:tab pos="631825" algn="l"/>
                </a:tabLst>
                <a:defRPr/>
              </a:pPr>
              <a:r>
                <a:rPr lang="en-US" sz="2000" b="1" dirty="0" smtClean="0">
                  <a:solidFill>
                    <a:srgbClr val="000000"/>
                  </a:solidFill>
                  <a:latin typeface="Calibri Light" panose="020F0302020204030204" pitchFamily="34" charset="0"/>
                  <a:cs typeface="Arial" charset="0"/>
                </a:rPr>
                <a:t>SEMANA </a:t>
              </a:r>
              <a:r>
                <a:rPr lang="en-US" sz="2000" b="1" dirty="0">
                  <a:solidFill>
                    <a:srgbClr val="000000"/>
                  </a:solidFill>
                  <a:latin typeface="Calibri Light" panose="020F0302020204030204" pitchFamily="34" charset="0"/>
                  <a:cs typeface="Arial" charset="0"/>
                </a:rPr>
                <a:t>FORMACIÓN </a:t>
              </a:r>
              <a:r>
                <a:rPr lang="en-US" sz="2000" dirty="0" smtClean="0">
                  <a:solidFill>
                    <a:srgbClr val="000000"/>
                  </a:solidFill>
                  <a:latin typeface="Calibri Light" panose="020F0302020204030204" pitchFamily="34" charset="0"/>
                  <a:cs typeface="Arial" charset="0"/>
                </a:rPr>
                <a:t>OSI DONOSTIALDEA</a:t>
              </a:r>
            </a:p>
            <a:p>
              <a:pPr marL="1200059" lvl="2" indent="-285750">
                <a:lnSpc>
                  <a:spcPct val="95000"/>
                </a:lnSpc>
                <a:spcAft>
                  <a:spcPts val="800"/>
                </a:spcAft>
                <a:buFont typeface="Wingdings" panose="05000000000000000000" pitchFamily="2" charset="2"/>
                <a:buChar char="§"/>
                <a:defRPr/>
              </a:pPr>
              <a:endParaRPr lang="en-US" sz="2000" dirty="0">
                <a:solidFill>
                  <a:srgbClr val="000000"/>
                </a:solidFill>
                <a:latin typeface="Calibri Light" panose="020F0302020204030204" pitchFamily="34" charset="0"/>
                <a:cs typeface="Arial" charset="0"/>
              </a:endParaRPr>
            </a:p>
            <a:p>
              <a:pPr marL="1200059" lvl="2" indent="-285750">
                <a:lnSpc>
                  <a:spcPct val="95000"/>
                </a:lnSpc>
                <a:spcAft>
                  <a:spcPts val="800"/>
                </a:spcAft>
                <a:buFont typeface="Wingdings" panose="05000000000000000000" pitchFamily="2" charset="2"/>
                <a:buChar char="§"/>
                <a:defRPr/>
              </a:pPr>
              <a:endParaRPr lang="en-US" sz="2000" dirty="0" smtClean="0">
                <a:solidFill>
                  <a:srgbClr val="000000"/>
                </a:solidFill>
                <a:latin typeface="Calibri Light" panose="020F0302020204030204" pitchFamily="34" charset="0"/>
                <a:cs typeface="Arial" charset="0"/>
              </a:endParaRPr>
            </a:p>
            <a:p>
              <a:pPr marL="1200059" lvl="2" indent="-285750">
                <a:lnSpc>
                  <a:spcPct val="95000"/>
                </a:lnSpc>
                <a:spcAft>
                  <a:spcPts val="800"/>
                </a:spcAft>
                <a:buFont typeface="Wingdings" panose="05000000000000000000" pitchFamily="2" charset="2"/>
                <a:buChar char="§"/>
                <a:defRPr/>
              </a:pPr>
              <a:endParaRPr lang="en-US" sz="2000" dirty="0">
                <a:solidFill>
                  <a:srgbClr val="000000"/>
                </a:solidFill>
                <a:latin typeface="Calibri Light" panose="020F0302020204030204" pitchFamily="34" charset="0"/>
                <a:cs typeface="Arial" charset="0"/>
              </a:endParaRPr>
            </a:p>
            <a:p>
              <a:pPr marL="1200059" lvl="2" indent="-285750">
                <a:lnSpc>
                  <a:spcPct val="95000"/>
                </a:lnSpc>
                <a:spcAft>
                  <a:spcPts val="800"/>
                </a:spcAft>
                <a:buFont typeface="Wingdings" panose="05000000000000000000" pitchFamily="2" charset="2"/>
                <a:buChar char="§"/>
                <a:defRPr/>
              </a:pPr>
              <a:endParaRPr lang="en-US" sz="2000" dirty="0" smtClean="0">
                <a:solidFill>
                  <a:srgbClr val="000000"/>
                </a:solidFill>
                <a:latin typeface="Calibri Light" panose="020F0302020204030204" pitchFamily="34" charset="0"/>
                <a:cs typeface="Arial" charset="0"/>
              </a:endParaRPr>
            </a:p>
            <a:p>
              <a:pPr marL="2114367" lvl="4" indent="-285750">
                <a:lnSpc>
                  <a:spcPct val="95000"/>
                </a:lnSpc>
                <a:spcAft>
                  <a:spcPts val="800"/>
                </a:spcAft>
                <a:buFont typeface="Wingdings" panose="05000000000000000000" pitchFamily="2" charset="2"/>
                <a:buChar char="§"/>
                <a:defRPr/>
              </a:pPr>
              <a:r>
                <a:rPr lang="en-US" sz="2000" b="1" dirty="0" smtClean="0">
                  <a:solidFill>
                    <a:srgbClr val="000000"/>
                  </a:solidFill>
                  <a:latin typeface="Calibri Light" panose="020F0302020204030204" pitchFamily="34" charset="0"/>
                  <a:cs typeface="Arial" charset="0"/>
                </a:rPr>
                <a:t>COMITÉS</a:t>
              </a:r>
              <a:r>
                <a:rPr lang="en-US" sz="2000" dirty="0" smtClean="0">
                  <a:solidFill>
                    <a:srgbClr val="000000"/>
                  </a:solidFill>
                  <a:latin typeface="Calibri Light" panose="020F0302020204030204" pitchFamily="34" charset="0"/>
                  <a:cs typeface="Arial" charset="0"/>
                </a:rPr>
                <a:t> Y </a:t>
              </a:r>
              <a:r>
                <a:rPr lang="en-US" sz="2000" b="1" dirty="0" smtClean="0">
                  <a:solidFill>
                    <a:srgbClr val="000000"/>
                  </a:solidFill>
                  <a:latin typeface="Calibri Light" panose="020F0302020204030204" pitchFamily="34" charset="0"/>
                  <a:cs typeface="Arial" charset="0"/>
                </a:rPr>
                <a:t>SESIONES CLÍNICAS, </a:t>
              </a:r>
              <a:r>
                <a:rPr lang="en-US" sz="2000" b="1" dirty="0" err="1" smtClean="0">
                  <a:solidFill>
                    <a:srgbClr val="000000"/>
                  </a:solidFill>
                  <a:latin typeface="Calibri Light" panose="020F0302020204030204" pitchFamily="34" charset="0"/>
                  <a:cs typeface="Arial" charset="0"/>
                </a:rPr>
                <a:t>CoPs</a:t>
              </a:r>
              <a:r>
                <a:rPr lang="en-US" sz="2000" b="1" dirty="0" smtClean="0">
                  <a:solidFill>
                    <a:srgbClr val="000000"/>
                  </a:solidFill>
                  <a:latin typeface="Calibri Light" panose="020F0302020204030204" pitchFamily="34" charset="0"/>
                  <a:cs typeface="Arial" charset="0"/>
                </a:rPr>
                <a:t>, GIAs, WOCAs</a:t>
              </a:r>
              <a:endParaRPr lang="en-US" sz="2000" b="1" dirty="0">
                <a:solidFill>
                  <a:srgbClr val="000000"/>
                </a:solidFill>
                <a:latin typeface="Calibri Light" panose="020F0302020204030204" pitchFamily="34" charset="0"/>
                <a:cs typeface="Arial" charset="0"/>
              </a:endParaRPr>
            </a:p>
            <a:p>
              <a:pPr marL="176213" indent="-176213">
                <a:lnSpc>
                  <a:spcPct val="95000"/>
                </a:lnSpc>
                <a:spcAft>
                  <a:spcPts val="800"/>
                </a:spcAft>
                <a:buFont typeface="Wingdings" pitchFamily="2" charset="2"/>
                <a:buChar char="§"/>
                <a:defRPr/>
              </a:pPr>
              <a:endParaRPr lang="en-US" sz="2400" dirty="0">
                <a:solidFill>
                  <a:srgbClr val="000000"/>
                </a:solidFill>
                <a:latin typeface="Calibri Light" panose="020F0302020204030204" pitchFamily="34" charset="0"/>
                <a:cs typeface="Arial" charset="0"/>
              </a:endParaRPr>
            </a:p>
            <a:p>
              <a:pPr marL="176213" indent="-176213">
                <a:lnSpc>
                  <a:spcPct val="95000"/>
                </a:lnSpc>
                <a:spcAft>
                  <a:spcPts val="800"/>
                </a:spcAft>
                <a:buFont typeface="Wingdings" pitchFamily="2" charset="2"/>
                <a:buChar char="§"/>
                <a:defRPr/>
              </a:pPr>
              <a:endParaRPr lang="en-US" sz="2400" dirty="0">
                <a:solidFill>
                  <a:srgbClr val="000000"/>
                </a:solidFill>
                <a:latin typeface="Calibri Light" panose="020F0302020204030204" pitchFamily="34" charset="0"/>
                <a:cs typeface="Arial" charset="0"/>
              </a:endParaRPr>
            </a:p>
            <a:p>
              <a:pPr marL="176213" indent="-176213">
                <a:lnSpc>
                  <a:spcPct val="95000"/>
                </a:lnSpc>
                <a:spcAft>
                  <a:spcPts val="800"/>
                </a:spcAft>
                <a:buFont typeface="Wingdings" pitchFamily="2" charset="2"/>
                <a:buChar char="§"/>
                <a:defRPr/>
              </a:pPr>
              <a:endParaRPr lang="en-US" sz="2400" dirty="0">
                <a:solidFill>
                  <a:srgbClr val="000000"/>
                </a:solidFill>
                <a:latin typeface="Calibri Light" panose="020F0302020204030204" pitchFamily="34" charset="0"/>
                <a:cs typeface="Arial" charset="0"/>
              </a:endParaRPr>
            </a:p>
          </p:txBody>
        </p:sp>
      </p:grpSp>
      <p:grpSp>
        <p:nvGrpSpPr>
          <p:cNvPr id="32" name="Gruppieren 31"/>
          <p:cNvGrpSpPr/>
          <p:nvPr/>
        </p:nvGrpSpPr>
        <p:grpSpPr>
          <a:xfrm>
            <a:off x="8939284" y="1557261"/>
            <a:ext cx="2364622" cy="2195839"/>
            <a:chOff x="6705601" y="1573696"/>
            <a:chExt cx="4605434" cy="4355944"/>
          </a:xfrm>
        </p:grpSpPr>
        <p:grpSp>
          <p:nvGrpSpPr>
            <p:cNvPr id="7" name="Gruppieren 6"/>
            <p:cNvGrpSpPr/>
            <p:nvPr/>
          </p:nvGrpSpPr>
          <p:grpSpPr>
            <a:xfrm>
              <a:off x="8296452" y="2675116"/>
              <a:ext cx="2301886" cy="1814675"/>
              <a:chOff x="3419872" y="2580854"/>
              <a:chExt cx="3057036" cy="2409994"/>
            </a:xfrm>
          </p:grpSpPr>
          <p:pic>
            <p:nvPicPr>
              <p:cNvPr id="24" name="Grafik 15" descr="Flache_hand.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gray">
              <a:xfrm>
                <a:off x="3419872" y="4077072"/>
                <a:ext cx="3057036" cy="913776"/>
              </a:xfrm>
              <a:prstGeom prst="rect">
                <a:avLst/>
              </a:prstGeom>
              <a:noFill/>
              <a:ln w="9525">
                <a:noFill/>
                <a:miter lim="800000"/>
                <a:headEnd/>
                <a:tailEnd/>
              </a:ln>
            </p:spPr>
          </p:pic>
          <p:grpSp>
            <p:nvGrpSpPr>
              <p:cNvPr id="25" name="Gruppieren 24"/>
              <p:cNvGrpSpPr/>
              <p:nvPr/>
            </p:nvGrpSpPr>
            <p:grpSpPr bwMode="gray">
              <a:xfrm>
                <a:off x="3553422" y="2580854"/>
                <a:ext cx="1749505" cy="1750327"/>
                <a:chOff x="2116269" y="1064912"/>
                <a:chExt cx="4996300" cy="4998648"/>
              </a:xfrm>
              <a:effectLst/>
            </p:grpSpPr>
            <p:sp>
              <p:nvSpPr>
                <p:cNvPr id="26" name="Freeform 10" descr="© INSCALE GmbH, 15.06.20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solidFill>
                  <a:srgbClr val="7D7D7D"/>
                </a:solidFill>
                <a:ln w="9525">
                  <a:noFill/>
                  <a:round/>
                  <a:headEnd/>
                  <a:tailEnd/>
                </a:ln>
              </p:spPr>
              <p:txBody>
                <a:bodyPr/>
                <a:lstStyle/>
                <a:p>
                  <a:endParaRPr lang="en-US" dirty="0"/>
                </a:p>
              </p:txBody>
            </p:sp>
            <p:sp>
              <p:nvSpPr>
                <p:cNvPr id="27" name="_color1" descr="© INSCALE GmbH, 15.06.2010"/>
                <p:cNvSpPr>
                  <a:spLocks noEditPoints="1"/>
                </p:cNvSpPr>
                <p:nvPr/>
              </p:nvSpPr>
              <p:spPr bwMode="gray">
                <a:xfrm>
                  <a:off x="2116269" y="1064912"/>
                  <a:ext cx="4996300" cy="4998648"/>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solidFill>
                  <a:srgbClr val="646464"/>
                </a:solidFill>
                <a:ln w="9525">
                  <a:noFill/>
                  <a:round/>
                  <a:headEnd/>
                  <a:tailEnd/>
                </a:ln>
              </p:spPr>
              <p:txBody>
                <a:bodyPr/>
                <a:lstStyle/>
                <a:p>
                  <a:endParaRPr lang="en-US" dirty="0"/>
                </a:p>
              </p:txBody>
            </p:sp>
            <p:sp>
              <p:nvSpPr>
                <p:cNvPr id="28" name="Freeform 12" descr="© INSCALE GmbH, 15.06.2010"/>
                <p:cNvSpPr>
                  <a:spLocks noEditPoints="1"/>
                </p:cNvSpPr>
                <p:nvPr/>
              </p:nvSpPr>
              <p:spPr bwMode="gray">
                <a:xfrm>
                  <a:off x="2146158" y="1225005"/>
                  <a:ext cx="4907081" cy="4712476"/>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adFill flip="none" rotWithShape="1">
                  <a:gsLst>
                    <a:gs pos="0">
                      <a:srgbClr val="F8F8F8"/>
                    </a:gs>
                    <a:gs pos="100000">
                      <a:srgbClr val="7D7D7D"/>
                    </a:gs>
                  </a:gsLst>
                  <a:path path="circle">
                    <a:fillToRect l="50000" t="50000" r="50000" b="50000"/>
                  </a:path>
                  <a:tileRect/>
                </a:gradFill>
                <a:ln w="9525" cap="flat" cmpd="sng">
                  <a:noFill/>
                  <a:prstDash val="solid"/>
                  <a:round/>
                  <a:headEnd type="none" w="med" len="med"/>
                  <a:tailEnd type="none" w="med" len="med"/>
                </a:ln>
                <a:effectLst>
                  <a:outerShdw blurRad="50800" dist="38100" dir="5400000" algn="t" rotWithShape="0">
                    <a:prstClr val="black">
                      <a:alpha val="70000"/>
                    </a:prstClr>
                  </a:outerShdw>
                </a:effectLst>
              </p:spPr>
              <p:txBody>
                <a:bodyPr/>
                <a:lstStyle/>
                <a:p>
                  <a:endParaRPr lang="en-US" dirty="0"/>
                </a:p>
              </p:txBody>
            </p:sp>
          </p:grpSp>
        </p:grpSp>
        <p:sp>
          <p:nvSpPr>
            <p:cNvPr id="8" name="Gebogener Pfeil 7"/>
            <p:cNvSpPr/>
            <p:nvPr/>
          </p:nvSpPr>
          <p:spPr bwMode="gray">
            <a:xfrm>
              <a:off x="7022292" y="1573696"/>
              <a:ext cx="4057780" cy="4057780"/>
            </a:xfrm>
            <a:prstGeom prst="circularArrow">
              <a:avLst>
                <a:gd name="adj1" fmla="val 8477"/>
                <a:gd name="adj2" fmla="val 1186197"/>
                <a:gd name="adj3" fmla="val 15454021"/>
                <a:gd name="adj4" fmla="val 16986582"/>
                <a:gd name="adj5" fmla="val 7231"/>
              </a:avLst>
            </a:prstGeom>
            <a:solidFill>
              <a:schemeClr val="accent1"/>
            </a:solidFill>
            <a:ln w="12700">
              <a:noFill/>
              <a:miter lim="800000"/>
              <a:headEnd/>
              <a:tailEnd/>
            </a:ln>
            <a:effectLst/>
          </p:spPr>
          <p:txBody>
            <a:bodyPr lIns="108000" tIns="72000" rIns="108000" bIns="72000" anchor="ctr"/>
            <a:lstStyle/>
            <a:p>
              <a:pPr defTabSz="801688" eaLnBrk="0" hangingPunct="0"/>
              <a:endParaRPr lang="en-US" b="1" dirty="0">
                <a:solidFill>
                  <a:srgbClr val="FFFFFF"/>
                </a:solidFill>
                <a:effectLst>
                  <a:outerShdw blurRad="190500" algn="ctr" rotWithShape="0">
                    <a:prstClr val="black">
                      <a:alpha val="50000"/>
                    </a:prstClr>
                  </a:outerShdw>
                </a:effectLst>
                <a:cs typeface="Arial" charset="0"/>
              </a:endParaRPr>
            </a:p>
          </p:txBody>
        </p:sp>
        <p:sp>
          <p:nvSpPr>
            <p:cNvPr id="38" name="Oval 29"/>
            <p:cNvSpPr>
              <a:spLocks noChangeArrowheads="1"/>
            </p:cNvSpPr>
            <p:nvPr/>
          </p:nvSpPr>
          <p:spPr bwMode="gray">
            <a:xfrm>
              <a:off x="9477685" y="1677021"/>
              <a:ext cx="1236143" cy="1236143"/>
            </a:xfrm>
            <a:prstGeom prst="ellipse">
              <a:avLst/>
            </a:prstGeom>
            <a:solidFill>
              <a:schemeClr val="bg1">
                <a:lumMod val="95000"/>
              </a:schemeClr>
            </a:solidFill>
            <a:ln w="12700">
              <a:noFill/>
              <a:prstDash val="lgDash"/>
              <a:round/>
              <a:headEnd/>
              <a:tailEnd/>
            </a:ln>
            <a:effectLst>
              <a:outerShdw blurRad="127000" dist="88900" dir="18900000" sy="23000" kx="-1200000" algn="bl" rotWithShape="0">
                <a:prstClr val="black">
                  <a:alpha val="15000"/>
                </a:prstClr>
              </a:outerShdw>
            </a:effectLst>
            <a:scene3d>
              <a:camera prst="orthographicFront"/>
              <a:lightRig rig="balanced" dir="t"/>
            </a:scene3d>
            <a:sp3d prstMaterial="matte">
              <a:bevelT w="540000" h="540000"/>
              <a:bevelB w="540000" h="540000"/>
            </a:sp3d>
          </p:spPr>
          <p:txBody>
            <a:bodyPr vert="horz" wrap="none" lIns="0" tIns="0" rIns="0" bIns="0" anchor="ctr" anchorCtr="0">
              <a:noAutofit/>
            </a:bodyPr>
            <a:lstStyle/>
            <a:p>
              <a:pPr algn="ctr"/>
              <a:r>
                <a:rPr lang="en-US" sz="1200" b="1" noProof="1">
                  <a:solidFill>
                    <a:schemeClr val="tx1">
                      <a:lumMod val="65000"/>
                      <a:lumOff val="35000"/>
                    </a:schemeClr>
                  </a:solidFill>
                </a:rPr>
                <a:t>IDENTIFICAR</a:t>
              </a:r>
            </a:p>
          </p:txBody>
        </p:sp>
        <p:sp>
          <p:nvSpPr>
            <p:cNvPr id="39" name="Oval 29"/>
            <p:cNvSpPr>
              <a:spLocks noChangeArrowheads="1"/>
            </p:cNvSpPr>
            <p:nvPr/>
          </p:nvSpPr>
          <p:spPr bwMode="gray">
            <a:xfrm>
              <a:off x="10074892" y="3435981"/>
              <a:ext cx="1236143" cy="1236143"/>
            </a:xfrm>
            <a:prstGeom prst="ellipse">
              <a:avLst/>
            </a:prstGeom>
            <a:solidFill>
              <a:schemeClr val="bg1">
                <a:lumMod val="95000"/>
              </a:schemeClr>
            </a:solidFill>
            <a:ln w="12700">
              <a:noFill/>
              <a:prstDash val="lgDash"/>
              <a:round/>
              <a:headEnd/>
              <a:tailEnd/>
            </a:ln>
            <a:effectLst>
              <a:outerShdw blurRad="127000" dist="88900" dir="18900000" sy="23000" kx="-1200000" algn="bl" rotWithShape="0">
                <a:prstClr val="black">
                  <a:alpha val="15000"/>
                </a:prstClr>
              </a:outerShdw>
            </a:effectLst>
            <a:scene3d>
              <a:camera prst="orthographicFront"/>
              <a:lightRig rig="balanced" dir="t"/>
            </a:scene3d>
            <a:sp3d prstMaterial="matte">
              <a:bevelT w="540000" h="540000"/>
              <a:bevelB w="540000" h="540000"/>
            </a:sp3d>
          </p:spPr>
          <p:txBody>
            <a:bodyPr vert="horz" wrap="none" lIns="0" tIns="0" rIns="0" bIns="0" anchor="ctr" anchorCtr="0">
              <a:noAutofit/>
            </a:bodyPr>
            <a:lstStyle/>
            <a:p>
              <a:pPr algn="ctr"/>
              <a:r>
                <a:rPr lang="en-US" sz="1200" b="1" noProof="1">
                  <a:solidFill>
                    <a:schemeClr val="tx1">
                      <a:lumMod val="65000"/>
                      <a:lumOff val="35000"/>
                    </a:schemeClr>
                  </a:solidFill>
                </a:rPr>
                <a:t>CAPTURAR</a:t>
              </a:r>
            </a:p>
          </p:txBody>
        </p:sp>
        <p:sp>
          <p:nvSpPr>
            <p:cNvPr id="40" name="Oval 29"/>
            <p:cNvSpPr>
              <a:spLocks noChangeArrowheads="1"/>
            </p:cNvSpPr>
            <p:nvPr/>
          </p:nvSpPr>
          <p:spPr bwMode="gray">
            <a:xfrm>
              <a:off x="8436066" y="4693497"/>
              <a:ext cx="1236143" cy="1236143"/>
            </a:xfrm>
            <a:prstGeom prst="ellipse">
              <a:avLst/>
            </a:prstGeom>
            <a:solidFill>
              <a:schemeClr val="accent1">
                <a:lumMod val="60000"/>
                <a:lumOff val="40000"/>
              </a:schemeClr>
            </a:solidFill>
            <a:ln w="12700">
              <a:noFill/>
              <a:prstDash val="lgDash"/>
              <a:round/>
              <a:headEnd/>
              <a:tailEnd/>
            </a:ln>
            <a:effectLst>
              <a:outerShdw blurRad="127000" dist="88900" dir="18900000" sy="23000" kx="-1200000" algn="bl" rotWithShape="0">
                <a:prstClr val="black">
                  <a:alpha val="15000"/>
                </a:prstClr>
              </a:outerShdw>
            </a:effectLst>
            <a:scene3d>
              <a:camera prst="orthographicFront"/>
              <a:lightRig rig="balanced" dir="t"/>
            </a:scene3d>
            <a:sp3d prstMaterial="matte">
              <a:bevelT w="540000" h="540000"/>
              <a:bevelB w="540000" h="540000"/>
            </a:sp3d>
          </p:spPr>
          <p:txBody>
            <a:bodyPr vert="horz" wrap="none" lIns="0" tIns="0" rIns="0" bIns="0" anchor="ctr" anchorCtr="0">
              <a:noAutofit/>
            </a:bodyPr>
            <a:lstStyle/>
            <a:p>
              <a:pPr algn="ctr"/>
              <a:r>
                <a:rPr lang="en-US" sz="1200" b="1" noProof="1">
                  <a:solidFill>
                    <a:schemeClr val="tx1">
                      <a:lumMod val="65000"/>
                      <a:lumOff val="35000"/>
                    </a:schemeClr>
                  </a:solidFill>
                </a:rPr>
                <a:t>COMPARTIR</a:t>
              </a:r>
            </a:p>
          </p:txBody>
        </p:sp>
        <p:sp>
          <p:nvSpPr>
            <p:cNvPr id="41" name="Oval 29"/>
            <p:cNvSpPr>
              <a:spLocks noChangeArrowheads="1"/>
            </p:cNvSpPr>
            <p:nvPr/>
          </p:nvSpPr>
          <p:spPr bwMode="gray">
            <a:xfrm>
              <a:off x="6705601" y="3435444"/>
              <a:ext cx="1236143" cy="1236143"/>
            </a:xfrm>
            <a:prstGeom prst="ellipse">
              <a:avLst/>
            </a:prstGeom>
            <a:solidFill>
              <a:schemeClr val="bg1">
                <a:lumMod val="95000"/>
              </a:schemeClr>
            </a:solidFill>
            <a:ln w="12700">
              <a:noFill/>
              <a:prstDash val="lgDash"/>
              <a:round/>
              <a:headEnd/>
              <a:tailEnd/>
            </a:ln>
            <a:effectLst>
              <a:outerShdw blurRad="127000" dist="88900" dir="18900000" sy="23000" kx="-1200000" algn="bl" rotWithShape="0">
                <a:prstClr val="black">
                  <a:alpha val="15000"/>
                </a:prstClr>
              </a:outerShdw>
            </a:effectLst>
            <a:scene3d>
              <a:camera prst="orthographicFront"/>
              <a:lightRig rig="balanced" dir="t"/>
            </a:scene3d>
            <a:sp3d prstMaterial="matte">
              <a:bevelT w="540000" h="540000"/>
              <a:bevelB w="540000" h="540000"/>
            </a:sp3d>
          </p:spPr>
          <p:txBody>
            <a:bodyPr vert="horz" wrap="none" lIns="0" tIns="0" rIns="0" bIns="0" anchor="ctr" anchorCtr="0">
              <a:noAutofit/>
            </a:bodyPr>
            <a:lstStyle/>
            <a:p>
              <a:pPr algn="ctr"/>
              <a:r>
                <a:rPr lang="en-US" sz="1200" b="1" noProof="1">
                  <a:solidFill>
                    <a:schemeClr val="tx1">
                      <a:lumMod val="65000"/>
                      <a:lumOff val="35000"/>
                    </a:schemeClr>
                  </a:solidFill>
                </a:rPr>
                <a:t>APLICAR</a:t>
              </a:r>
            </a:p>
          </p:txBody>
        </p:sp>
        <p:sp>
          <p:nvSpPr>
            <p:cNvPr id="42" name="Oval 29"/>
            <p:cNvSpPr>
              <a:spLocks noChangeArrowheads="1"/>
            </p:cNvSpPr>
            <p:nvPr/>
          </p:nvSpPr>
          <p:spPr bwMode="gray">
            <a:xfrm>
              <a:off x="7201616" y="1665665"/>
              <a:ext cx="1236143" cy="1236143"/>
            </a:xfrm>
            <a:prstGeom prst="ellipse">
              <a:avLst/>
            </a:prstGeom>
            <a:solidFill>
              <a:schemeClr val="bg1">
                <a:lumMod val="95000"/>
              </a:schemeClr>
            </a:solidFill>
            <a:ln w="12700">
              <a:noFill/>
              <a:prstDash val="lgDash"/>
              <a:round/>
              <a:headEnd/>
              <a:tailEnd/>
            </a:ln>
            <a:effectLst>
              <a:outerShdw blurRad="127000" dist="88900" dir="18900000" sy="23000" kx="-1200000" algn="bl" rotWithShape="0">
                <a:prstClr val="black">
                  <a:alpha val="15000"/>
                </a:prstClr>
              </a:outerShdw>
            </a:effectLst>
            <a:scene3d>
              <a:camera prst="orthographicFront"/>
              <a:lightRig rig="balanced" dir="t"/>
            </a:scene3d>
            <a:sp3d prstMaterial="matte">
              <a:bevelT w="540000" h="540000"/>
              <a:bevelB w="540000" h="540000"/>
            </a:sp3d>
          </p:spPr>
          <p:txBody>
            <a:bodyPr vert="horz" wrap="none" lIns="0" tIns="0" rIns="0" bIns="0" anchor="ctr" anchorCtr="0">
              <a:noAutofit/>
            </a:bodyPr>
            <a:lstStyle/>
            <a:p>
              <a:pPr algn="ctr"/>
              <a:r>
                <a:rPr lang="en-US" sz="1200" b="1" noProof="1">
                  <a:solidFill>
                    <a:schemeClr val="tx1">
                      <a:lumMod val="65000"/>
                      <a:lumOff val="35000"/>
                    </a:schemeClr>
                  </a:solidFill>
                </a:rPr>
                <a:t>EVALUAR</a:t>
              </a:r>
            </a:p>
          </p:txBody>
        </p:sp>
      </p:grpSp>
      <p:sp>
        <p:nvSpPr>
          <p:cNvPr id="19" name="Titel 1"/>
          <p:cNvSpPr txBox="1">
            <a:spLocks/>
          </p:cNvSpPr>
          <p:nvPr/>
        </p:nvSpPr>
        <p:spPr>
          <a:xfrm>
            <a:off x="557442" y="258716"/>
            <a:ext cx="6976122" cy="818735"/>
          </a:xfrm>
          <a:prstGeom prst="rect">
            <a:avLst/>
          </a:prstGeom>
          <a:noFill/>
          <a:ln w="25400"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0" tIns="0" rIns="0" bIns="0" rtlCol="0" anchor="t" anchorCtr="0">
            <a:normAutofit/>
          </a:bodyPr>
          <a:lstStyle>
            <a:lvl1pPr algn="l" defTabSz="914400" rtl="0" eaLnBrk="1" latinLnBrk="0" hangingPunct="1">
              <a:spcBef>
                <a:spcPct val="0"/>
              </a:spcBef>
              <a:buNone/>
              <a:defRPr sz="3600" b="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b="1" dirty="0">
                <a:solidFill>
                  <a:schemeClr val="accent1">
                    <a:lumMod val="75000"/>
                  </a:schemeClr>
                </a:solidFill>
              </a:rPr>
              <a:t>5. CLAVES</a:t>
            </a:r>
            <a:endParaRPr lang="de-DE" dirty="0">
              <a:solidFill>
                <a:schemeClr val="accent1">
                  <a:lumMod val="75000"/>
                </a:schemeClr>
              </a:solidFill>
            </a:endParaRPr>
          </a:p>
        </p:txBody>
      </p:sp>
      <p:sp>
        <p:nvSpPr>
          <p:cNvPr id="20" name="1 Título"/>
          <p:cNvSpPr txBox="1">
            <a:spLocks/>
          </p:cNvSpPr>
          <p:nvPr/>
        </p:nvSpPr>
        <p:spPr>
          <a:xfrm>
            <a:off x="625676" y="675585"/>
            <a:ext cx="11670951" cy="948512"/>
          </a:xfrm>
          <a:prstGeom prst="rect">
            <a:avLst/>
          </a:prstGeom>
        </p:spPr>
        <p:txBody>
          <a:bodyPr vert="horz">
            <a:normAutofit/>
          </a:bodyPr>
          <a:lstStyle>
            <a:lvl1pPr algn="l" defTabSz="914400" rtl="0" eaLnBrk="1" latinLnBrk="0" hangingPunct="1">
              <a:spcBef>
                <a:spcPct val="0"/>
              </a:spcBef>
              <a:buNone/>
              <a:defRPr sz="3600" b="0" kern="1200">
                <a:solidFill>
                  <a:schemeClr val="tx1"/>
                </a:solidFill>
                <a:latin typeface="+mj-lt"/>
                <a:ea typeface="+mj-ea"/>
                <a:cs typeface="+mj-cs"/>
              </a:defRPr>
            </a:lvl1pPr>
          </a:lstStyle>
          <a:p>
            <a:r>
              <a:rPr lang="en-US" sz="2800" cap="all" dirty="0"/>
              <a:t>CICLO DE VIDA DE TRANsFERENCIA DEL CONOCIMIENTO</a:t>
            </a:r>
            <a:endParaRPr lang="es-ES" sz="2800" dirty="0">
              <a:solidFill>
                <a:schemeClr val="tx2"/>
              </a:solidFill>
              <a:latin typeface="Corbel" panose="020B0503020204020204" pitchFamily="34" charset="0"/>
            </a:endParaRPr>
          </a:p>
        </p:txBody>
      </p:sp>
      <p:sp>
        <p:nvSpPr>
          <p:cNvPr id="21" name="Ellipse 57"/>
          <p:cNvSpPr/>
          <p:nvPr/>
        </p:nvSpPr>
        <p:spPr bwMode="gray">
          <a:xfrm>
            <a:off x="5745480" y="3103249"/>
            <a:ext cx="667092" cy="6370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Ellipse 57"/>
          <p:cNvSpPr/>
          <p:nvPr/>
        </p:nvSpPr>
        <p:spPr bwMode="gray">
          <a:xfrm>
            <a:off x="1719247" y="4821075"/>
            <a:ext cx="638100" cy="6154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23" name="Gruppieren 5"/>
          <p:cNvGrpSpPr/>
          <p:nvPr/>
        </p:nvGrpSpPr>
        <p:grpSpPr>
          <a:xfrm>
            <a:off x="5833861" y="3264504"/>
            <a:ext cx="490330" cy="261233"/>
            <a:chOff x="4129080" y="-950914"/>
            <a:chExt cx="5646735" cy="3014659"/>
          </a:xfrm>
          <a:solidFill>
            <a:schemeClr val="bg1"/>
          </a:solidFill>
        </p:grpSpPr>
        <p:sp>
          <p:nvSpPr>
            <p:cNvPr id="29" name="Freeform 5"/>
            <p:cNvSpPr>
              <a:spLocks noEditPoints="1"/>
            </p:cNvSpPr>
            <p:nvPr/>
          </p:nvSpPr>
          <p:spPr bwMode="auto">
            <a:xfrm>
              <a:off x="4129080" y="-950914"/>
              <a:ext cx="5646735" cy="3014659"/>
            </a:xfrm>
            <a:custGeom>
              <a:avLst/>
              <a:gdLst>
                <a:gd name="T0" fmla="*/ 0 w 1503"/>
                <a:gd name="T1" fmla="*/ 175 h 801"/>
                <a:gd name="T2" fmla="*/ 150 w 1503"/>
                <a:gd name="T3" fmla="*/ 138 h 801"/>
                <a:gd name="T4" fmla="*/ 367 w 1503"/>
                <a:gd name="T5" fmla="*/ 89 h 801"/>
                <a:gd name="T6" fmla="*/ 716 w 1503"/>
                <a:gd name="T7" fmla="*/ 10 h 801"/>
                <a:gd name="T8" fmla="*/ 831 w 1503"/>
                <a:gd name="T9" fmla="*/ 19 h 801"/>
                <a:gd name="T10" fmla="*/ 1361 w 1503"/>
                <a:gd name="T11" fmla="*/ 188 h 801"/>
                <a:gd name="T12" fmla="*/ 1503 w 1503"/>
                <a:gd name="T13" fmla="*/ 240 h 801"/>
                <a:gd name="T14" fmla="*/ 1228 w 1503"/>
                <a:gd name="T15" fmla="*/ 334 h 801"/>
                <a:gd name="T16" fmla="*/ 782 w 1503"/>
                <a:gd name="T17" fmla="*/ 491 h 801"/>
                <a:gd name="T18" fmla="*/ 733 w 1503"/>
                <a:gd name="T19" fmla="*/ 491 h 801"/>
                <a:gd name="T20" fmla="*/ 394 w 1503"/>
                <a:gd name="T21" fmla="*/ 354 h 801"/>
                <a:gd name="T22" fmla="*/ 280 w 1503"/>
                <a:gd name="T23" fmla="*/ 308 h 801"/>
                <a:gd name="T24" fmla="*/ 281 w 1503"/>
                <a:gd name="T25" fmla="*/ 560 h 801"/>
                <a:gd name="T26" fmla="*/ 291 w 1503"/>
                <a:gd name="T27" fmla="*/ 694 h 801"/>
                <a:gd name="T28" fmla="*/ 252 w 1503"/>
                <a:gd name="T29" fmla="*/ 801 h 801"/>
                <a:gd name="T30" fmla="*/ 208 w 1503"/>
                <a:gd name="T31" fmla="*/ 715 h 801"/>
                <a:gd name="T32" fmla="*/ 211 w 1503"/>
                <a:gd name="T33" fmla="*/ 595 h 801"/>
                <a:gd name="T34" fmla="*/ 212 w 1503"/>
                <a:gd name="T35" fmla="*/ 585 h 801"/>
                <a:gd name="T36" fmla="*/ 218 w 1503"/>
                <a:gd name="T37" fmla="*/ 295 h 801"/>
                <a:gd name="T38" fmla="*/ 200 w 1503"/>
                <a:gd name="T39" fmla="*/ 275 h 801"/>
                <a:gd name="T40" fmla="*/ 13 w 1503"/>
                <a:gd name="T41" fmla="*/ 184 h 801"/>
                <a:gd name="T42" fmla="*/ 0 w 1503"/>
                <a:gd name="T43" fmla="*/ 175 h 801"/>
                <a:gd name="T44" fmla="*/ 693 w 1503"/>
                <a:gd name="T45" fmla="*/ 209 h 801"/>
                <a:gd name="T46" fmla="*/ 666 w 1503"/>
                <a:gd name="T47" fmla="*/ 185 h 801"/>
                <a:gd name="T48" fmla="*/ 566 w 1503"/>
                <a:gd name="T49" fmla="*/ 204 h 801"/>
                <a:gd name="T50" fmla="*/ 336 w 1503"/>
                <a:gd name="T51" fmla="*/ 242 h 801"/>
                <a:gd name="T52" fmla="*/ 257 w 1503"/>
                <a:gd name="T53" fmla="*/ 257 h 801"/>
                <a:gd name="T54" fmla="*/ 257 w 1503"/>
                <a:gd name="T55" fmla="*/ 267 h 801"/>
                <a:gd name="T56" fmla="*/ 316 w 1503"/>
                <a:gd name="T57" fmla="*/ 277 h 801"/>
                <a:gd name="T58" fmla="*/ 693 w 1503"/>
                <a:gd name="T59" fmla="*/ 209 h 801"/>
                <a:gd name="T60" fmla="*/ 763 w 1503"/>
                <a:gd name="T61" fmla="*/ 205 h 801"/>
                <a:gd name="T62" fmla="*/ 799 w 1503"/>
                <a:gd name="T63" fmla="*/ 183 h 801"/>
                <a:gd name="T64" fmla="*/ 764 w 1503"/>
                <a:gd name="T65" fmla="*/ 154 h 801"/>
                <a:gd name="T66" fmla="*/ 727 w 1503"/>
                <a:gd name="T67" fmla="*/ 180 h 801"/>
                <a:gd name="T68" fmla="*/ 763 w 1503"/>
                <a:gd name="T69" fmla="*/ 205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3" h="801">
                  <a:moveTo>
                    <a:pt x="0" y="175"/>
                  </a:moveTo>
                  <a:cubicBezTo>
                    <a:pt x="53" y="162"/>
                    <a:pt x="102" y="149"/>
                    <a:pt x="150" y="138"/>
                  </a:cubicBezTo>
                  <a:cubicBezTo>
                    <a:pt x="223" y="121"/>
                    <a:pt x="295" y="105"/>
                    <a:pt x="367" y="89"/>
                  </a:cubicBezTo>
                  <a:cubicBezTo>
                    <a:pt x="484" y="63"/>
                    <a:pt x="601" y="40"/>
                    <a:pt x="716" y="10"/>
                  </a:cubicBezTo>
                  <a:cubicBezTo>
                    <a:pt x="758" y="0"/>
                    <a:pt x="793" y="7"/>
                    <a:pt x="831" y="19"/>
                  </a:cubicBezTo>
                  <a:cubicBezTo>
                    <a:pt x="1007" y="76"/>
                    <a:pt x="1184" y="132"/>
                    <a:pt x="1361" y="188"/>
                  </a:cubicBezTo>
                  <a:cubicBezTo>
                    <a:pt x="1409" y="203"/>
                    <a:pt x="1456" y="219"/>
                    <a:pt x="1503" y="240"/>
                  </a:cubicBezTo>
                  <a:cubicBezTo>
                    <a:pt x="1412" y="271"/>
                    <a:pt x="1319" y="302"/>
                    <a:pt x="1228" y="334"/>
                  </a:cubicBezTo>
                  <a:cubicBezTo>
                    <a:pt x="1079" y="386"/>
                    <a:pt x="931" y="439"/>
                    <a:pt x="782" y="491"/>
                  </a:cubicBezTo>
                  <a:cubicBezTo>
                    <a:pt x="767" y="496"/>
                    <a:pt x="747" y="497"/>
                    <a:pt x="733" y="491"/>
                  </a:cubicBezTo>
                  <a:cubicBezTo>
                    <a:pt x="620" y="447"/>
                    <a:pt x="507" y="400"/>
                    <a:pt x="394" y="354"/>
                  </a:cubicBezTo>
                  <a:cubicBezTo>
                    <a:pt x="359" y="339"/>
                    <a:pt x="323" y="325"/>
                    <a:pt x="280" y="308"/>
                  </a:cubicBezTo>
                  <a:cubicBezTo>
                    <a:pt x="280" y="395"/>
                    <a:pt x="279" y="478"/>
                    <a:pt x="281" y="560"/>
                  </a:cubicBezTo>
                  <a:cubicBezTo>
                    <a:pt x="281" y="605"/>
                    <a:pt x="285" y="650"/>
                    <a:pt x="291" y="694"/>
                  </a:cubicBezTo>
                  <a:cubicBezTo>
                    <a:pt x="297" y="737"/>
                    <a:pt x="271" y="767"/>
                    <a:pt x="252" y="801"/>
                  </a:cubicBezTo>
                  <a:cubicBezTo>
                    <a:pt x="224" y="779"/>
                    <a:pt x="212" y="746"/>
                    <a:pt x="208" y="715"/>
                  </a:cubicBezTo>
                  <a:cubicBezTo>
                    <a:pt x="204" y="675"/>
                    <a:pt x="210" y="635"/>
                    <a:pt x="211" y="595"/>
                  </a:cubicBezTo>
                  <a:cubicBezTo>
                    <a:pt x="211" y="591"/>
                    <a:pt x="212" y="588"/>
                    <a:pt x="212" y="585"/>
                  </a:cubicBezTo>
                  <a:cubicBezTo>
                    <a:pt x="215" y="488"/>
                    <a:pt x="217" y="392"/>
                    <a:pt x="218" y="295"/>
                  </a:cubicBezTo>
                  <a:cubicBezTo>
                    <a:pt x="218" y="289"/>
                    <a:pt x="208" y="279"/>
                    <a:pt x="200" y="275"/>
                  </a:cubicBezTo>
                  <a:cubicBezTo>
                    <a:pt x="138" y="244"/>
                    <a:pt x="76" y="215"/>
                    <a:pt x="13" y="184"/>
                  </a:cubicBezTo>
                  <a:cubicBezTo>
                    <a:pt x="10" y="183"/>
                    <a:pt x="8" y="181"/>
                    <a:pt x="0" y="175"/>
                  </a:cubicBezTo>
                  <a:close/>
                  <a:moveTo>
                    <a:pt x="693" y="209"/>
                  </a:moveTo>
                  <a:cubicBezTo>
                    <a:pt x="695" y="188"/>
                    <a:pt x="684" y="181"/>
                    <a:pt x="666" y="185"/>
                  </a:cubicBezTo>
                  <a:cubicBezTo>
                    <a:pt x="633" y="190"/>
                    <a:pt x="600" y="198"/>
                    <a:pt x="566" y="204"/>
                  </a:cubicBezTo>
                  <a:cubicBezTo>
                    <a:pt x="490" y="217"/>
                    <a:pt x="413" y="229"/>
                    <a:pt x="336" y="242"/>
                  </a:cubicBezTo>
                  <a:cubicBezTo>
                    <a:pt x="310" y="246"/>
                    <a:pt x="284" y="252"/>
                    <a:pt x="257" y="257"/>
                  </a:cubicBezTo>
                  <a:cubicBezTo>
                    <a:pt x="257" y="260"/>
                    <a:pt x="257" y="264"/>
                    <a:pt x="257" y="267"/>
                  </a:cubicBezTo>
                  <a:cubicBezTo>
                    <a:pt x="277" y="271"/>
                    <a:pt x="298" y="281"/>
                    <a:pt x="316" y="277"/>
                  </a:cubicBezTo>
                  <a:cubicBezTo>
                    <a:pt x="442" y="256"/>
                    <a:pt x="567" y="232"/>
                    <a:pt x="693" y="209"/>
                  </a:cubicBezTo>
                  <a:close/>
                  <a:moveTo>
                    <a:pt x="763" y="205"/>
                  </a:moveTo>
                  <a:cubicBezTo>
                    <a:pt x="781" y="206"/>
                    <a:pt x="798" y="207"/>
                    <a:pt x="799" y="183"/>
                  </a:cubicBezTo>
                  <a:cubicBezTo>
                    <a:pt x="799" y="160"/>
                    <a:pt x="781" y="154"/>
                    <a:pt x="764" y="154"/>
                  </a:cubicBezTo>
                  <a:cubicBezTo>
                    <a:pt x="747" y="153"/>
                    <a:pt x="727" y="161"/>
                    <a:pt x="727" y="180"/>
                  </a:cubicBezTo>
                  <a:cubicBezTo>
                    <a:pt x="727" y="200"/>
                    <a:pt x="744" y="208"/>
                    <a:pt x="763"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6"/>
            <p:cNvSpPr>
              <a:spLocks/>
            </p:cNvSpPr>
            <p:nvPr/>
          </p:nvSpPr>
          <p:spPr bwMode="auto">
            <a:xfrm>
              <a:off x="5568950" y="482600"/>
              <a:ext cx="2817812" cy="1531938"/>
            </a:xfrm>
            <a:custGeom>
              <a:avLst/>
              <a:gdLst>
                <a:gd name="T0" fmla="*/ 0 w 750"/>
                <a:gd name="T1" fmla="*/ 0 h 407"/>
                <a:gd name="T2" fmla="*/ 182 w 750"/>
                <a:gd name="T3" fmla="*/ 85 h 407"/>
                <a:gd name="T4" fmla="*/ 363 w 750"/>
                <a:gd name="T5" fmla="*/ 170 h 407"/>
                <a:gd name="T6" fmla="*/ 384 w 750"/>
                <a:gd name="T7" fmla="*/ 170 h 407"/>
                <a:gd name="T8" fmla="*/ 734 w 750"/>
                <a:gd name="T9" fmla="*/ 27 h 407"/>
                <a:gd name="T10" fmla="*/ 750 w 750"/>
                <a:gd name="T11" fmla="*/ 23 h 407"/>
                <a:gd name="T12" fmla="*/ 750 w 750"/>
                <a:gd name="T13" fmla="*/ 285 h 407"/>
                <a:gd name="T14" fmla="*/ 432 w 750"/>
                <a:gd name="T15" fmla="*/ 396 h 407"/>
                <a:gd name="T16" fmla="*/ 237 w 750"/>
                <a:gd name="T17" fmla="*/ 365 h 407"/>
                <a:gd name="T18" fmla="*/ 47 w 750"/>
                <a:gd name="T19" fmla="*/ 276 h 407"/>
                <a:gd name="T20" fmla="*/ 13 w 750"/>
                <a:gd name="T21" fmla="*/ 212 h 407"/>
                <a:gd name="T22" fmla="*/ 7 w 750"/>
                <a:gd name="T23" fmla="*/ 61 h 407"/>
                <a:gd name="T24" fmla="*/ 0 w 750"/>
                <a:gd name="T25"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0" h="407">
                  <a:moveTo>
                    <a:pt x="0" y="0"/>
                  </a:moveTo>
                  <a:cubicBezTo>
                    <a:pt x="65" y="30"/>
                    <a:pt x="123" y="58"/>
                    <a:pt x="182" y="85"/>
                  </a:cubicBezTo>
                  <a:cubicBezTo>
                    <a:pt x="242" y="113"/>
                    <a:pt x="303" y="142"/>
                    <a:pt x="363" y="170"/>
                  </a:cubicBezTo>
                  <a:cubicBezTo>
                    <a:pt x="369" y="172"/>
                    <a:pt x="378" y="172"/>
                    <a:pt x="384" y="170"/>
                  </a:cubicBezTo>
                  <a:cubicBezTo>
                    <a:pt x="501" y="123"/>
                    <a:pt x="617" y="75"/>
                    <a:pt x="734" y="27"/>
                  </a:cubicBezTo>
                  <a:cubicBezTo>
                    <a:pt x="739" y="25"/>
                    <a:pt x="744" y="25"/>
                    <a:pt x="750" y="23"/>
                  </a:cubicBezTo>
                  <a:cubicBezTo>
                    <a:pt x="750" y="110"/>
                    <a:pt x="750" y="196"/>
                    <a:pt x="750" y="285"/>
                  </a:cubicBezTo>
                  <a:cubicBezTo>
                    <a:pt x="646" y="325"/>
                    <a:pt x="546" y="378"/>
                    <a:pt x="432" y="396"/>
                  </a:cubicBezTo>
                  <a:cubicBezTo>
                    <a:pt x="363" y="407"/>
                    <a:pt x="299" y="392"/>
                    <a:pt x="237" y="365"/>
                  </a:cubicBezTo>
                  <a:cubicBezTo>
                    <a:pt x="173" y="337"/>
                    <a:pt x="111" y="304"/>
                    <a:pt x="47" y="276"/>
                  </a:cubicBezTo>
                  <a:cubicBezTo>
                    <a:pt x="15" y="263"/>
                    <a:pt x="15" y="237"/>
                    <a:pt x="13" y="212"/>
                  </a:cubicBezTo>
                  <a:cubicBezTo>
                    <a:pt x="10" y="161"/>
                    <a:pt x="9" y="111"/>
                    <a:pt x="7" y="61"/>
                  </a:cubicBezTo>
                  <a:cubicBezTo>
                    <a:pt x="6" y="42"/>
                    <a:pt x="3" y="2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4" name="Gruppieren 307"/>
          <p:cNvGrpSpPr/>
          <p:nvPr/>
        </p:nvGrpSpPr>
        <p:grpSpPr>
          <a:xfrm>
            <a:off x="1829694" y="4921293"/>
            <a:ext cx="417205" cy="414972"/>
            <a:chOff x="6831103" y="-510987"/>
            <a:chExt cx="602303" cy="615686"/>
          </a:xfrm>
          <a:solidFill>
            <a:schemeClr val="bg1"/>
          </a:solidFill>
        </p:grpSpPr>
        <p:sp>
          <p:nvSpPr>
            <p:cNvPr id="35" name="Freeform 1242"/>
            <p:cNvSpPr>
              <a:spLocks noEditPoints="1"/>
            </p:cNvSpPr>
            <p:nvPr/>
          </p:nvSpPr>
          <p:spPr bwMode="auto">
            <a:xfrm>
              <a:off x="6951563" y="-510987"/>
              <a:ext cx="350229" cy="528687"/>
            </a:xfrm>
            <a:custGeom>
              <a:avLst/>
              <a:gdLst>
                <a:gd name="T0" fmla="*/ 112 w 219"/>
                <a:gd name="T1" fmla="*/ 333 h 333"/>
                <a:gd name="T2" fmla="*/ 103 w 219"/>
                <a:gd name="T3" fmla="*/ 318 h 333"/>
                <a:gd name="T4" fmla="*/ 39 w 219"/>
                <a:gd name="T5" fmla="*/ 206 h 333"/>
                <a:gd name="T6" fmla="*/ 11 w 219"/>
                <a:gd name="T7" fmla="*/ 133 h 333"/>
                <a:gd name="T8" fmla="*/ 91 w 219"/>
                <a:gd name="T9" fmla="*/ 10 h 333"/>
                <a:gd name="T10" fmla="*/ 199 w 219"/>
                <a:gd name="T11" fmla="*/ 55 h 333"/>
                <a:gd name="T12" fmla="*/ 212 w 219"/>
                <a:gd name="T13" fmla="*/ 139 h 333"/>
                <a:gd name="T14" fmla="*/ 185 w 219"/>
                <a:gd name="T15" fmla="*/ 207 h 333"/>
                <a:gd name="T16" fmla="*/ 113 w 219"/>
                <a:gd name="T17" fmla="*/ 331 h 333"/>
                <a:gd name="T18" fmla="*/ 112 w 219"/>
                <a:gd name="T19" fmla="*/ 333 h 333"/>
                <a:gd name="T20" fmla="*/ 112 w 219"/>
                <a:gd name="T21" fmla="*/ 145 h 333"/>
                <a:gd name="T22" fmla="*/ 149 w 219"/>
                <a:gd name="T23" fmla="*/ 108 h 333"/>
                <a:gd name="T24" fmla="*/ 112 w 219"/>
                <a:gd name="T25" fmla="*/ 71 h 333"/>
                <a:gd name="T26" fmla="*/ 75 w 219"/>
                <a:gd name="T27" fmla="*/ 108 h 333"/>
                <a:gd name="T28" fmla="*/ 112 w 219"/>
                <a:gd name="T29" fmla="*/ 14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333">
                  <a:moveTo>
                    <a:pt x="112" y="333"/>
                  </a:moveTo>
                  <a:cubicBezTo>
                    <a:pt x="109" y="328"/>
                    <a:pt x="106" y="323"/>
                    <a:pt x="103" y="318"/>
                  </a:cubicBezTo>
                  <a:cubicBezTo>
                    <a:pt x="81" y="280"/>
                    <a:pt x="59" y="243"/>
                    <a:pt x="39" y="206"/>
                  </a:cubicBezTo>
                  <a:cubicBezTo>
                    <a:pt x="26" y="183"/>
                    <a:pt x="16" y="159"/>
                    <a:pt x="11" y="133"/>
                  </a:cubicBezTo>
                  <a:cubicBezTo>
                    <a:pt x="0" y="76"/>
                    <a:pt x="34" y="23"/>
                    <a:pt x="91" y="10"/>
                  </a:cubicBezTo>
                  <a:cubicBezTo>
                    <a:pt x="131" y="0"/>
                    <a:pt x="177" y="19"/>
                    <a:pt x="199" y="55"/>
                  </a:cubicBezTo>
                  <a:cubicBezTo>
                    <a:pt x="215" y="81"/>
                    <a:pt x="219" y="109"/>
                    <a:pt x="212" y="139"/>
                  </a:cubicBezTo>
                  <a:cubicBezTo>
                    <a:pt x="206" y="163"/>
                    <a:pt x="197" y="186"/>
                    <a:pt x="185" y="207"/>
                  </a:cubicBezTo>
                  <a:cubicBezTo>
                    <a:pt x="161" y="249"/>
                    <a:pt x="137" y="290"/>
                    <a:pt x="113" y="331"/>
                  </a:cubicBezTo>
                  <a:cubicBezTo>
                    <a:pt x="113" y="332"/>
                    <a:pt x="113" y="332"/>
                    <a:pt x="112" y="333"/>
                  </a:cubicBezTo>
                  <a:close/>
                  <a:moveTo>
                    <a:pt x="112" y="145"/>
                  </a:moveTo>
                  <a:cubicBezTo>
                    <a:pt x="132" y="145"/>
                    <a:pt x="149" y="129"/>
                    <a:pt x="149" y="108"/>
                  </a:cubicBezTo>
                  <a:cubicBezTo>
                    <a:pt x="149" y="88"/>
                    <a:pt x="132" y="71"/>
                    <a:pt x="112" y="71"/>
                  </a:cubicBezTo>
                  <a:cubicBezTo>
                    <a:pt x="92" y="71"/>
                    <a:pt x="75" y="88"/>
                    <a:pt x="75" y="108"/>
                  </a:cubicBezTo>
                  <a:cubicBezTo>
                    <a:pt x="75" y="128"/>
                    <a:pt x="92" y="145"/>
                    <a:pt x="112"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1243"/>
            <p:cNvSpPr>
              <a:spLocks noEditPoints="1"/>
            </p:cNvSpPr>
            <p:nvPr/>
          </p:nvSpPr>
          <p:spPr bwMode="auto">
            <a:xfrm>
              <a:off x="6831103" y="-93837"/>
              <a:ext cx="602303" cy="198536"/>
            </a:xfrm>
            <a:custGeom>
              <a:avLst/>
              <a:gdLst>
                <a:gd name="T0" fmla="*/ 246 w 379"/>
                <a:gd name="T1" fmla="*/ 28 h 124"/>
                <a:gd name="T2" fmla="*/ 262 w 379"/>
                <a:gd name="T3" fmla="*/ 2 h 124"/>
                <a:gd name="T4" fmla="*/ 266 w 379"/>
                <a:gd name="T5" fmla="*/ 1 h 124"/>
                <a:gd name="T6" fmla="*/ 314 w 379"/>
                <a:gd name="T7" fmla="*/ 1 h 124"/>
                <a:gd name="T8" fmla="*/ 318 w 379"/>
                <a:gd name="T9" fmla="*/ 3 h 124"/>
                <a:gd name="T10" fmla="*/ 378 w 379"/>
                <a:gd name="T11" fmla="*/ 123 h 124"/>
                <a:gd name="T12" fmla="*/ 378 w 379"/>
                <a:gd name="T13" fmla="*/ 124 h 124"/>
                <a:gd name="T14" fmla="*/ 0 w 379"/>
                <a:gd name="T15" fmla="*/ 124 h 124"/>
                <a:gd name="T16" fmla="*/ 1 w 379"/>
                <a:gd name="T17" fmla="*/ 121 h 124"/>
                <a:gd name="T18" fmla="*/ 59 w 379"/>
                <a:gd name="T19" fmla="*/ 4 h 124"/>
                <a:gd name="T20" fmla="*/ 66 w 379"/>
                <a:gd name="T21" fmla="*/ 0 h 124"/>
                <a:gd name="T22" fmla="*/ 112 w 379"/>
                <a:gd name="T23" fmla="*/ 0 h 124"/>
                <a:gd name="T24" fmla="*/ 118 w 379"/>
                <a:gd name="T25" fmla="*/ 4 h 124"/>
                <a:gd name="T26" fmla="*/ 132 w 379"/>
                <a:gd name="T27" fmla="*/ 28 h 124"/>
                <a:gd name="T28" fmla="*/ 87 w 379"/>
                <a:gd name="T29" fmla="*/ 28 h 124"/>
                <a:gd name="T30" fmla="*/ 97 w 379"/>
                <a:gd name="T31" fmla="*/ 53 h 124"/>
                <a:gd name="T32" fmla="*/ 141 w 379"/>
                <a:gd name="T33" fmla="*/ 52 h 124"/>
                <a:gd name="T34" fmla="*/ 149 w 379"/>
                <a:gd name="T35" fmla="*/ 57 h 124"/>
                <a:gd name="T36" fmla="*/ 155 w 379"/>
                <a:gd name="T37" fmla="*/ 66 h 124"/>
                <a:gd name="T38" fmla="*/ 134 w 379"/>
                <a:gd name="T39" fmla="*/ 67 h 124"/>
                <a:gd name="T40" fmla="*/ 130 w 379"/>
                <a:gd name="T41" fmla="*/ 69 h 124"/>
                <a:gd name="T42" fmla="*/ 118 w 379"/>
                <a:gd name="T43" fmla="*/ 97 h 124"/>
                <a:gd name="T44" fmla="*/ 271 w 379"/>
                <a:gd name="T45" fmla="*/ 97 h 124"/>
                <a:gd name="T46" fmla="*/ 259 w 379"/>
                <a:gd name="T47" fmla="*/ 68 h 124"/>
                <a:gd name="T48" fmla="*/ 255 w 379"/>
                <a:gd name="T49" fmla="*/ 67 h 124"/>
                <a:gd name="T50" fmla="*/ 229 w 379"/>
                <a:gd name="T51" fmla="*/ 66 h 124"/>
                <a:gd name="T52" fmla="*/ 224 w 379"/>
                <a:gd name="T53" fmla="*/ 66 h 124"/>
                <a:gd name="T54" fmla="*/ 231 w 379"/>
                <a:gd name="T55" fmla="*/ 54 h 124"/>
                <a:gd name="T56" fmla="*/ 236 w 379"/>
                <a:gd name="T57" fmla="*/ 53 h 124"/>
                <a:gd name="T58" fmla="*/ 306 w 379"/>
                <a:gd name="T59" fmla="*/ 53 h 124"/>
                <a:gd name="T60" fmla="*/ 312 w 379"/>
                <a:gd name="T61" fmla="*/ 53 h 124"/>
                <a:gd name="T62" fmla="*/ 300 w 379"/>
                <a:gd name="T63" fmla="*/ 30 h 124"/>
                <a:gd name="T64" fmla="*/ 296 w 379"/>
                <a:gd name="T65" fmla="*/ 28 h 124"/>
                <a:gd name="T66" fmla="*/ 253 w 379"/>
                <a:gd name="T67" fmla="*/ 28 h 124"/>
                <a:gd name="T68" fmla="*/ 246 w 379"/>
                <a:gd name="T69" fmla="*/ 28 h 124"/>
                <a:gd name="T70" fmla="*/ 75 w 379"/>
                <a:gd name="T71" fmla="*/ 35 h 124"/>
                <a:gd name="T72" fmla="*/ 44 w 379"/>
                <a:gd name="T73" fmla="*/ 96 h 124"/>
                <a:gd name="T74" fmla="*/ 46 w 379"/>
                <a:gd name="T75" fmla="*/ 97 h 124"/>
                <a:gd name="T76" fmla="*/ 99 w 379"/>
                <a:gd name="T77" fmla="*/ 97 h 124"/>
                <a:gd name="T78" fmla="*/ 103 w 379"/>
                <a:gd name="T79" fmla="*/ 94 h 124"/>
                <a:gd name="T80" fmla="*/ 112 w 379"/>
                <a:gd name="T81" fmla="*/ 74 h 124"/>
                <a:gd name="T82" fmla="*/ 115 w 379"/>
                <a:gd name="T83" fmla="*/ 66 h 124"/>
                <a:gd name="T84" fmla="*/ 93 w 379"/>
                <a:gd name="T85" fmla="*/ 67 h 124"/>
                <a:gd name="T86" fmla="*/ 85 w 379"/>
                <a:gd name="T87" fmla="*/ 62 h 124"/>
                <a:gd name="T88" fmla="*/ 75 w 379"/>
                <a:gd name="T89" fmla="*/ 35 h 124"/>
                <a:gd name="T90" fmla="*/ 273 w 379"/>
                <a:gd name="T91" fmla="*/ 66 h 124"/>
                <a:gd name="T92" fmla="*/ 285 w 379"/>
                <a:gd name="T93" fmla="*/ 95 h 124"/>
                <a:gd name="T94" fmla="*/ 289 w 379"/>
                <a:gd name="T95" fmla="*/ 97 h 124"/>
                <a:gd name="T96" fmla="*/ 327 w 379"/>
                <a:gd name="T97" fmla="*/ 97 h 124"/>
                <a:gd name="T98" fmla="*/ 334 w 379"/>
                <a:gd name="T99" fmla="*/ 97 h 124"/>
                <a:gd name="T100" fmla="*/ 320 w 379"/>
                <a:gd name="T101" fmla="*/ 68 h 124"/>
                <a:gd name="T102" fmla="*/ 317 w 379"/>
                <a:gd name="T103" fmla="*/ 67 h 124"/>
                <a:gd name="T104" fmla="*/ 273 w 379"/>
                <a:gd name="T105" fmla="*/ 6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9" h="124">
                  <a:moveTo>
                    <a:pt x="246" y="28"/>
                  </a:moveTo>
                  <a:cubicBezTo>
                    <a:pt x="252" y="19"/>
                    <a:pt x="257" y="10"/>
                    <a:pt x="262" y="2"/>
                  </a:cubicBezTo>
                  <a:cubicBezTo>
                    <a:pt x="262" y="1"/>
                    <a:pt x="264" y="1"/>
                    <a:pt x="266" y="1"/>
                  </a:cubicBezTo>
                  <a:cubicBezTo>
                    <a:pt x="282" y="0"/>
                    <a:pt x="298" y="0"/>
                    <a:pt x="314" y="1"/>
                  </a:cubicBezTo>
                  <a:cubicBezTo>
                    <a:pt x="315" y="1"/>
                    <a:pt x="317" y="2"/>
                    <a:pt x="318" y="3"/>
                  </a:cubicBezTo>
                  <a:cubicBezTo>
                    <a:pt x="338" y="43"/>
                    <a:pt x="358" y="83"/>
                    <a:pt x="378" y="123"/>
                  </a:cubicBezTo>
                  <a:cubicBezTo>
                    <a:pt x="379" y="124"/>
                    <a:pt x="378" y="124"/>
                    <a:pt x="378" y="124"/>
                  </a:cubicBezTo>
                  <a:cubicBezTo>
                    <a:pt x="252" y="124"/>
                    <a:pt x="126" y="124"/>
                    <a:pt x="0" y="124"/>
                  </a:cubicBezTo>
                  <a:cubicBezTo>
                    <a:pt x="0" y="123"/>
                    <a:pt x="0" y="122"/>
                    <a:pt x="1" y="121"/>
                  </a:cubicBezTo>
                  <a:cubicBezTo>
                    <a:pt x="20" y="82"/>
                    <a:pt x="40" y="43"/>
                    <a:pt x="59" y="4"/>
                  </a:cubicBezTo>
                  <a:cubicBezTo>
                    <a:pt x="61" y="1"/>
                    <a:pt x="62" y="0"/>
                    <a:pt x="66" y="0"/>
                  </a:cubicBezTo>
                  <a:cubicBezTo>
                    <a:pt x="81" y="1"/>
                    <a:pt x="96" y="0"/>
                    <a:pt x="112" y="0"/>
                  </a:cubicBezTo>
                  <a:cubicBezTo>
                    <a:pt x="114" y="0"/>
                    <a:pt x="116" y="1"/>
                    <a:pt x="118" y="4"/>
                  </a:cubicBezTo>
                  <a:cubicBezTo>
                    <a:pt x="122" y="11"/>
                    <a:pt x="127" y="19"/>
                    <a:pt x="132" y="28"/>
                  </a:cubicBezTo>
                  <a:cubicBezTo>
                    <a:pt x="117" y="28"/>
                    <a:pt x="102" y="28"/>
                    <a:pt x="87" y="28"/>
                  </a:cubicBezTo>
                  <a:cubicBezTo>
                    <a:pt x="90" y="37"/>
                    <a:pt x="94" y="44"/>
                    <a:pt x="97" y="53"/>
                  </a:cubicBezTo>
                  <a:cubicBezTo>
                    <a:pt x="112" y="53"/>
                    <a:pt x="126" y="53"/>
                    <a:pt x="141" y="52"/>
                  </a:cubicBezTo>
                  <a:cubicBezTo>
                    <a:pt x="145" y="52"/>
                    <a:pt x="147" y="53"/>
                    <a:pt x="149" y="57"/>
                  </a:cubicBezTo>
                  <a:cubicBezTo>
                    <a:pt x="150" y="60"/>
                    <a:pt x="152" y="63"/>
                    <a:pt x="155" y="66"/>
                  </a:cubicBezTo>
                  <a:cubicBezTo>
                    <a:pt x="147" y="66"/>
                    <a:pt x="141" y="66"/>
                    <a:pt x="134" y="67"/>
                  </a:cubicBezTo>
                  <a:cubicBezTo>
                    <a:pt x="133" y="67"/>
                    <a:pt x="130" y="68"/>
                    <a:pt x="130" y="69"/>
                  </a:cubicBezTo>
                  <a:cubicBezTo>
                    <a:pt x="126" y="78"/>
                    <a:pt x="122" y="87"/>
                    <a:pt x="118" y="97"/>
                  </a:cubicBezTo>
                  <a:cubicBezTo>
                    <a:pt x="169" y="97"/>
                    <a:pt x="219" y="97"/>
                    <a:pt x="271" y="97"/>
                  </a:cubicBezTo>
                  <a:cubicBezTo>
                    <a:pt x="267" y="87"/>
                    <a:pt x="263" y="77"/>
                    <a:pt x="259" y="68"/>
                  </a:cubicBezTo>
                  <a:cubicBezTo>
                    <a:pt x="258" y="67"/>
                    <a:pt x="256" y="67"/>
                    <a:pt x="255" y="67"/>
                  </a:cubicBezTo>
                  <a:cubicBezTo>
                    <a:pt x="246" y="66"/>
                    <a:pt x="238" y="66"/>
                    <a:pt x="229" y="66"/>
                  </a:cubicBezTo>
                  <a:cubicBezTo>
                    <a:pt x="228" y="66"/>
                    <a:pt x="226" y="66"/>
                    <a:pt x="224" y="66"/>
                  </a:cubicBezTo>
                  <a:cubicBezTo>
                    <a:pt x="226" y="62"/>
                    <a:pt x="229" y="58"/>
                    <a:pt x="231" y="54"/>
                  </a:cubicBezTo>
                  <a:cubicBezTo>
                    <a:pt x="232" y="53"/>
                    <a:pt x="234" y="53"/>
                    <a:pt x="236" y="53"/>
                  </a:cubicBezTo>
                  <a:cubicBezTo>
                    <a:pt x="259" y="53"/>
                    <a:pt x="283" y="53"/>
                    <a:pt x="306" y="53"/>
                  </a:cubicBezTo>
                  <a:cubicBezTo>
                    <a:pt x="308" y="53"/>
                    <a:pt x="309" y="53"/>
                    <a:pt x="312" y="53"/>
                  </a:cubicBezTo>
                  <a:cubicBezTo>
                    <a:pt x="308" y="45"/>
                    <a:pt x="304" y="37"/>
                    <a:pt x="300" y="30"/>
                  </a:cubicBezTo>
                  <a:cubicBezTo>
                    <a:pt x="300" y="29"/>
                    <a:pt x="297" y="28"/>
                    <a:pt x="296" y="28"/>
                  </a:cubicBezTo>
                  <a:cubicBezTo>
                    <a:pt x="281" y="28"/>
                    <a:pt x="267" y="28"/>
                    <a:pt x="253" y="28"/>
                  </a:cubicBezTo>
                  <a:cubicBezTo>
                    <a:pt x="251" y="28"/>
                    <a:pt x="249" y="28"/>
                    <a:pt x="246" y="28"/>
                  </a:cubicBezTo>
                  <a:close/>
                  <a:moveTo>
                    <a:pt x="75" y="35"/>
                  </a:moveTo>
                  <a:cubicBezTo>
                    <a:pt x="64" y="56"/>
                    <a:pt x="54" y="76"/>
                    <a:pt x="44" y="96"/>
                  </a:cubicBezTo>
                  <a:cubicBezTo>
                    <a:pt x="45" y="97"/>
                    <a:pt x="46" y="97"/>
                    <a:pt x="46" y="97"/>
                  </a:cubicBezTo>
                  <a:cubicBezTo>
                    <a:pt x="64" y="97"/>
                    <a:pt x="82" y="97"/>
                    <a:pt x="99" y="97"/>
                  </a:cubicBezTo>
                  <a:cubicBezTo>
                    <a:pt x="101" y="97"/>
                    <a:pt x="103" y="95"/>
                    <a:pt x="103" y="94"/>
                  </a:cubicBezTo>
                  <a:cubicBezTo>
                    <a:pt x="107" y="88"/>
                    <a:pt x="109" y="81"/>
                    <a:pt x="112" y="74"/>
                  </a:cubicBezTo>
                  <a:cubicBezTo>
                    <a:pt x="113" y="72"/>
                    <a:pt x="114" y="69"/>
                    <a:pt x="115" y="66"/>
                  </a:cubicBezTo>
                  <a:cubicBezTo>
                    <a:pt x="107" y="66"/>
                    <a:pt x="100" y="66"/>
                    <a:pt x="93" y="67"/>
                  </a:cubicBezTo>
                  <a:cubicBezTo>
                    <a:pt x="89" y="67"/>
                    <a:pt x="87" y="66"/>
                    <a:pt x="85" y="62"/>
                  </a:cubicBezTo>
                  <a:cubicBezTo>
                    <a:pt x="82" y="53"/>
                    <a:pt x="79" y="45"/>
                    <a:pt x="75" y="35"/>
                  </a:cubicBezTo>
                  <a:close/>
                  <a:moveTo>
                    <a:pt x="273" y="66"/>
                  </a:moveTo>
                  <a:cubicBezTo>
                    <a:pt x="277" y="76"/>
                    <a:pt x="281" y="86"/>
                    <a:pt x="285" y="95"/>
                  </a:cubicBezTo>
                  <a:cubicBezTo>
                    <a:pt x="286" y="96"/>
                    <a:pt x="288" y="97"/>
                    <a:pt x="289" y="97"/>
                  </a:cubicBezTo>
                  <a:cubicBezTo>
                    <a:pt x="302" y="97"/>
                    <a:pt x="315" y="97"/>
                    <a:pt x="327" y="97"/>
                  </a:cubicBezTo>
                  <a:cubicBezTo>
                    <a:pt x="329" y="97"/>
                    <a:pt x="331" y="97"/>
                    <a:pt x="334" y="97"/>
                  </a:cubicBezTo>
                  <a:cubicBezTo>
                    <a:pt x="329" y="87"/>
                    <a:pt x="324" y="77"/>
                    <a:pt x="320" y="68"/>
                  </a:cubicBezTo>
                  <a:cubicBezTo>
                    <a:pt x="319" y="67"/>
                    <a:pt x="318" y="67"/>
                    <a:pt x="317" y="67"/>
                  </a:cubicBezTo>
                  <a:cubicBezTo>
                    <a:pt x="303" y="66"/>
                    <a:pt x="288" y="66"/>
                    <a:pt x="27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50920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516251" y="1268705"/>
            <a:ext cx="8313849" cy="5227629"/>
            <a:chOff x="351663" y="1558925"/>
            <a:chExt cx="5699357" cy="2044699"/>
          </a:xfrm>
        </p:grpSpPr>
        <p:sp>
          <p:nvSpPr>
            <p:cNvPr id="30" name="Rectangle 19"/>
            <p:cNvSpPr>
              <a:spLocks noChangeArrowheads="1"/>
            </p:cNvSpPr>
            <p:nvPr/>
          </p:nvSpPr>
          <p:spPr bwMode="gray">
            <a:xfrm>
              <a:off x="351663" y="1558925"/>
              <a:ext cx="5699356" cy="360363"/>
            </a:xfrm>
            <a:prstGeom prst="rect">
              <a:avLst/>
            </a:prstGeom>
            <a:solidFill>
              <a:schemeClr val="accent3"/>
            </a:solidFill>
            <a:ln>
              <a:headEnd/>
              <a:tailEnd/>
            </a:ln>
          </p:spPr>
          <p:style>
            <a:lnRef idx="2">
              <a:schemeClr val="accent3"/>
            </a:lnRef>
            <a:fillRef idx="1">
              <a:schemeClr val="lt1"/>
            </a:fillRef>
            <a:effectRef idx="0">
              <a:schemeClr val="accent3"/>
            </a:effectRef>
            <a:fontRef idx="minor">
              <a:schemeClr val="dk1"/>
            </a:fontRef>
          </p:style>
          <p:txBody>
            <a:bodyPr lIns="252000" tIns="144000" rIns="144000" bIns="144000" anchor="ctr"/>
            <a:lstStyle/>
            <a:p>
              <a:pPr defTabSz="801688" eaLnBrk="0" hangingPunct="0"/>
              <a:r>
                <a:rPr lang="en-US" sz="3600" dirty="0"/>
                <a:t>3ª ETAPA – COMPARTIR (II): </a:t>
              </a:r>
              <a:r>
                <a:rPr lang="en-US" sz="3600" cap="all" dirty="0">
                  <a:solidFill>
                    <a:schemeClr val="tx1"/>
                  </a:solidFill>
                  <a:cs typeface="Arial" charset="0"/>
                </a:rPr>
                <a:t>ON LINE</a:t>
              </a:r>
            </a:p>
          </p:txBody>
        </p:sp>
        <p:sp>
          <p:nvSpPr>
            <p:cNvPr id="31" name="Rectangle 5"/>
            <p:cNvSpPr>
              <a:spLocks noChangeArrowheads="1"/>
            </p:cNvSpPr>
            <p:nvPr/>
          </p:nvSpPr>
          <p:spPr bwMode="gray">
            <a:xfrm>
              <a:off x="351664" y="1916113"/>
              <a:ext cx="5699356" cy="1687511"/>
            </a:xfrm>
            <a:prstGeom prst="rect">
              <a:avLst/>
            </a:prstGeom>
            <a:solidFill>
              <a:schemeClr val="accent3">
                <a:lumMod val="20000"/>
                <a:lumOff val="80000"/>
              </a:schemeClr>
            </a:solidFill>
            <a:ln>
              <a:noFill/>
              <a:headEnd/>
              <a:tailEnd/>
            </a:ln>
          </p:spPr>
          <p:style>
            <a:lnRef idx="2">
              <a:schemeClr val="accent3"/>
            </a:lnRef>
            <a:fillRef idx="1">
              <a:schemeClr val="lt1"/>
            </a:fillRef>
            <a:effectRef idx="0">
              <a:schemeClr val="accent3"/>
            </a:effectRef>
            <a:fontRef idx="minor">
              <a:schemeClr val="dk1"/>
            </a:fontRef>
          </p:style>
          <p:txBody>
            <a:bodyPr lIns="252000" tIns="144000" rIns="144000" bIns="144000"/>
            <a:lstStyle/>
            <a:p>
              <a:pPr marL="176213" indent="-176213">
                <a:lnSpc>
                  <a:spcPct val="95000"/>
                </a:lnSpc>
                <a:spcAft>
                  <a:spcPts val="800"/>
                </a:spcAft>
                <a:buFont typeface="Wingdings" pitchFamily="2" charset="2"/>
                <a:buChar char="§"/>
                <a:defRPr/>
              </a:pPr>
              <a:r>
                <a:rPr lang="en-US" sz="1800" dirty="0">
                  <a:solidFill>
                    <a:srgbClr val="000000"/>
                  </a:solidFill>
                  <a:latin typeface="Calibri Light" panose="020F0302020204030204" pitchFamily="34" charset="0"/>
                  <a:cs typeface="Arial" charset="0"/>
                </a:rPr>
                <a:t>ABRIR ESPACIOS DE ENCUENTRO ON LINE:</a:t>
              </a:r>
            </a:p>
            <a:p>
              <a:pPr>
                <a:lnSpc>
                  <a:spcPct val="95000"/>
                </a:lnSpc>
                <a:spcAft>
                  <a:spcPts val="800"/>
                </a:spcAft>
                <a:defRPr/>
              </a:pPr>
              <a:endParaRPr lang="en-US" sz="1800" dirty="0">
                <a:solidFill>
                  <a:srgbClr val="000000"/>
                </a:solidFill>
                <a:latin typeface="Calibri Light" panose="020F0302020204030204" pitchFamily="34" charset="0"/>
                <a:cs typeface="Arial" charset="0"/>
              </a:endParaRPr>
            </a:p>
            <a:p>
              <a:pPr marL="176213" indent="-176213">
                <a:lnSpc>
                  <a:spcPct val="95000"/>
                </a:lnSpc>
                <a:spcAft>
                  <a:spcPts val="800"/>
                </a:spcAft>
                <a:buFont typeface="Wingdings" pitchFamily="2" charset="2"/>
                <a:buChar char="§"/>
                <a:defRPr/>
              </a:pPr>
              <a:endParaRPr lang="en-US" sz="1800" dirty="0">
                <a:solidFill>
                  <a:srgbClr val="000000"/>
                </a:solidFill>
                <a:latin typeface="Calibri Light" panose="020F0302020204030204" pitchFamily="34" charset="0"/>
                <a:cs typeface="Arial" charset="0"/>
              </a:endParaRPr>
            </a:p>
            <a:p>
              <a:pPr marL="176213" indent="-176213">
                <a:lnSpc>
                  <a:spcPct val="95000"/>
                </a:lnSpc>
                <a:spcAft>
                  <a:spcPts val="800"/>
                </a:spcAft>
                <a:buFont typeface="Wingdings" pitchFamily="2" charset="2"/>
                <a:buChar char="§"/>
                <a:defRPr/>
              </a:pPr>
              <a:endParaRPr lang="en-US" sz="1800" dirty="0">
                <a:solidFill>
                  <a:srgbClr val="000000"/>
                </a:solidFill>
                <a:latin typeface="Calibri Light" panose="020F0302020204030204" pitchFamily="34" charset="0"/>
                <a:cs typeface="Arial" charset="0"/>
              </a:endParaRPr>
            </a:p>
          </p:txBody>
        </p:sp>
      </p:grpSp>
      <p:grpSp>
        <p:nvGrpSpPr>
          <p:cNvPr id="32" name="Gruppieren 31"/>
          <p:cNvGrpSpPr/>
          <p:nvPr/>
        </p:nvGrpSpPr>
        <p:grpSpPr>
          <a:xfrm>
            <a:off x="9301792" y="1557261"/>
            <a:ext cx="2364622" cy="2195839"/>
            <a:chOff x="6705601" y="1573696"/>
            <a:chExt cx="4605434" cy="4355944"/>
          </a:xfrm>
        </p:grpSpPr>
        <p:grpSp>
          <p:nvGrpSpPr>
            <p:cNvPr id="7" name="Gruppieren 6"/>
            <p:cNvGrpSpPr/>
            <p:nvPr/>
          </p:nvGrpSpPr>
          <p:grpSpPr>
            <a:xfrm>
              <a:off x="8296452" y="2675116"/>
              <a:ext cx="2301886" cy="1814675"/>
              <a:chOff x="3419872" y="2580854"/>
              <a:chExt cx="3057036" cy="2409994"/>
            </a:xfrm>
          </p:grpSpPr>
          <p:pic>
            <p:nvPicPr>
              <p:cNvPr id="24" name="Grafik 15" descr="Flache_hand.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gray">
              <a:xfrm>
                <a:off x="3419872" y="4077072"/>
                <a:ext cx="3057036" cy="913776"/>
              </a:xfrm>
              <a:prstGeom prst="rect">
                <a:avLst/>
              </a:prstGeom>
              <a:noFill/>
              <a:ln w="9525">
                <a:noFill/>
                <a:miter lim="800000"/>
                <a:headEnd/>
                <a:tailEnd/>
              </a:ln>
            </p:spPr>
          </p:pic>
          <p:grpSp>
            <p:nvGrpSpPr>
              <p:cNvPr id="25" name="Gruppieren 24"/>
              <p:cNvGrpSpPr/>
              <p:nvPr/>
            </p:nvGrpSpPr>
            <p:grpSpPr bwMode="gray">
              <a:xfrm>
                <a:off x="3553422" y="2580854"/>
                <a:ext cx="1749505" cy="1750327"/>
                <a:chOff x="2116269" y="1064912"/>
                <a:chExt cx="4996300" cy="4998648"/>
              </a:xfrm>
              <a:effectLst/>
            </p:grpSpPr>
            <p:sp>
              <p:nvSpPr>
                <p:cNvPr id="26" name="Freeform 10" descr="© INSCALE GmbH, 15.06.20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solidFill>
                  <a:srgbClr val="7D7D7D"/>
                </a:solidFill>
                <a:ln w="9525">
                  <a:noFill/>
                  <a:round/>
                  <a:headEnd/>
                  <a:tailEnd/>
                </a:ln>
              </p:spPr>
              <p:txBody>
                <a:bodyPr/>
                <a:lstStyle/>
                <a:p>
                  <a:endParaRPr lang="en-US" dirty="0"/>
                </a:p>
              </p:txBody>
            </p:sp>
            <p:sp>
              <p:nvSpPr>
                <p:cNvPr id="27" name="_color1" descr="© INSCALE GmbH, 15.06.2010"/>
                <p:cNvSpPr>
                  <a:spLocks noEditPoints="1"/>
                </p:cNvSpPr>
                <p:nvPr/>
              </p:nvSpPr>
              <p:spPr bwMode="gray">
                <a:xfrm>
                  <a:off x="2116269" y="1064912"/>
                  <a:ext cx="4996300" cy="4998648"/>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solidFill>
                  <a:srgbClr val="646464"/>
                </a:solidFill>
                <a:ln w="9525">
                  <a:noFill/>
                  <a:round/>
                  <a:headEnd/>
                  <a:tailEnd/>
                </a:ln>
              </p:spPr>
              <p:txBody>
                <a:bodyPr/>
                <a:lstStyle/>
                <a:p>
                  <a:endParaRPr lang="en-US" dirty="0"/>
                </a:p>
              </p:txBody>
            </p:sp>
            <p:sp>
              <p:nvSpPr>
                <p:cNvPr id="28" name="Freeform 12" descr="© INSCALE GmbH, 15.06.2010"/>
                <p:cNvSpPr>
                  <a:spLocks noEditPoints="1"/>
                </p:cNvSpPr>
                <p:nvPr/>
              </p:nvSpPr>
              <p:spPr bwMode="gray">
                <a:xfrm>
                  <a:off x="2146158" y="1225005"/>
                  <a:ext cx="4907081" cy="4712476"/>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adFill flip="none" rotWithShape="1">
                  <a:gsLst>
                    <a:gs pos="0">
                      <a:srgbClr val="F8F8F8"/>
                    </a:gs>
                    <a:gs pos="100000">
                      <a:srgbClr val="7D7D7D"/>
                    </a:gs>
                  </a:gsLst>
                  <a:path path="circle">
                    <a:fillToRect l="50000" t="50000" r="50000" b="50000"/>
                  </a:path>
                  <a:tileRect/>
                </a:gradFill>
                <a:ln w="9525" cap="flat" cmpd="sng">
                  <a:noFill/>
                  <a:prstDash val="solid"/>
                  <a:round/>
                  <a:headEnd type="none" w="med" len="med"/>
                  <a:tailEnd type="none" w="med" len="med"/>
                </a:ln>
                <a:effectLst>
                  <a:outerShdw blurRad="50800" dist="38100" dir="5400000" algn="t" rotWithShape="0">
                    <a:prstClr val="black">
                      <a:alpha val="70000"/>
                    </a:prstClr>
                  </a:outerShdw>
                </a:effectLst>
              </p:spPr>
              <p:txBody>
                <a:bodyPr/>
                <a:lstStyle/>
                <a:p>
                  <a:endParaRPr lang="en-US" dirty="0"/>
                </a:p>
              </p:txBody>
            </p:sp>
          </p:grpSp>
        </p:grpSp>
        <p:sp>
          <p:nvSpPr>
            <p:cNvPr id="8" name="Gebogener Pfeil 7"/>
            <p:cNvSpPr/>
            <p:nvPr/>
          </p:nvSpPr>
          <p:spPr bwMode="gray">
            <a:xfrm>
              <a:off x="7022292" y="1573696"/>
              <a:ext cx="4057780" cy="4057780"/>
            </a:xfrm>
            <a:prstGeom prst="circularArrow">
              <a:avLst>
                <a:gd name="adj1" fmla="val 8477"/>
                <a:gd name="adj2" fmla="val 1186197"/>
                <a:gd name="adj3" fmla="val 15454021"/>
                <a:gd name="adj4" fmla="val 16986582"/>
                <a:gd name="adj5" fmla="val 7231"/>
              </a:avLst>
            </a:prstGeom>
            <a:solidFill>
              <a:schemeClr val="accent1"/>
            </a:solidFill>
            <a:ln w="12700">
              <a:noFill/>
              <a:miter lim="800000"/>
              <a:headEnd/>
              <a:tailEnd/>
            </a:ln>
            <a:effectLst/>
          </p:spPr>
          <p:txBody>
            <a:bodyPr lIns="108000" tIns="72000" rIns="108000" bIns="72000" anchor="ctr"/>
            <a:lstStyle/>
            <a:p>
              <a:pPr defTabSz="801688" eaLnBrk="0" hangingPunct="0"/>
              <a:endParaRPr lang="en-US" b="1" dirty="0">
                <a:solidFill>
                  <a:srgbClr val="FFFFFF"/>
                </a:solidFill>
                <a:effectLst>
                  <a:outerShdw blurRad="190500" algn="ctr" rotWithShape="0">
                    <a:prstClr val="black">
                      <a:alpha val="50000"/>
                    </a:prstClr>
                  </a:outerShdw>
                </a:effectLst>
                <a:cs typeface="Arial" charset="0"/>
              </a:endParaRPr>
            </a:p>
          </p:txBody>
        </p:sp>
        <p:sp>
          <p:nvSpPr>
            <p:cNvPr id="38" name="Oval 29"/>
            <p:cNvSpPr>
              <a:spLocks noChangeArrowheads="1"/>
            </p:cNvSpPr>
            <p:nvPr/>
          </p:nvSpPr>
          <p:spPr bwMode="gray">
            <a:xfrm>
              <a:off x="9477685" y="1677021"/>
              <a:ext cx="1236143" cy="1236143"/>
            </a:xfrm>
            <a:prstGeom prst="ellipse">
              <a:avLst/>
            </a:prstGeom>
            <a:solidFill>
              <a:schemeClr val="bg1">
                <a:lumMod val="95000"/>
              </a:schemeClr>
            </a:solidFill>
            <a:ln w="12700">
              <a:noFill/>
              <a:prstDash val="lgDash"/>
              <a:round/>
              <a:headEnd/>
              <a:tailEnd/>
            </a:ln>
            <a:effectLst>
              <a:outerShdw blurRad="127000" dist="88900" dir="18900000" sy="23000" kx="-1200000" algn="bl" rotWithShape="0">
                <a:prstClr val="black">
                  <a:alpha val="15000"/>
                </a:prstClr>
              </a:outerShdw>
            </a:effectLst>
            <a:scene3d>
              <a:camera prst="orthographicFront"/>
              <a:lightRig rig="balanced" dir="t"/>
            </a:scene3d>
            <a:sp3d prstMaterial="matte">
              <a:bevelT w="540000" h="540000"/>
              <a:bevelB w="540000" h="540000"/>
            </a:sp3d>
          </p:spPr>
          <p:txBody>
            <a:bodyPr vert="horz" wrap="none" lIns="0" tIns="0" rIns="0" bIns="0" anchor="ctr" anchorCtr="0">
              <a:noAutofit/>
            </a:bodyPr>
            <a:lstStyle/>
            <a:p>
              <a:pPr algn="ctr"/>
              <a:r>
                <a:rPr lang="en-US" sz="1200" b="1" noProof="1">
                  <a:solidFill>
                    <a:schemeClr val="tx1">
                      <a:lumMod val="65000"/>
                      <a:lumOff val="35000"/>
                    </a:schemeClr>
                  </a:solidFill>
                </a:rPr>
                <a:t>IDENTIFICAR</a:t>
              </a:r>
            </a:p>
          </p:txBody>
        </p:sp>
        <p:sp>
          <p:nvSpPr>
            <p:cNvPr id="39" name="Oval 29"/>
            <p:cNvSpPr>
              <a:spLocks noChangeArrowheads="1"/>
            </p:cNvSpPr>
            <p:nvPr/>
          </p:nvSpPr>
          <p:spPr bwMode="gray">
            <a:xfrm>
              <a:off x="10074892" y="3435981"/>
              <a:ext cx="1236143" cy="1236143"/>
            </a:xfrm>
            <a:prstGeom prst="ellipse">
              <a:avLst/>
            </a:prstGeom>
            <a:solidFill>
              <a:schemeClr val="bg1">
                <a:lumMod val="95000"/>
              </a:schemeClr>
            </a:solidFill>
            <a:ln w="12700">
              <a:noFill/>
              <a:prstDash val="lgDash"/>
              <a:round/>
              <a:headEnd/>
              <a:tailEnd/>
            </a:ln>
            <a:effectLst>
              <a:outerShdw blurRad="127000" dist="88900" dir="18900000" sy="23000" kx="-1200000" algn="bl" rotWithShape="0">
                <a:prstClr val="black">
                  <a:alpha val="15000"/>
                </a:prstClr>
              </a:outerShdw>
            </a:effectLst>
            <a:scene3d>
              <a:camera prst="orthographicFront"/>
              <a:lightRig rig="balanced" dir="t"/>
            </a:scene3d>
            <a:sp3d prstMaterial="matte">
              <a:bevelT w="540000" h="540000"/>
              <a:bevelB w="540000" h="540000"/>
            </a:sp3d>
          </p:spPr>
          <p:txBody>
            <a:bodyPr vert="horz" wrap="none" lIns="0" tIns="0" rIns="0" bIns="0" anchor="ctr" anchorCtr="0">
              <a:noAutofit/>
            </a:bodyPr>
            <a:lstStyle/>
            <a:p>
              <a:pPr algn="ctr"/>
              <a:r>
                <a:rPr lang="en-US" sz="1200" b="1" noProof="1">
                  <a:solidFill>
                    <a:schemeClr val="tx1">
                      <a:lumMod val="65000"/>
                      <a:lumOff val="35000"/>
                    </a:schemeClr>
                  </a:solidFill>
                </a:rPr>
                <a:t>CAPTURAR</a:t>
              </a:r>
            </a:p>
          </p:txBody>
        </p:sp>
        <p:sp>
          <p:nvSpPr>
            <p:cNvPr id="40" name="Oval 29"/>
            <p:cNvSpPr>
              <a:spLocks noChangeArrowheads="1"/>
            </p:cNvSpPr>
            <p:nvPr/>
          </p:nvSpPr>
          <p:spPr bwMode="gray">
            <a:xfrm>
              <a:off x="8436066" y="4693497"/>
              <a:ext cx="1236143" cy="1236143"/>
            </a:xfrm>
            <a:prstGeom prst="ellipse">
              <a:avLst/>
            </a:prstGeom>
            <a:solidFill>
              <a:schemeClr val="accent1">
                <a:lumMod val="60000"/>
                <a:lumOff val="40000"/>
              </a:schemeClr>
            </a:solidFill>
            <a:ln w="12700">
              <a:noFill/>
              <a:prstDash val="lgDash"/>
              <a:round/>
              <a:headEnd/>
              <a:tailEnd/>
            </a:ln>
            <a:effectLst>
              <a:outerShdw blurRad="127000" dist="88900" dir="18900000" sy="23000" kx="-1200000" algn="bl" rotWithShape="0">
                <a:prstClr val="black">
                  <a:alpha val="15000"/>
                </a:prstClr>
              </a:outerShdw>
            </a:effectLst>
            <a:scene3d>
              <a:camera prst="orthographicFront"/>
              <a:lightRig rig="balanced" dir="t"/>
            </a:scene3d>
            <a:sp3d prstMaterial="matte">
              <a:bevelT w="540000" h="540000"/>
              <a:bevelB w="540000" h="540000"/>
            </a:sp3d>
          </p:spPr>
          <p:txBody>
            <a:bodyPr vert="horz" wrap="none" lIns="0" tIns="0" rIns="0" bIns="0" anchor="ctr" anchorCtr="0">
              <a:noAutofit/>
            </a:bodyPr>
            <a:lstStyle/>
            <a:p>
              <a:pPr algn="ctr"/>
              <a:r>
                <a:rPr lang="en-US" sz="1200" b="1" noProof="1">
                  <a:solidFill>
                    <a:schemeClr val="tx1">
                      <a:lumMod val="65000"/>
                      <a:lumOff val="35000"/>
                    </a:schemeClr>
                  </a:solidFill>
                </a:rPr>
                <a:t>COMPARTIR</a:t>
              </a:r>
            </a:p>
          </p:txBody>
        </p:sp>
        <p:sp>
          <p:nvSpPr>
            <p:cNvPr id="41" name="Oval 29"/>
            <p:cNvSpPr>
              <a:spLocks noChangeArrowheads="1"/>
            </p:cNvSpPr>
            <p:nvPr/>
          </p:nvSpPr>
          <p:spPr bwMode="gray">
            <a:xfrm>
              <a:off x="6705601" y="3435444"/>
              <a:ext cx="1236143" cy="1236143"/>
            </a:xfrm>
            <a:prstGeom prst="ellipse">
              <a:avLst/>
            </a:prstGeom>
            <a:solidFill>
              <a:schemeClr val="bg1">
                <a:lumMod val="95000"/>
              </a:schemeClr>
            </a:solidFill>
            <a:ln w="12700">
              <a:noFill/>
              <a:prstDash val="lgDash"/>
              <a:round/>
              <a:headEnd/>
              <a:tailEnd/>
            </a:ln>
            <a:effectLst>
              <a:outerShdw blurRad="127000" dist="88900" dir="18900000" sy="23000" kx="-1200000" algn="bl" rotWithShape="0">
                <a:prstClr val="black">
                  <a:alpha val="15000"/>
                </a:prstClr>
              </a:outerShdw>
            </a:effectLst>
            <a:scene3d>
              <a:camera prst="orthographicFront"/>
              <a:lightRig rig="balanced" dir="t"/>
            </a:scene3d>
            <a:sp3d prstMaterial="matte">
              <a:bevelT w="540000" h="540000"/>
              <a:bevelB w="540000" h="540000"/>
            </a:sp3d>
          </p:spPr>
          <p:txBody>
            <a:bodyPr vert="horz" wrap="none" lIns="0" tIns="0" rIns="0" bIns="0" anchor="ctr" anchorCtr="0">
              <a:noAutofit/>
            </a:bodyPr>
            <a:lstStyle/>
            <a:p>
              <a:pPr algn="ctr"/>
              <a:r>
                <a:rPr lang="en-US" sz="1200" b="1" noProof="1">
                  <a:solidFill>
                    <a:schemeClr val="tx1">
                      <a:lumMod val="65000"/>
                      <a:lumOff val="35000"/>
                    </a:schemeClr>
                  </a:solidFill>
                </a:rPr>
                <a:t>APLICAR</a:t>
              </a:r>
            </a:p>
          </p:txBody>
        </p:sp>
        <p:sp>
          <p:nvSpPr>
            <p:cNvPr id="42" name="Oval 29"/>
            <p:cNvSpPr>
              <a:spLocks noChangeArrowheads="1"/>
            </p:cNvSpPr>
            <p:nvPr/>
          </p:nvSpPr>
          <p:spPr bwMode="gray">
            <a:xfrm>
              <a:off x="7201616" y="1665665"/>
              <a:ext cx="1236143" cy="1236143"/>
            </a:xfrm>
            <a:prstGeom prst="ellipse">
              <a:avLst/>
            </a:prstGeom>
            <a:solidFill>
              <a:schemeClr val="bg1">
                <a:lumMod val="95000"/>
              </a:schemeClr>
            </a:solidFill>
            <a:ln w="12700">
              <a:noFill/>
              <a:prstDash val="lgDash"/>
              <a:round/>
              <a:headEnd/>
              <a:tailEnd/>
            </a:ln>
            <a:effectLst>
              <a:outerShdw blurRad="127000" dist="88900" dir="18900000" sy="23000" kx="-1200000" algn="bl" rotWithShape="0">
                <a:prstClr val="black">
                  <a:alpha val="15000"/>
                </a:prstClr>
              </a:outerShdw>
            </a:effectLst>
            <a:scene3d>
              <a:camera prst="orthographicFront"/>
              <a:lightRig rig="balanced" dir="t"/>
            </a:scene3d>
            <a:sp3d prstMaterial="matte">
              <a:bevelT w="540000" h="540000"/>
              <a:bevelB w="540000" h="540000"/>
            </a:sp3d>
          </p:spPr>
          <p:txBody>
            <a:bodyPr vert="horz" wrap="none" lIns="0" tIns="0" rIns="0" bIns="0" anchor="ctr" anchorCtr="0">
              <a:noAutofit/>
            </a:bodyPr>
            <a:lstStyle/>
            <a:p>
              <a:pPr algn="ctr"/>
              <a:r>
                <a:rPr lang="en-US" sz="1200" b="1" noProof="1">
                  <a:solidFill>
                    <a:schemeClr val="tx1">
                      <a:lumMod val="65000"/>
                      <a:lumOff val="35000"/>
                    </a:schemeClr>
                  </a:solidFill>
                </a:rPr>
                <a:t>EVALUAR</a:t>
              </a:r>
            </a:p>
          </p:txBody>
        </p:sp>
      </p:grpSp>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083" y="2689972"/>
            <a:ext cx="2472607" cy="12970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0" name="19 Grupo"/>
          <p:cNvGrpSpPr/>
          <p:nvPr/>
        </p:nvGrpSpPr>
        <p:grpSpPr>
          <a:xfrm>
            <a:off x="3302759" y="2716699"/>
            <a:ext cx="2210937" cy="1275572"/>
            <a:chOff x="5350697" y="2006844"/>
            <a:chExt cx="3134812" cy="1732111"/>
          </a:xfrm>
        </p:grpSpPr>
        <p:pic>
          <p:nvPicPr>
            <p:cNvPr id="2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76677" y="2006844"/>
              <a:ext cx="3108832" cy="17321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50697" y="3133708"/>
              <a:ext cx="1438649" cy="604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6252" y="4826788"/>
            <a:ext cx="2532950" cy="13312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30799" y="4887643"/>
            <a:ext cx="2173180" cy="12704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20633" y="2580028"/>
            <a:ext cx="2928114" cy="36899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Titel 1"/>
          <p:cNvSpPr txBox="1">
            <a:spLocks/>
          </p:cNvSpPr>
          <p:nvPr/>
        </p:nvSpPr>
        <p:spPr>
          <a:xfrm>
            <a:off x="557442" y="258716"/>
            <a:ext cx="6976122" cy="818735"/>
          </a:xfrm>
          <a:prstGeom prst="rect">
            <a:avLst/>
          </a:prstGeom>
          <a:noFill/>
          <a:ln w="25400"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0" tIns="0" rIns="0" bIns="0" rtlCol="0" anchor="t" anchorCtr="0">
            <a:normAutofit/>
          </a:bodyPr>
          <a:lstStyle>
            <a:lvl1pPr algn="l" defTabSz="914400" rtl="0" eaLnBrk="1" latinLnBrk="0" hangingPunct="1">
              <a:spcBef>
                <a:spcPct val="0"/>
              </a:spcBef>
              <a:buNone/>
              <a:defRPr sz="3600" b="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b="1" dirty="0">
                <a:solidFill>
                  <a:schemeClr val="accent1">
                    <a:lumMod val="75000"/>
                  </a:schemeClr>
                </a:solidFill>
              </a:rPr>
              <a:t>5. CLAVES</a:t>
            </a:r>
            <a:endParaRPr lang="de-DE" dirty="0">
              <a:solidFill>
                <a:schemeClr val="accent1">
                  <a:lumMod val="75000"/>
                </a:schemeClr>
              </a:solidFill>
            </a:endParaRPr>
          </a:p>
        </p:txBody>
      </p:sp>
      <p:sp>
        <p:nvSpPr>
          <p:cNvPr id="34" name="1 Título"/>
          <p:cNvSpPr txBox="1">
            <a:spLocks/>
          </p:cNvSpPr>
          <p:nvPr/>
        </p:nvSpPr>
        <p:spPr>
          <a:xfrm>
            <a:off x="625676" y="675585"/>
            <a:ext cx="11670951" cy="948512"/>
          </a:xfrm>
          <a:prstGeom prst="rect">
            <a:avLst/>
          </a:prstGeom>
        </p:spPr>
        <p:txBody>
          <a:bodyPr vert="horz">
            <a:normAutofit/>
          </a:bodyPr>
          <a:lstStyle>
            <a:lvl1pPr algn="l" defTabSz="914400" rtl="0" eaLnBrk="1" latinLnBrk="0" hangingPunct="1">
              <a:spcBef>
                <a:spcPct val="0"/>
              </a:spcBef>
              <a:buNone/>
              <a:defRPr sz="3600" b="0" kern="1200">
                <a:solidFill>
                  <a:schemeClr val="tx1"/>
                </a:solidFill>
                <a:latin typeface="+mj-lt"/>
                <a:ea typeface="+mj-ea"/>
                <a:cs typeface="+mj-cs"/>
              </a:defRPr>
            </a:lvl1pPr>
          </a:lstStyle>
          <a:p>
            <a:r>
              <a:rPr lang="en-US" sz="2800" cap="all" dirty="0"/>
              <a:t>CICLO DE VIDA DE TRANsFERENCIA DEL CONOCIMIENTO</a:t>
            </a:r>
            <a:endParaRPr lang="es-ES" sz="2800" dirty="0">
              <a:solidFill>
                <a:schemeClr val="tx2"/>
              </a:solidFill>
              <a:latin typeface="Corbel" panose="020B0503020204020204" pitchFamily="34" charset="0"/>
            </a:endParaRPr>
          </a:p>
        </p:txBody>
      </p:sp>
    </p:spTree>
    <p:extLst>
      <p:ext uri="{BB962C8B-B14F-4D97-AF65-F5344CB8AC3E}">
        <p14:creationId xmlns:p14="http://schemas.microsoft.com/office/powerpoint/2010/main" val="222764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p:nvPr/>
        </p:nvGrpSpPr>
        <p:grpSpPr>
          <a:xfrm>
            <a:off x="516252" y="1344317"/>
            <a:ext cx="8177372" cy="5056482"/>
            <a:chOff x="351665" y="3754440"/>
            <a:chExt cx="5796091" cy="2465734"/>
          </a:xfrm>
        </p:grpSpPr>
        <p:sp>
          <p:nvSpPr>
            <p:cNvPr id="33" name="Rectangle 19"/>
            <p:cNvSpPr>
              <a:spLocks noChangeArrowheads="1"/>
            </p:cNvSpPr>
            <p:nvPr/>
          </p:nvSpPr>
          <p:spPr bwMode="gray">
            <a:xfrm>
              <a:off x="351665" y="3754440"/>
              <a:ext cx="5796091" cy="360363"/>
            </a:xfrm>
            <a:prstGeom prst="rect">
              <a:avLst/>
            </a:prstGeom>
            <a:solidFill>
              <a:schemeClr val="accent1"/>
            </a:solidFill>
            <a:ln>
              <a:headEnd/>
              <a:tailEnd/>
            </a:ln>
          </p:spPr>
          <p:style>
            <a:lnRef idx="2">
              <a:schemeClr val="accent1"/>
            </a:lnRef>
            <a:fillRef idx="1">
              <a:schemeClr val="lt1"/>
            </a:fillRef>
            <a:effectRef idx="0">
              <a:schemeClr val="accent1"/>
            </a:effectRef>
            <a:fontRef idx="minor">
              <a:schemeClr val="dk1"/>
            </a:fontRef>
          </p:style>
          <p:txBody>
            <a:bodyPr lIns="252000" tIns="144000" rIns="144000" bIns="144000" anchor="ctr"/>
            <a:lstStyle/>
            <a:p>
              <a:pPr defTabSz="801688" eaLnBrk="0" hangingPunct="0"/>
              <a:r>
                <a:rPr lang="en-US" sz="3600" dirty="0">
                  <a:solidFill>
                    <a:prstClr val="black"/>
                  </a:solidFill>
                  <a:ea typeface="+mj-ea"/>
                  <a:cs typeface="+mj-cs"/>
                </a:rPr>
                <a:t>4ª ETAPA - APLICAR</a:t>
              </a:r>
              <a:endParaRPr lang="en-US" cap="all" dirty="0">
                <a:solidFill>
                  <a:schemeClr val="bg2"/>
                </a:solidFill>
                <a:cs typeface="Arial" charset="0"/>
              </a:endParaRPr>
            </a:p>
          </p:txBody>
        </p:sp>
        <p:sp>
          <p:nvSpPr>
            <p:cNvPr id="34" name="Rectangle 5"/>
            <p:cNvSpPr>
              <a:spLocks noChangeArrowheads="1"/>
            </p:cNvSpPr>
            <p:nvPr/>
          </p:nvSpPr>
          <p:spPr bwMode="gray">
            <a:xfrm>
              <a:off x="351665" y="4114803"/>
              <a:ext cx="5796091" cy="2105371"/>
            </a:xfrm>
            <a:prstGeom prst="rect">
              <a:avLst/>
            </a:prstGeom>
            <a:solidFill>
              <a:schemeClr val="accent1">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lIns="252000" tIns="144000" rIns="144000" bIns="144000"/>
            <a:lstStyle/>
            <a:p>
              <a:pPr marL="190500" indent="-190500">
                <a:lnSpc>
                  <a:spcPct val="95000"/>
                </a:lnSpc>
                <a:spcAft>
                  <a:spcPts val="800"/>
                </a:spcAft>
                <a:buFont typeface="Wingdings" pitchFamily="2" charset="2"/>
                <a:buChar char="§"/>
                <a:defRPr/>
              </a:pPr>
              <a:endParaRPr lang="en-US" sz="1800" dirty="0" smtClean="0">
                <a:solidFill>
                  <a:srgbClr val="000000"/>
                </a:solidFill>
                <a:latin typeface="Calibri Light" panose="020F0302020204030204" pitchFamily="34" charset="0"/>
                <a:cs typeface="Arial" charset="0"/>
              </a:endParaRPr>
            </a:p>
            <a:p>
              <a:pPr marL="1657213" lvl="3" indent="-285750">
                <a:lnSpc>
                  <a:spcPct val="95000"/>
                </a:lnSpc>
                <a:spcAft>
                  <a:spcPts val="800"/>
                </a:spcAft>
                <a:buFont typeface="Wingdings" panose="05000000000000000000" pitchFamily="2" charset="2"/>
                <a:buChar char="§"/>
                <a:defRPr/>
              </a:pPr>
              <a:endParaRPr lang="en-US" sz="2000" dirty="0">
                <a:solidFill>
                  <a:srgbClr val="000000"/>
                </a:solidFill>
                <a:latin typeface="Calibri Light" panose="020F0302020204030204" pitchFamily="34" charset="0"/>
                <a:cs typeface="Arial" charset="0"/>
              </a:endParaRPr>
            </a:p>
            <a:p>
              <a:pPr marL="1657213" lvl="3" indent="-285750">
                <a:lnSpc>
                  <a:spcPct val="95000"/>
                </a:lnSpc>
                <a:spcAft>
                  <a:spcPts val="800"/>
                </a:spcAft>
                <a:buFont typeface="Wingdings" panose="05000000000000000000" pitchFamily="2" charset="2"/>
                <a:buChar char="§"/>
                <a:defRPr/>
              </a:pPr>
              <a:r>
                <a:rPr lang="en-US" sz="2000" b="1" dirty="0" smtClean="0">
                  <a:solidFill>
                    <a:srgbClr val="000000"/>
                  </a:solidFill>
                  <a:latin typeface="Calibri Light" panose="020F0302020204030204" pitchFamily="34" charset="0"/>
                  <a:cs typeface="Arial" charset="0"/>
                </a:rPr>
                <a:t>PROYECTOS ESTRATÉGICOS </a:t>
              </a:r>
              <a:r>
                <a:rPr lang="en-US" sz="2000" dirty="0" smtClean="0">
                  <a:solidFill>
                    <a:srgbClr val="000000"/>
                  </a:solidFill>
                  <a:latin typeface="Calibri Light" panose="020F0302020204030204" pitchFamily="34" charset="0"/>
                  <a:cs typeface="Arial" charset="0"/>
                </a:rPr>
                <a:t>(a </a:t>
              </a:r>
              <a:r>
                <a:rPr lang="en-US" sz="2000" dirty="0" err="1" smtClean="0">
                  <a:solidFill>
                    <a:srgbClr val="000000"/>
                  </a:solidFill>
                  <a:latin typeface="Calibri Light" panose="020F0302020204030204" pitchFamily="34" charset="0"/>
                  <a:cs typeface="Arial" charset="0"/>
                </a:rPr>
                <a:t>través</a:t>
              </a:r>
              <a:r>
                <a:rPr lang="en-US" sz="2000" dirty="0" smtClean="0">
                  <a:solidFill>
                    <a:srgbClr val="000000"/>
                  </a:solidFill>
                  <a:latin typeface="Calibri Light" panose="020F0302020204030204" pitchFamily="34" charset="0"/>
                  <a:cs typeface="Arial" charset="0"/>
                </a:rPr>
                <a:t> </a:t>
              </a:r>
            </a:p>
            <a:p>
              <a:pPr lvl="3">
                <a:lnSpc>
                  <a:spcPct val="95000"/>
                </a:lnSpc>
                <a:spcAft>
                  <a:spcPts val="800"/>
                </a:spcAft>
                <a:defRPr/>
              </a:pPr>
              <a:r>
                <a:rPr lang="en-US" sz="2000" dirty="0" smtClean="0">
                  <a:solidFill>
                    <a:srgbClr val="000000"/>
                  </a:solidFill>
                  <a:latin typeface="Calibri Light" panose="020F0302020204030204" pitchFamily="34" charset="0"/>
                  <a:cs typeface="Arial" charset="0"/>
                </a:rPr>
                <a:t>de las </a:t>
              </a:r>
              <a:r>
                <a:rPr lang="en-US" sz="2000" dirty="0" err="1" smtClean="0">
                  <a:solidFill>
                    <a:srgbClr val="000000"/>
                  </a:solidFill>
                  <a:latin typeface="Calibri Light" panose="020F0302020204030204" pitchFamily="34" charset="0"/>
                  <a:cs typeface="Arial" charset="0"/>
                </a:rPr>
                <a:t>Lecciones</a:t>
              </a:r>
              <a:r>
                <a:rPr lang="en-US" sz="2000" dirty="0" smtClean="0">
                  <a:solidFill>
                    <a:srgbClr val="000000"/>
                  </a:solidFill>
                  <a:latin typeface="Calibri Light" panose="020F0302020204030204" pitchFamily="34" charset="0"/>
                  <a:cs typeface="Arial" charset="0"/>
                </a:rPr>
                <a:t> </a:t>
              </a:r>
              <a:r>
                <a:rPr lang="en-US" sz="2000" dirty="0" err="1" smtClean="0">
                  <a:solidFill>
                    <a:srgbClr val="000000"/>
                  </a:solidFill>
                  <a:latin typeface="Calibri Light" panose="020F0302020204030204" pitchFamily="34" charset="0"/>
                  <a:cs typeface="Arial" charset="0"/>
                </a:rPr>
                <a:t>aprendidas</a:t>
              </a:r>
              <a:r>
                <a:rPr lang="en-US" sz="2000" dirty="0" smtClean="0">
                  <a:solidFill>
                    <a:srgbClr val="000000"/>
                  </a:solidFill>
                  <a:latin typeface="Calibri Light" panose="020F0302020204030204" pitchFamily="34" charset="0"/>
                  <a:cs typeface="Arial" charset="0"/>
                </a:rPr>
                <a:t> )</a:t>
              </a:r>
            </a:p>
            <a:p>
              <a:pPr lvl="3">
                <a:lnSpc>
                  <a:spcPct val="95000"/>
                </a:lnSpc>
                <a:spcAft>
                  <a:spcPts val="800"/>
                </a:spcAft>
                <a:defRPr/>
              </a:pPr>
              <a:endParaRPr lang="en-US" sz="2000" dirty="0">
                <a:solidFill>
                  <a:srgbClr val="000000"/>
                </a:solidFill>
                <a:latin typeface="Calibri Light" panose="020F0302020204030204" pitchFamily="34" charset="0"/>
                <a:cs typeface="Arial" charset="0"/>
              </a:endParaRPr>
            </a:p>
            <a:p>
              <a:pPr lvl="3">
                <a:lnSpc>
                  <a:spcPct val="95000"/>
                </a:lnSpc>
                <a:spcAft>
                  <a:spcPts val="800"/>
                </a:spcAft>
                <a:defRPr/>
              </a:pPr>
              <a:endParaRPr lang="en-US" sz="2000" dirty="0" smtClean="0">
                <a:solidFill>
                  <a:srgbClr val="000000"/>
                </a:solidFill>
                <a:latin typeface="Calibri Light" panose="020F0302020204030204" pitchFamily="34" charset="0"/>
                <a:cs typeface="Arial" charset="0"/>
              </a:endParaRPr>
            </a:p>
            <a:p>
              <a:pPr marL="2571521" lvl="5" indent="-285750">
                <a:lnSpc>
                  <a:spcPct val="95000"/>
                </a:lnSpc>
                <a:spcAft>
                  <a:spcPts val="800"/>
                </a:spcAft>
                <a:buFont typeface="Wingdings" panose="05000000000000000000" pitchFamily="2" charset="2"/>
                <a:buChar char="§"/>
                <a:defRPr/>
              </a:pPr>
              <a:r>
                <a:rPr lang="en-US" sz="2000" b="1" dirty="0" smtClean="0">
                  <a:solidFill>
                    <a:srgbClr val="000000"/>
                  </a:solidFill>
                  <a:latin typeface="Calibri Light" panose="020F0302020204030204" pitchFamily="34" charset="0"/>
                  <a:cs typeface="Arial" charset="0"/>
                </a:rPr>
                <a:t>MEDICINA BASADA EN LA EVIDENCIA </a:t>
              </a:r>
            </a:p>
            <a:p>
              <a:pPr lvl="5">
                <a:lnSpc>
                  <a:spcPct val="95000"/>
                </a:lnSpc>
                <a:spcAft>
                  <a:spcPts val="800"/>
                </a:spcAft>
                <a:defRPr/>
              </a:pPr>
              <a:r>
                <a:rPr lang="en-US" sz="2000" dirty="0" err="1" smtClean="0">
                  <a:solidFill>
                    <a:srgbClr val="000000"/>
                  </a:solidFill>
                  <a:latin typeface="Calibri Light" panose="020F0302020204030204" pitchFamily="34" charset="0"/>
                  <a:cs typeface="Arial" charset="0"/>
                </a:rPr>
                <a:t>aplicada</a:t>
              </a:r>
              <a:r>
                <a:rPr lang="en-US" sz="2000" dirty="0" smtClean="0">
                  <a:solidFill>
                    <a:srgbClr val="000000"/>
                  </a:solidFill>
                  <a:latin typeface="Calibri Light" panose="020F0302020204030204" pitchFamily="34" charset="0"/>
                  <a:cs typeface="Arial" charset="0"/>
                </a:rPr>
                <a:t> a </a:t>
              </a:r>
              <a:r>
                <a:rPr lang="en-US" sz="2000" dirty="0" err="1" smtClean="0">
                  <a:solidFill>
                    <a:srgbClr val="000000"/>
                  </a:solidFill>
                  <a:latin typeface="Calibri Light" panose="020F0302020204030204" pitchFamily="34" charset="0"/>
                  <a:cs typeface="Arial" charset="0"/>
                </a:rPr>
                <a:t>casos</a:t>
              </a:r>
              <a:r>
                <a:rPr lang="en-US" sz="2000" dirty="0" smtClean="0">
                  <a:solidFill>
                    <a:srgbClr val="000000"/>
                  </a:solidFill>
                  <a:latin typeface="Calibri Light" panose="020F0302020204030204" pitchFamily="34" charset="0"/>
                  <a:cs typeface="Arial" charset="0"/>
                </a:rPr>
                <a:t> </a:t>
              </a:r>
              <a:r>
                <a:rPr lang="en-US" sz="2000" dirty="0" err="1" smtClean="0">
                  <a:solidFill>
                    <a:srgbClr val="000000"/>
                  </a:solidFill>
                  <a:latin typeface="Calibri Light" panose="020F0302020204030204" pitchFamily="34" charset="0"/>
                  <a:cs typeface="Arial" charset="0"/>
                </a:rPr>
                <a:t>reales</a:t>
              </a:r>
              <a:endParaRPr lang="en-US" sz="2000" dirty="0" smtClean="0">
                <a:solidFill>
                  <a:srgbClr val="000000"/>
                </a:solidFill>
                <a:latin typeface="Calibri Light" panose="020F0302020204030204" pitchFamily="34" charset="0"/>
                <a:cs typeface="Arial" charset="0"/>
              </a:endParaRPr>
            </a:p>
            <a:p>
              <a:pPr marL="176213" indent="-176213">
                <a:lnSpc>
                  <a:spcPct val="95000"/>
                </a:lnSpc>
                <a:spcAft>
                  <a:spcPts val="800"/>
                </a:spcAft>
                <a:buFont typeface="Wingdings" pitchFamily="2" charset="2"/>
                <a:buChar char="§"/>
                <a:defRPr/>
              </a:pPr>
              <a:endParaRPr lang="en-US" sz="1800" dirty="0">
                <a:solidFill>
                  <a:srgbClr val="000000"/>
                </a:solidFill>
                <a:latin typeface="Calibri Light" panose="020F0302020204030204" pitchFamily="34" charset="0"/>
                <a:cs typeface="Arial" charset="0"/>
              </a:endParaRPr>
            </a:p>
            <a:p>
              <a:pPr marL="176213" indent="-176213">
                <a:lnSpc>
                  <a:spcPct val="95000"/>
                </a:lnSpc>
                <a:spcAft>
                  <a:spcPts val="800"/>
                </a:spcAft>
                <a:buFont typeface="Wingdings" pitchFamily="2" charset="2"/>
                <a:buChar char="§"/>
                <a:defRPr/>
              </a:pPr>
              <a:endParaRPr lang="en-US" sz="1800" dirty="0">
                <a:solidFill>
                  <a:srgbClr val="000000"/>
                </a:solidFill>
                <a:latin typeface="Calibri Light" panose="020F0302020204030204" pitchFamily="34" charset="0"/>
                <a:cs typeface="Arial" charset="0"/>
              </a:endParaRPr>
            </a:p>
          </p:txBody>
        </p:sp>
      </p:grpSp>
      <p:grpSp>
        <p:nvGrpSpPr>
          <p:cNvPr id="32" name="Gruppieren 31"/>
          <p:cNvGrpSpPr/>
          <p:nvPr/>
        </p:nvGrpSpPr>
        <p:grpSpPr>
          <a:xfrm>
            <a:off x="8939284" y="1557261"/>
            <a:ext cx="2364622" cy="2195839"/>
            <a:chOff x="6705601" y="1573696"/>
            <a:chExt cx="4605434" cy="4355944"/>
          </a:xfrm>
        </p:grpSpPr>
        <p:grpSp>
          <p:nvGrpSpPr>
            <p:cNvPr id="7" name="Gruppieren 6"/>
            <p:cNvGrpSpPr/>
            <p:nvPr/>
          </p:nvGrpSpPr>
          <p:grpSpPr>
            <a:xfrm>
              <a:off x="8296452" y="2675116"/>
              <a:ext cx="2301886" cy="1814675"/>
              <a:chOff x="3419872" y="2580854"/>
              <a:chExt cx="3057036" cy="2409994"/>
            </a:xfrm>
          </p:grpSpPr>
          <p:pic>
            <p:nvPicPr>
              <p:cNvPr id="24" name="Grafik 15" descr="Flache_hand.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gray">
              <a:xfrm>
                <a:off x="3419872" y="4077072"/>
                <a:ext cx="3057036" cy="913776"/>
              </a:xfrm>
              <a:prstGeom prst="rect">
                <a:avLst/>
              </a:prstGeom>
              <a:noFill/>
              <a:ln w="9525">
                <a:noFill/>
                <a:miter lim="800000"/>
                <a:headEnd/>
                <a:tailEnd/>
              </a:ln>
            </p:spPr>
          </p:pic>
          <p:grpSp>
            <p:nvGrpSpPr>
              <p:cNvPr id="25" name="Gruppieren 24"/>
              <p:cNvGrpSpPr/>
              <p:nvPr/>
            </p:nvGrpSpPr>
            <p:grpSpPr bwMode="gray">
              <a:xfrm>
                <a:off x="3553422" y="2580854"/>
                <a:ext cx="1749505" cy="1750327"/>
                <a:chOff x="2116269" y="1064912"/>
                <a:chExt cx="4996300" cy="4998648"/>
              </a:xfrm>
              <a:effectLst/>
            </p:grpSpPr>
            <p:sp>
              <p:nvSpPr>
                <p:cNvPr id="26" name="Freeform 10" descr="© INSCALE GmbH, 15.06.20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solidFill>
                  <a:srgbClr val="7D7D7D"/>
                </a:solidFill>
                <a:ln w="9525">
                  <a:noFill/>
                  <a:round/>
                  <a:headEnd/>
                  <a:tailEnd/>
                </a:ln>
              </p:spPr>
              <p:txBody>
                <a:bodyPr/>
                <a:lstStyle/>
                <a:p>
                  <a:endParaRPr lang="en-US" dirty="0"/>
                </a:p>
              </p:txBody>
            </p:sp>
            <p:sp>
              <p:nvSpPr>
                <p:cNvPr id="27" name="_color1" descr="© INSCALE GmbH, 15.06.2010"/>
                <p:cNvSpPr>
                  <a:spLocks noEditPoints="1"/>
                </p:cNvSpPr>
                <p:nvPr/>
              </p:nvSpPr>
              <p:spPr bwMode="gray">
                <a:xfrm>
                  <a:off x="2116269" y="1064912"/>
                  <a:ext cx="4996300" cy="4998648"/>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solidFill>
                  <a:srgbClr val="646464"/>
                </a:solidFill>
                <a:ln w="9525">
                  <a:noFill/>
                  <a:round/>
                  <a:headEnd/>
                  <a:tailEnd/>
                </a:ln>
              </p:spPr>
              <p:txBody>
                <a:bodyPr/>
                <a:lstStyle/>
                <a:p>
                  <a:endParaRPr lang="en-US" dirty="0"/>
                </a:p>
              </p:txBody>
            </p:sp>
            <p:sp>
              <p:nvSpPr>
                <p:cNvPr id="28" name="Freeform 12" descr="© INSCALE GmbH, 15.06.2010"/>
                <p:cNvSpPr>
                  <a:spLocks noEditPoints="1"/>
                </p:cNvSpPr>
                <p:nvPr/>
              </p:nvSpPr>
              <p:spPr bwMode="gray">
                <a:xfrm>
                  <a:off x="2146158" y="1225005"/>
                  <a:ext cx="4907081" cy="4712476"/>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adFill flip="none" rotWithShape="1">
                  <a:gsLst>
                    <a:gs pos="0">
                      <a:srgbClr val="F8F8F8"/>
                    </a:gs>
                    <a:gs pos="100000">
                      <a:srgbClr val="7D7D7D"/>
                    </a:gs>
                  </a:gsLst>
                  <a:path path="circle">
                    <a:fillToRect l="50000" t="50000" r="50000" b="50000"/>
                  </a:path>
                  <a:tileRect/>
                </a:gradFill>
                <a:ln w="9525" cap="flat" cmpd="sng">
                  <a:noFill/>
                  <a:prstDash val="solid"/>
                  <a:round/>
                  <a:headEnd type="none" w="med" len="med"/>
                  <a:tailEnd type="none" w="med" len="med"/>
                </a:ln>
                <a:effectLst>
                  <a:outerShdw blurRad="50800" dist="38100" dir="5400000" algn="t" rotWithShape="0">
                    <a:prstClr val="black">
                      <a:alpha val="70000"/>
                    </a:prstClr>
                  </a:outerShdw>
                </a:effectLst>
              </p:spPr>
              <p:txBody>
                <a:bodyPr/>
                <a:lstStyle/>
                <a:p>
                  <a:endParaRPr lang="en-US" dirty="0"/>
                </a:p>
              </p:txBody>
            </p:sp>
          </p:grpSp>
        </p:grpSp>
        <p:sp>
          <p:nvSpPr>
            <p:cNvPr id="8" name="Gebogener Pfeil 7"/>
            <p:cNvSpPr/>
            <p:nvPr/>
          </p:nvSpPr>
          <p:spPr bwMode="gray">
            <a:xfrm>
              <a:off x="7022292" y="1573696"/>
              <a:ext cx="4057780" cy="4057780"/>
            </a:xfrm>
            <a:prstGeom prst="circularArrow">
              <a:avLst>
                <a:gd name="adj1" fmla="val 8477"/>
                <a:gd name="adj2" fmla="val 1186197"/>
                <a:gd name="adj3" fmla="val 15454021"/>
                <a:gd name="adj4" fmla="val 16986582"/>
                <a:gd name="adj5" fmla="val 7231"/>
              </a:avLst>
            </a:prstGeom>
            <a:solidFill>
              <a:schemeClr val="accent1"/>
            </a:solidFill>
            <a:ln w="12700">
              <a:noFill/>
              <a:miter lim="800000"/>
              <a:headEnd/>
              <a:tailEnd/>
            </a:ln>
            <a:effectLst/>
          </p:spPr>
          <p:txBody>
            <a:bodyPr lIns="108000" tIns="72000" rIns="108000" bIns="72000" anchor="ctr"/>
            <a:lstStyle/>
            <a:p>
              <a:pPr defTabSz="801688" eaLnBrk="0" hangingPunct="0"/>
              <a:endParaRPr lang="en-US" b="1" dirty="0">
                <a:solidFill>
                  <a:srgbClr val="FFFFFF"/>
                </a:solidFill>
                <a:effectLst>
                  <a:outerShdw blurRad="190500" algn="ctr" rotWithShape="0">
                    <a:prstClr val="black">
                      <a:alpha val="50000"/>
                    </a:prstClr>
                  </a:outerShdw>
                </a:effectLst>
                <a:cs typeface="Arial" charset="0"/>
              </a:endParaRPr>
            </a:p>
          </p:txBody>
        </p:sp>
        <p:sp>
          <p:nvSpPr>
            <p:cNvPr id="38" name="Oval 29"/>
            <p:cNvSpPr>
              <a:spLocks noChangeArrowheads="1"/>
            </p:cNvSpPr>
            <p:nvPr/>
          </p:nvSpPr>
          <p:spPr bwMode="gray">
            <a:xfrm>
              <a:off x="9477685" y="1677021"/>
              <a:ext cx="1236143" cy="1236143"/>
            </a:xfrm>
            <a:prstGeom prst="ellipse">
              <a:avLst/>
            </a:prstGeom>
            <a:solidFill>
              <a:schemeClr val="bg1">
                <a:lumMod val="95000"/>
              </a:schemeClr>
            </a:solidFill>
            <a:ln w="12700">
              <a:noFill/>
              <a:prstDash val="lgDash"/>
              <a:round/>
              <a:headEnd/>
              <a:tailEnd/>
            </a:ln>
            <a:effectLst>
              <a:outerShdw blurRad="127000" dist="88900" dir="18900000" sy="23000" kx="-1200000" algn="bl" rotWithShape="0">
                <a:prstClr val="black">
                  <a:alpha val="15000"/>
                </a:prstClr>
              </a:outerShdw>
            </a:effectLst>
            <a:scene3d>
              <a:camera prst="orthographicFront"/>
              <a:lightRig rig="balanced" dir="t"/>
            </a:scene3d>
            <a:sp3d prstMaterial="matte">
              <a:bevelT w="540000" h="540000"/>
              <a:bevelB w="540000" h="540000"/>
            </a:sp3d>
          </p:spPr>
          <p:txBody>
            <a:bodyPr vert="horz" wrap="none" lIns="0" tIns="0" rIns="0" bIns="0" anchor="ctr" anchorCtr="0">
              <a:noAutofit/>
            </a:bodyPr>
            <a:lstStyle/>
            <a:p>
              <a:pPr algn="ctr"/>
              <a:r>
                <a:rPr lang="en-US" sz="1200" b="1" noProof="1">
                  <a:solidFill>
                    <a:schemeClr val="tx1">
                      <a:lumMod val="65000"/>
                      <a:lumOff val="35000"/>
                    </a:schemeClr>
                  </a:solidFill>
                </a:rPr>
                <a:t>IDENTIFICAR</a:t>
              </a:r>
            </a:p>
          </p:txBody>
        </p:sp>
        <p:sp>
          <p:nvSpPr>
            <p:cNvPr id="39" name="Oval 29"/>
            <p:cNvSpPr>
              <a:spLocks noChangeArrowheads="1"/>
            </p:cNvSpPr>
            <p:nvPr/>
          </p:nvSpPr>
          <p:spPr bwMode="gray">
            <a:xfrm>
              <a:off x="10074892" y="3435981"/>
              <a:ext cx="1236143" cy="1236143"/>
            </a:xfrm>
            <a:prstGeom prst="ellipse">
              <a:avLst/>
            </a:prstGeom>
            <a:solidFill>
              <a:schemeClr val="bg1">
                <a:lumMod val="95000"/>
              </a:schemeClr>
            </a:solidFill>
            <a:ln w="12700">
              <a:noFill/>
              <a:prstDash val="lgDash"/>
              <a:round/>
              <a:headEnd/>
              <a:tailEnd/>
            </a:ln>
            <a:effectLst>
              <a:outerShdw blurRad="127000" dist="88900" dir="18900000" sy="23000" kx="-1200000" algn="bl" rotWithShape="0">
                <a:prstClr val="black">
                  <a:alpha val="15000"/>
                </a:prstClr>
              </a:outerShdw>
            </a:effectLst>
            <a:scene3d>
              <a:camera prst="orthographicFront"/>
              <a:lightRig rig="balanced" dir="t"/>
            </a:scene3d>
            <a:sp3d prstMaterial="matte">
              <a:bevelT w="540000" h="540000"/>
              <a:bevelB w="540000" h="540000"/>
            </a:sp3d>
          </p:spPr>
          <p:txBody>
            <a:bodyPr vert="horz" wrap="none" lIns="0" tIns="0" rIns="0" bIns="0" anchor="ctr" anchorCtr="0">
              <a:noAutofit/>
            </a:bodyPr>
            <a:lstStyle/>
            <a:p>
              <a:pPr algn="ctr"/>
              <a:r>
                <a:rPr lang="en-US" sz="1200" b="1" noProof="1">
                  <a:solidFill>
                    <a:schemeClr val="tx1">
                      <a:lumMod val="65000"/>
                      <a:lumOff val="35000"/>
                    </a:schemeClr>
                  </a:solidFill>
                </a:rPr>
                <a:t>CAPTURAR</a:t>
              </a:r>
            </a:p>
          </p:txBody>
        </p:sp>
        <p:sp>
          <p:nvSpPr>
            <p:cNvPr id="40" name="Oval 29"/>
            <p:cNvSpPr>
              <a:spLocks noChangeArrowheads="1"/>
            </p:cNvSpPr>
            <p:nvPr/>
          </p:nvSpPr>
          <p:spPr bwMode="gray">
            <a:xfrm>
              <a:off x="8436066" y="4693497"/>
              <a:ext cx="1236143" cy="1236143"/>
            </a:xfrm>
            <a:prstGeom prst="ellipse">
              <a:avLst/>
            </a:prstGeom>
            <a:solidFill>
              <a:schemeClr val="bg1">
                <a:lumMod val="95000"/>
              </a:schemeClr>
            </a:solidFill>
            <a:ln w="12700">
              <a:noFill/>
              <a:prstDash val="lgDash"/>
              <a:round/>
              <a:headEnd/>
              <a:tailEnd/>
            </a:ln>
            <a:effectLst>
              <a:outerShdw blurRad="127000" dist="88900" dir="18900000" sy="23000" kx="-1200000" algn="bl" rotWithShape="0">
                <a:prstClr val="black">
                  <a:alpha val="15000"/>
                </a:prstClr>
              </a:outerShdw>
            </a:effectLst>
            <a:scene3d>
              <a:camera prst="orthographicFront"/>
              <a:lightRig rig="balanced" dir="t"/>
            </a:scene3d>
            <a:sp3d prstMaterial="matte">
              <a:bevelT w="540000" h="540000"/>
              <a:bevelB w="540000" h="540000"/>
            </a:sp3d>
          </p:spPr>
          <p:txBody>
            <a:bodyPr vert="horz" wrap="none" lIns="0" tIns="0" rIns="0" bIns="0" anchor="ctr" anchorCtr="0">
              <a:noAutofit/>
            </a:bodyPr>
            <a:lstStyle/>
            <a:p>
              <a:pPr algn="ctr"/>
              <a:r>
                <a:rPr lang="en-US" sz="1200" b="1" noProof="1">
                  <a:solidFill>
                    <a:schemeClr val="tx1">
                      <a:lumMod val="65000"/>
                      <a:lumOff val="35000"/>
                    </a:schemeClr>
                  </a:solidFill>
                </a:rPr>
                <a:t>COMPARTIR</a:t>
              </a:r>
            </a:p>
          </p:txBody>
        </p:sp>
        <p:sp>
          <p:nvSpPr>
            <p:cNvPr id="41" name="Oval 29"/>
            <p:cNvSpPr>
              <a:spLocks noChangeArrowheads="1"/>
            </p:cNvSpPr>
            <p:nvPr/>
          </p:nvSpPr>
          <p:spPr bwMode="gray">
            <a:xfrm>
              <a:off x="6705601" y="3435444"/>
              <a:ext cx="1236143" cy="1236143"/>
            </a:xfrm>
            <a:prstGeom prst="ellipse">
              <a:avLst/>
            </a:prstGeom>
            <a:solidFill>
              <a:schemeClr val="accent1">
                <a:lumMod val="40000"/>
                <a:lumOff val="60000"/>
              </a:schemeClr>
            </a:solidFill>
            <a:ln w="12700">
              <a:noFill/>
              <a:prstDash val="lgDash"/>
              <a:round/>
              <a:headEnd/>
              <a:tailEnd/>
            </a:ln>
            <a:effectLst>
              <a:outerShdw blurRad="127000" dist="88900" dir="18900000" sy="23000" kx="-1200000" algn="bl" rotWithShape="0">
                <a:prstClr val="black">
                  <a:alpha val="15000"/>
                </a:prstClr>
              </a:outerShdw>
            </a:effectLst>
            <a:scene3d>
              <a:camera prst="orthographicFront"/>
              <a:lightRig rig="balanced" dir="t"/>
            </a:scene3d>
            <a:sp3d prstMaterial="matte">
              <a:bevelT w="540000" h="540000"/>
              <a:bevelB w="540000" h="540000"/>
            </a:sp3d>
          </p:spPr>
          <p:txBody>
            <a:bodyPr vert="horz" wrap="none" lIns="0" tIns="0" rIns="0" bIns="0" anchor="ctr" anchorCtr="0">
              <a:noAutofit/>
            </a:bodyPr>
            <a:lstStyle/>
            <a:p>
              <a:pPr algn="ctr"/>
              <a:r>
                <a:rPr lang="en-US" sz="1200" b="1" noProof="1">
                  <a:solidFill>
                    <a:schemeClr val="tx1">
                      <a:lumMod val="65000"/>
                      <a:lumOff val="35000"/>
                    </a:schemeClr>
                  </a:solidFill>
                </a:rPr>
                <a:t>APLICAR</a:t>
              </a:r>
            </a:p>
          </p:txBody>
        </p:sp>
        <p:sp>
          <p:nvSpPr>
            <p:cNvPr id="42" name="Oval 29"/>
            <p:cNvSpPr>
              <a:spLocks noChangeArrowheads="1"/>
            </p:cNvSpPr>
            <p:nvPr/>
          </p:nvSpPr>
          <p:spPr bwMode="gray">
            <a:xfrm>
              <a:off x="7201616" y="1665665"/>
              <a:ext cx="1236143" cy="1236143"/>
            </a:xfrm>
            <a:prstGeom prst="ellipse">
              <a:avLst/>
            </a:prstGeom>
            <a:solidFill>
              <a:schemeClr val="bg1">
                <a:lumMod val="95000"/>
              </a:schemeClr>
            </a:solidFill>
            <a:ln w="12700">
              <a:noFill/>
              <a:prstDash val="lgDash"/>
              <a:round/>
              <a:headEnd/>
              <a:tailEnd/>
            </a:ln>
            <a:effectLst>
              <a:outerShdw blurRad="127000" dist="88900" dir="18900000" sy="23000" kx="-1200000" algn="bl" rotWithShape="0">
                <a:prstClr val="black">
                  <a:alpha val="15000"/>
                </a:prstClr>
              </a:outerShdw>
            </a:effectLst>
            <a:scene3d>
              <a:camera prst="orthographicFront"/>
              <a:lightRig rig="balanced" dir="t"/>
            </a:scene3d>
            <a:sp3d prstMaterial="matte">
              <a:bevelT w="540000" h="540000"/>
              <a:bevelB w="540000" h="540000"/>
            </a:sp3d>
          </p:spPr>
          <p:txBody>
            <a:bodyPr vert="horz" wrap="none" lIns="0" tIns="0" rIns="0" bIns="0" anchor="ctr" anchorCtr="0">
              <a:noAutofit/>
            </a:bodyPr>
            <a:lstStyle/>
            <a:p>
              <a:pPr algn="ctr"/>
              <a:r>
                <a:rPr lang="en-US" sz="1200" b="1" noProof="1">
                  <a:solidFill>
                    <a:schemeClr val="tx1">
                      <a:lumMod val="65000"/>
                      <a:lumOff val="35000"/>
                    </a:schemeClr>
                  </a:solidFill>
                </a:rPr>
                <a:t>EVALUAR</a:t>
              </a:r>
            </a:p>
          </p:txBody>
        </p:sp>
      </p:grpSp>
      <p:sp>
        <p:nvSpPr>
          <p:cNvPr id="19" name="Titel 1"/>
          <p:cNvSpPr txBox="1">
            <a:spLocks/>
          </p:cNvSpPr>
          <p:nvPr/>
        </p:nvSpPr>
        <p:spPr>
          <a:xfrm>
            <a:off x="557442" y="258716"/>
            <a:ext cx="6976122" cy="818735"/>
          </a:xfrm>
          <a:prstGeom prst="rect">
            <a:avLst/>
          </a:prstGeom>
          <a:noFill/>
          <a:ln w="25400"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0" tIns="0" rIns="0" bIns="0" rtlCol="0" anchor="t" anchorCtr="0">
            <a:normAutofit/>
          </a:bodyPr>
          <a:lstStyle>
            <a:lvl1pPr algn="l" defTabSz="914400" rtl="0" eaLnBrk="1" latinLnBrk="0" hangingPunct="1">
              <a:spcBef>
                <a:spcPct val="0"/>
              </a:spcBef>
              <a:buNone/>
              <a:defRPr sz="3600" b="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b="1" dirty="0">
                <a:solidFill>
                  <a:schemeClr val="accent1">
                    <a:lumMod val="75000"/>
                  </a:schemeClr>
                </a:solidFill>
              </a:rPr>
              <a:t>5. CLAVES</a:t>
            </a:r>
            <a:endParaRPr lang="de-DE" dirty="0">
              <a:solidFill>
                <a:schemeClr val="accent1">
                  <a:lumMod val="75000"/>
                </a:schemeClr>
              </a:solidFill>
            </a:endParaRPr>
          </a:p>
        </p:txBody>
      </p:sp>
      <p:sp>
        <p:nvSpPr>
          <p:cNvPr id="20" name="1 Título"/>
          <p:cNvSpPr txBox="1">
            <a:spLocks/>
          </p:cNvSpPr>
          <p:nvPr/>
        </p:nvSpPr>
        <p:spPr>
          <a:xfrm>
            <a:off x="625676" y="675585"/>
            <a:ext cx="11670951" cy="948512"/>
          </a:xfrm>
          <a:prstGeom prst="rect">
            <a:avLst/>
          </a:prstGeom>
        </p:spPr>
        <p:txBody>
          <a:bodyPr vert="horz">
            <a:normAutofit/>
          </a:bodyPr>
          <a:lstStyle>
            <a:lvl1pPr algn="l" defTabSz="914400" rtl="0" eaLnBrk="1" latinLnBrk="0" hangingPunct="1">
              <a:spcBef>
                <a:spcPct val="0"/>
              </a:spcBef>
              <a:buNone/>
              <a:defRPr sz="3600" b="0" kern="1200">
                <a:solidFill>
                  <a:schemeClr val="tx1"/>
                </a:solidFill>
                <a:latin typeface="+mj-lt"/>
                <a:ea typeface="+mj-ea"/>
                <a:cs typeface="+mj-cs"/>
              </a:defRPr>
            </a:lvl1pPr>
          </a:lstStyle>
          <a:p>
            <a:r>
              <a:rPr lang="en-US" sz="2800" cap="all" dirty="0"/>
              <a:t>CICLO DE VIDA DE TRANsFERENCIA DEL CONOCIMIENTO</a:t>
            </a:r>
            <a:endParaRPr lang="es-ES" sz="2800" dirty="0">
              <a:solidFill>
                <a:schemeClr val="tx2"/>
              </a:solidFill>
              <a:latin typeface="Corbel" panose="020B0503020204020204" pitchFamily="34" charset="0"/>
            </a:endParaRPr>
          </a:p>
        </p:txBody>
      </p:sp>
      <p:sp>
        <p:nvSpPr>
          <p:cNvPr id="22" name="Ellipse 57"/>
          <p:cNvSpPr/>
          <p:nvPr/>
        </p:nvSpPr>
        <p:spPr bwMode="gray">
          <a:xfrm>
            <a:off x="6561634" y="2872529"/>
            <a:ext cx="762000" cy="727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23" name="METRO ICON - diagram up"/>
          <p:cNvGrpSpPr>
            <a:grpSpLocks noChangeAspect="1"/>
          </p:cNvGrpSpPr>
          <p:nvPr/>
        </p:nvGrpSpPr>
        <p:grpSpPr bwMode="gray">
          <a:xfrm>
            <a:off x="6755584" y="3025087"/>
            <a:ext cx="374100" cy="397852"/>
            <a:chOff x="5670142" y="-712475"/>
            <a:chExt cx="421613" cy="448382"/>
          </a:xfrm>
          <a:solidFill>
            <a:schemeClr val="bg1"/>
          </a:solidFill>
        </p:grpSpPr>
        <p:sp>
          <p:nvSpPr>
            <p:cNvPr id="29" name="Freeform 33"/>
            <p:cNvSpPr>
              <a:spLocks/>
            </p:cNvSpPr>
            <p:nvPr/>
          </p:nvSpPr>
          <p:spPr bwMode="gray">
            <a:xfrm>
              <a:off x="5679065" y="-712475"/>
              <a:ext cx="412690" cy="307844"/>
            </a:xfrm>
            <a:custGeom>
              <a:avLst/>
              <a:gdLst>
                <a:gd name="T0" fmla="*/ 90 w 260"/>
                <a:gd name="T1" fmla="*/ 80 h 194"/>
                <a:gd name="T2" fmla="*/ 123 w 260"/>
                <a:gd name="T3" fmla="*/ 111 h 194"/>
                <a:gd name="T4" fmla="*/ 214 w 260"/>
                <a:gd name="T5" fmla="*/ 24 h 194"/>
                <a:gd name="T6" fmla="*/ 200 w 260"/>
                <a:gd name="T7" fmla="*/ 12 h 194"/>
                <a:gd name="T8" fmla="*/ 201 w 260"/>
                <a:gd name="T9" fmla="*/ 11 h 194"/>
                <a:gd name="T10" fmla="*/ 260 w 260"/>
                <a:gd name="T11" fmla="*/ 0 h 194"/>
                <a:gd name="T12" fmla="*/ 249 w 260"/>
                <a:gd name="T13" fmla="*/ 60 h 194"/>
                <a:gd name="T14" fmla="*/ 236 w 260"/>
                <a:gd name="T15" fmla="*/ 47 h 194"/>
                <a:gd name="T16" fmla="*/ 123 w 260"/>
                <a:gd name="T17" fmla="*/ 158 h 194"/>
                <a:gd name="T18" fmla="*/ 89 w 260"/>
                <a:gd name="T19" fmla="*/ 126 h 194"/>
                <a:gd name="T20" fmla="*/ 21 w 260"/>
                <a:gd name="T21" fmla="*/ 194 h 194"/>
                <a:gd name="T22" fmla="*/ 0 w 260"/>
                <a:gd name="T23" fmla="*/ 171 h 194"/>
                <a:gd name="T24" fmla="*/ 90 w 260"/>
                <a:gd name="T25" fmla="*/ 8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0" h="194">
                  <a:moveTo>
                    <a:pt x="90" y="80"/>
                  </a:moveTo>
                  <a:cubicBezTo>
                    <a:pt x="101" y="90"/>
                    <a:pt x="112" y="101"/>
                    <a:pt x="123" y="111"/>
                  </a:cubicBezTo>
                  <a:cubicBezTo>
                    <a:pt x="153" y="82"/>
                    <a:pt x="183" y="53"/>
                    <a:pt x="214" y="24"/>
                  </a:cubicBezTo>
                  <a:cubicBezTo>
                    <a:pt x="209" y="20"/>
                    <a:pt x="205" y="16"/>
                    <a:pt x="200" y="12"/>
                  </a:cubicBezTo>
                  <a:cubicBezTo>
                    <a:pt x="200" y="11"/>
                    <a:pt x="201" y="11"/>
                    <a:pt x="201" y="11"/>
                  </a:cubicBezTo>
                  <a:cubicBezTo>
                    <a:pt x="221" y="7"/>
                    <a:pt x="240" y="4"/>
                    <a:pt x="260" y="0"/>
                  </a:cubicBezTo>
                  <a:cubicBezTo>
                    <a:pt x="257" y="20"/>
                    <a:pt x="253" y="40"/>
                    <a:pt x="249" y="60"/>
                  </a:cubicBezTo>
                  <a:cubicBezTo>
                    <a:pt x="244" y="56"/>
                    <a:pt x="240" y="51"/>
                    <a:pt x="236" y="47"/>
                  </a:cubicBezTo>
                  <a:cubicBezTo>
                    <a:pt x="198" y="84"/>
                    <a:pt x="161" y="121"/>
                    <a:pt x="123" y="158"/>
                  </a:cubicBezTo>
                  <a:cubicBezTo>
                    <a:pt x="112" y="147"/>
                    <a:pt x="101" y="136"/>
                    <a:pt x="89" y="126"/>
                  </a:cubicBezTo>
                  <a:cubicBezTo>
                    <a:pt x="67" y="148"/>
                    <a:pt x="44" y="171"/>
                    <a:pt x="21" y="194"/>
                  </a:cubicBezTo>
                  <a:cubicBezTo>
                    <a:pt x="13" y="186"/>
                    <a:pt x="6" y="179"/>
                    <a:pt x="0" y="171"/>
                  </a:cubicBezTo>
                  <a:cubicBezTo>
                    <a:pt x="29" y="141"/>
                    <a:pt x="59" y="111"/>
                    <a:pt x="90" y="80"/>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30" name="Freeform 33"/>
            <p:cNvSpPr>
              <a:spLocks/>
            </p:cNvSpPr>
            <p:nvPr/>
          </p:nvSpPr>
          <p:spPr bwMode="gray">
            <a:xfrm>
              <a:off x="5973524" y="-502785"/>
              <a:ext cx="118231" cy="238690"/>
            </a:xfrm>
            <a:custGeom>
              <a:avLst/>
              <a:gdLst>
                <a:gd name="T0" fmla="*/ 74 w 74"/>
                <a:gd name="T1" fmla="*/ 151 h 151"/>
                <a:gd name="T2" fmla="*/ 0 w 74"/>
                <a:gd name="T3" fmla="*/ 151 h 151"/>
                <a:gd name="T4" fmla="*/ 0 w 74"/>
                <a:gd name="T5" fmla="*/ 0 h 151"/>
                <a:gd name="T6" fmla="*/ 74 w 74"/>
                <a:gd name="T7" fmla="*/ 0 h 151"/>
                <a:gd name="T8" fmla="*/ 74 w 74"/>
                <a:gd name="T9" fmla="*/ 151 h 151"/>
              </a:gdLst>
              <a:ahLst/>
              <a:cxnLst>
                <a:cxn ang="0">
                  <a:pos x="T0" y="T1"/>
                </a:cxn>
                <a:cxn ang="0">
                  <a:pos x="T2" y="T3"/>
                </a:cxn>
                <a:cxn ang="0">
                  <a:pos x="T4" y="T5"/>
                </a:cxn>
                <a:cxn ang="0">
                  <a:pos x="T6" y="T7"/>
                </a:cxn>
                <a:cxn ang="0">
                  <a:pos x="T8" y="T9"/>
                </a:cxn>
              </a:cxnLst>
              <a:rect l="0" t="0" r="r" b="b"/>
              <a:pathLst>
                <a:path w="74" h="151">
                  <a:moveTo>
                    <a:pt x="74" y="151"/>
                  </a:moveTo>
                  <a:cubicBezTo>
                    <a:pt x="49" y="151"/>
                    <a:pt x="25" y="151"/>
                    <a:pt x="0" y="151"/>
                  </a:cubicBezTo>
                  <a:cubicBezTo>
                    <a:pt x="0" y="101"/>
                    <a:pt x="0" y="50"/>
                    <a:pt x="0" y="0"/>
                  </a:cubicBezTo>
                  <a:cubicBezTo>
                    <a:pt x="25" y="0"/>
                    <a:pt x="49" y="0"/>
                    <a:pt x="74" y="0"/>
                  </a:cubicBezTo>
                  <a:cubicBezTo>
                    <a:pt x="74" y="50"/>
                    <a:pt x="74" y="100"/>
                    <a:pt x="74" y="151"/>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31" name="Freeform 33"/>
            <p:cNvSpPr>
              <a:spLocks/>
            </p:cNvSpPr>
            <p:nvPr/>
          </p:nvSpPr>
          <p:spPr bwMode="gray">
            <a:xfrm>
              <a:off x="5821833" y="-429169"/>
              <a:ext cx="118231" cy="165076"/>
            </a:xfrm>
            <a:custGeom>
              <a:avLst/>
              <a:gdLst>
                <a:gd name="T0" fmla="*/ 0 w 74"/>
                <a:gd name="T1" fmla="*/ 105 h 105"/>
                <a:gd name="T2" fmla="*/ 0 w 74"/>
                <a:gd name="T3" fmla="*/ 0 h 105"/>
                <a:gd name="T4" fmla="*/ 74 w 74"/>
                <a:gd name="T5" fmla="*/ 0 h 105"/>
                <a:gd name="T6" fmla="*/ 74 w 74"/>
                <a:gd name="T7" fmla="*/ 105 h 105"/>
                <a:gd name="T8" fmla="*/ 0 w 74"/>
                <a:gd name="T9" fmla="*/ 105 h 105"/>
              </a:gdLst>
              <a:ahLst/>
              <a:cxnLst>
                <a:cxn ang="0">
                  <a:pos x="T0" y="T1"/>
                </a:cxn>
                <a:cxn ang="0">
                  <a:pos x="T2" y="T3"/>
                </a:cxn>
                <a:cxn ang="0">
                  <a:pos x="T4" y="T5"/>
                </a:cxn>
                <a:cxn ang="0">
                  <a:pos x="T6" y="T7"/>
                </a:cxn>
                <a:cxn ang="0">
                  <a:pos x="T8" y="T9"/>
                </a:cxn>
              </a:cxnLst>
              <a:rect l="0" t="0" r="r" b="b"/>
              <a:pathLst>
                <a:path w="74" h="105">
                  <a:moveTo>
                    <a:pt x="0" y="105"/>
                  </a:moveTo>
                  <a:cubicBezTo>
                    <a:pt x="0" y="70"/>
                    <a:pt x="0" y="35"/>
                    <a:pt x="0" y="0"/>
                  </a:cubicBezTo>
                  <a:cubicBezTo>
                    <a:pt x="24" y="0"/>
                    <a:pt x="49" y="0"/>
                    <a:pt x="74" y="0"/>
                  </a:cubicBezTo>
                  <a:cubicBezTo>
                    <a:pt x="74" y="35"/>
                    <a:pt x="74" y="70"/>
                    <a:pt x="74" y="105"/>
                  </a:cubicBezTo>
                  <a:cubicBezTo>
                    <a:pt x="49" y="105"/>
                    <a:pt x="24" y="105"/>
                    <a:pt x="0" y="105"/>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3"/>
            <p:cNvSpPr>
              <a:spLocks/>
            </p:cNvSpPr>
            <p:nvPr/>
          </p:nvSpPr>
          <p:spPr bwMode="gray">
            <a:xfrm>
              <a:off x="5670142" y="-375631"/>
              <a:ext cx="115999" cy="111538"/>
            </a:xfrm>
            <a:custGeom>
              <a:avLst/>
              <a:gdLst>
                <a:gd name="T0" fmla="*/ 73 w 73"/>
                <a:gd name="T1" fmla="*/ 0 h 71"/>
                <a:gd name="T2" fmla="*/ 73 w 73"/>
                <a:gd name="T3" fmla="*/ 71 h 71"/>
                <a:gd name="T4" fmla="*/ 0 w 73"/>
                <a:gd name="T5" fmla="*/ 71 h 71"/>
                <a:gd name="T6" fmla="*/ 0 w 73"/>
                <a:gd name="T7" fmla="*/ 0 h 71"/>
                <a:gd name="T8" fmla="*/ 73 w 73"/>
                <a:gd name="T9" fmla="*/ 0 h 71"/>
              </a:gdLst>
              <a:ahLst/>
              <a:cxnLst>
                <a:cxn ang="0">
                  <a:pos x="T0" y="T1"/>
                </a:cxn>
                <a:cxn ang="0">
                  <a:pos x="T2" y="T3"/>
                </a:cxn>
                <a:cxn ang="0">
                  <a:pos x="T4" y="T5"/>
                </a:cxn>
                <a:cxn ang="0">
                  <a:pos x="T6" y="T7"/>
                </a:cxn>
                <a:cxn ang="0">
                  <a:pos x="T8" y="T9"/>
                </a:cxn>
              </a:cxnLst>
              <a:rect l="0" t="0" r="r" b="b"/>
              <a:pathLst>
                <a:path w="73" h="71">
                  <a:moveTo>
                    <a:pt x="73" y="0"/>
                  </a:moveTo>
                  <a:cubicBezTo>
                    <a:pt x="73" y="24"/>
                    <a:pt x="73" y="47"/>
                    <a:pt x="73" y="71"/>
                  </a:cubicBezTo>
                  <a:cubicBezTo>
                    <a:pt x="48" y="71"/>
                    <a:pt x="24" y="71"/>
                    <a:pt x="0" y="71"/>
                  </a:cubicBezTo>
                  <a:cubicBezTo>
                    <a:pt x="0" y="47"/>
                    <a:pt x="0" y="24"/>
                    <a:pt x="0" y="0"/>
                  </a:cubicBezTo>
                  <a:cubicBezTo>
                    <a:pt x="24" y="0"/>
                    <a:pt x="48" y="0"/>
                    <a:pt x="73" y="0"/>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dirty="0"/>
            </a:p>
          </p:txBody>
        </p:sp>
      </p:grpSp>
      <p:sp>
        <p:nvSpPr>
          <p:cNvPr id="36" name="Ellipse 57"/>
          <p:cNvSpPr/>
          <p:nvPr/>
        </p:nvSpPr>
        <p:spPr bwMode="gray">
          <a:xfrm>
            <a:off x="1928674" y="4331039"/>
            <a:ext cx="762000" cy="727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37" name="Gruppieren 15"/>
          <p:cNvGrpSpPr/>
          <p:nvPr/>
        </p:nvGrpSpPr>
        <p:grpSpPr bwMode="gray">
          <a:xfrm>
            <a:off x="2034948" y="4457699"/>
            <a:ext cx="550514" cy="491925"/>
            <a:chOff x="8846255" y="4834594"/>
            <a:chExt cx="444191" cy="444600"/>
          </a:xfrm>
          <a:solidFill>
            <a:schemeClr val="bg1"/>
          </a:solidFill>
        </p:grpSpPr>
        <p:grpSp>
          <p:nvGrpSpPr>
            <p:cNvPr id="43" name="Gruppieren 16"/>
            <p:cNvGrpSpPr/>
            <p:nvPr/>
          </p:nvGrpSpPr>
          <p:grpSpPr bwMode="gray">
            <a:xfrm>
              <a:off x="8984312" y="4958593"/>
              <a:ext cx="168076" cy="196602"/>
              <a:chOff x="9233637" y="3392838"/>
              <a:chExt cx="486305" cy="568843"/>
            </a:xfrm>
            <a:grpFill/>
          </p:grpSpPr>
          <p:sp>
            <p:nvSpPr>
              <p:cNvPr id="49" name="Freeform 1462"/>
              <p:cNvSpPr>
                <a:spLocks noEditPoints="1"/>
              </p:cNvSpPr>
              <p:nvPr/>
            </p:nvSpPr>
            <p:spPr bwMode="gray">
              <a:xfrm>
                <a:off x="9233637" y="3392838"/>
                <a:ext cx="486305" cy="568843"/>
              </a:xfrm>
              <a:custGeom>
                <a:avLst/>
                <a:gdLst>
                  <a:gd name="T0" fmla="*/ 306 w 306"/>
                  <a:gd name="T1" fmla="*/ 357 h 357"/>
                  <a:gd name="T2" fmla="*/ 0 w 306"/>
                  <a:gd name="T3" fmla="*/ 357 h 357"/>
                  <a:gd name="T4" fmla="*/ 0 w 306"/>
                  <a:gd name="T5" fmla="*/ 28 h 357"/>
                  <a:gd name="T6" fmla="*/ 5 w 306"/>
                  <a:gd name="T7" fmla="*/ 28 h 357"/>
                  <a:gd name="T8" fmla="*/ 49 w 306"/>
                  <a:gd name="T9" fmla="*/ 28 h 357"/>
                  <a:gd name="T10" fmla="*/ 74 w 306"/>
                  <a:gd name="T11" fmla="*/ 18 h 357"/>
                  <a:gd name="T12" fmla="*/ 88 w 306"/>
                  <a:gd name="T13" fmla="*/ 3 h 357"/>
                  <a:gd name="T14" fmla="*/ 94 w 306"/>
                  <a:gd name="T15" fmla="*/ 1 h 357"/>
                  <a:gd name="T16" fmla="*/ 211 w 306"/>
                  <a:gd name="T17" fmla="*/ 1 h 357"/>
                  <a:gd name="T18" fmla="*/ 217 w 306"/>
                  <a:gd name="T19" fmla="*/ 3 h 357"/>
                  <a:gd name="T20" fmla="*/ 232 w 306"/>
                  <a:gd name="T21" fmla="*/ 18 h 357"/>
                  <a:gd name="T22" fmla="*/ 257 w 306"/>
                  <a:gd name="T23" fmla="*/ 28 h 357"/>
                  <a:gd name="T24" fmla="*/ 301 w 306"/>
                  <a:gd name="T25" fmla="*/ 28 h 357"/>
                  <a:gd name="T26" fmla="*/ 306 w 306"/>
                  <a:gd name="T27" fmla="*/ 28 h 357"/>
                  <a:gd name="T28" fmla="*/ 306 w 306"/>
                  <a:gd name="T29" fmla="*/ 357 h 357"/>
                  <a:gd name="T30" fmla="*/ 270 w 306"/>
                  <a:gd name="T31" fmla="*/ 322 h 357"/>
                  <a:gd name="T32" fmla="*/ 270 w 306"/>
                  <a:gd name="T33" fmla="*/ 62 h 357"/>
                  <a:gd name="T34" fmla="*/ 221 w 306"/>
                  <a:gd name="T35" fmla="*/ 63 h 357"/>
                  <a:gd name="T36" fmla="*/ 217 w 306"/>
                  <a:gd name="T37" fmla="*/ 65 h 357"/>
                  <a:gd name="T38" fmla="*/ 200 w 306"/>
                  <a:gd name="T39" fmla="*/ 81 h 357"/>
                  <a:gd name="T40" fmla="*/ 194 w 306"/>
                  <a:gd name="T41" fmla="*/ 84 h 357"/>
                  <a:gd name="T42" fmla="*/ 113 w 306"/>
                  <a:gd name="T43" fmla="*/ 84 h 357"/>
                  <a:gd name="T44" fmla="*/ 107 w 306"/>
                  <a:gd name="T45" fmla="*/ 82 h 357"/>
                  <a:gd name="T46" fmla="*/ 91 w 306"/>
                  <a:gd name="T47" fmla="*/ 65 h 357"/>
                  <a:gd name="T48" fmla="*/ 84 w 306"/>
                  <a:gd name="T49" fmla="*/ 63 h 357"/>
                  <a:gd name="T50" fmla="*/ 39 w 306"/>
                  <a:gd name="T51" fmla="*/ 62 h 357"/>
                  <a:gd name="T52" fmla="*/ 34 w 306"/>
                  <a:gd name="T53" fmla="*/ 63 h 357"/>
                  <a:gd name="T54" fmla="*/ 34 w 306"/>
                  <a:gd name="T55" fmla="*/ 322 h 357"/>
                  <a:gd name="T56" fmla="*/ 270 w 306"/>
                  <a:gd name="T57" fmla="*/ 322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6" h="357">
                    <a:moveTo>
                      <a:pt x="306" y="357"/>
                    </a:moveTo>
                    <a:cubicBezTo>
                      <a:pt x="204" y="357"/>
                      <a:pt x="102" y="357"/>
                      <a:pt x="0" y="357"/>
                    </a:cubicBezTo>
                    <a:cubicBezTo>
                      <a:pt x="0" y="248"/>
                      <a:pt x="0" y="138"/>
                      <a:pt x="0" y="28"/>
                    </a:cubicBezTo>
                    <a:cubicBezTo>
                      <a:pt x="2" y="28"/>
                      <a:pt x="4" y="28"/>
                      <a:pt x="5" y="28"/>
                    </a:cubicBezTo>
                    <a:cubicBezTo>
                      <a:pt x="20" y="28"/>
                      <a:pt x="34" y="28"/>
                      <a:pt x="49" y="28"/>
                    </a:cubicBezTo>
                    <a:cubicBezTo>
                      <a:pt x="59" y="28"/>
                      <a:pt x="67" y="25"/>
                      <a:pt x="74" y="18"/>
                    </a:cubicBezTo>
                    <a:cubicBezTo>
                      <a:pt x="78" y="13"/>
                      <a:pt x="83" y="8"/>
                      <a:pt x="88" y="3"/>
                    </a:cubicBezTo>
                    <a:cubicBezTo>
                      <a:pt x="90" y="2"/>
                      <a:pt x="92" y="1"/>
                      <a:pt x="94" y="1"/>
                    </a:cubicBezTo>
                    <a:cubicBezTo>
                      <a:pt x="133" y="0"/>
                      <a:pt x="172" y="0"/>
                      <a:pt x="211" y="1"/>
                    </a:cubicBezTo>
                    <a:cubicBezTo>
                      <a:pt x="213" y="1"/>
                      <a:pt x="216" y="2"/>
                      <a:pt x="217" y="3"/>
                    </a:cubicBezTo>
                    <a:cubicBezTo>
                      <a:pt x="222" y="8"/>
                      <a:pt x="227" y="13"/>
                      <a:pt x="232" y="18"/>
                    </a:cubicBezTo>
                    <a:cubicBezTo>
                      <a:pt x="239" y="25"/>
                      <a:pt x="247" y="28"/>
                      <a:pt x="257" y="28"/>
                    </a:cubicBezTo>
                    <a:cubicBezTo>
                      <a:pt x="271" y="28"/>
                      <a:pt x="286" y="28"/>
                      <a:pt x="301" y="28"/>
                    </a:cubicBezTo>
                    <a:cubicBezTo>
                      <a:pt x="302" y="28"/>
                      <a:pt x="304" y="28"/>
                      <a:pt x="306" y="28"/>
                    </a:cubicBezTo>
                    <a:cubicBezTo>
                      <a:pt x="306" y="138"/>
                      <a:pt x="306" y="247"/>
                      <a:pt x="306" y="357"/>
                    </a:cubicBezTo>
                    <a:close/>
                    <a:moveTo>
                      <a:pt x="270" y="322"/>
                    </a:moveTo>
                    <a:cubicBezTo>
                      <a:pt x="270" y="235"/>
                      <a:pt x="270" y="149"/>
                      <a:pt x="270" y="62"/>
                    </a:cubicBezTo>
                    <a:cubicBezTo>
                      <a:pt x="254" y="62"/>
                      <a:pt x="238" y="62"/>
                      <a:pt x="221" y="63"/>
                    </a:cubicBezTo>
                    <a:cubicBezTo>
                      <a:pt x="220" y="63"/>
                      <a:pt x="218" y="64"/>
                      <a:pt x="217" y="65"/>
                    </a:cubicBezTo>
                    <a:cubicBezTo>
                      <a:pt x="211" y="70"/>
                      <a:pt x="206" y="76"/>
                      <a:pt x="200" y="81"/>
                    </a:cubicBezTo>
                    <a:cubicBezTo>
                      <a:pt x="198" y="83"/>
                      <a:pt x="196" y="84"/>
                      <a:pt x="194" y="84"/>
                    </a:cubicBezTo>
                    <a:cubicBezTo>
                      <a:pt x="167" y="84"/>
                      <a:pt x="140" y="84"/>
                      <a:pt x="113" y="84"/>
                    </a:cubicBezTo>
                    <a:cubicBezTo>
                      <a:pt x="111" y="84"/>
                      <a:pt x="109" y="83"/>
                      <a:pt x="107" y="82"/>
                    </a:cubicBezTo>
                    <a:cubicBezTo>
                      <a:pt x="102" y="76"/>
                      <a:pt x="97" y="71"/>
                      <a:pt x="91" y="65"/>
                    </a:cubicBezTo>
                    <a:cubicBezTo>
                      <a:pt x="89" y="64"/>
                      <a:pt x="87" y="63"/>
                      <a:pt x="84" y="63"/>
                    </a:cubicBezTo>
                    <a:cubicBezTo>
                      <a:pt x="69" y="62"/>
                      <a:pt x="54" y="62"/>
                      <a:pt x="39" y="62"/>
                    </a:cubicBezTo>
                    <a:cubicBezTo>
                      <a:pt x="37" y="62"/>
                      <a:pt x="36" y="63"/>
                      <a:pt x="34" y="63"/>
                    </a:cubicBezTo>
                    <a:cubicBezTo>
                      <a:pt x="34" y="149"/>
                      <a:pt x="34" y="236"/>
                      <a:pt x="34" y="322"/>
                    </a:cubicBezTo>
                    <a:cubicBezTo>
                      <a:pt x="113" y="322"/>
                      <a:pt x="191" y="322"/>
                      <a:pt x="270" y="3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1464"/>
              <p:cNvSpPr>
                <a:spLocks/>
              </p:cNvSpPr>
              <p:nvPr/>
            </p:nvSpPr>
            <p:spPr bwMode="gray">
              <a:xfrm>
                <a:off x="9334020" y="3577989"/>
                <a:ext cx="145000" cy="122691"/>
              </a:xfrm>
              <a:custGeom>
                <a:avLst/>
                <a:gdLst>
                  <a:gd name="T0" fmla="*/ 0 w 91"/>
                  <a:gd name="T1" fmla="*/ 39 h 78"/>
                  <a:gd name="T2" fmla="*/ 6 w 91"/>
                  <a:gd name="T3" fmla="*/ 34 h 78"/>
                  <a:gd name="T4" fmla="*/ 10 w 91"/>
                  <a:gd name="T5" fmla="*/ 34 h 78"/>
                  <a:gd name="T6" fmla="*/ 33 w 91"/>
                  <a:gd name="T7" fmla="*/ 47 h 78"/>
                  <a:gd name="T8" fmla="*/ 88 w 91"/>
                  <a:gd name="T9" fmla="*/ 0 h 78"/>
                  <a:gd name="T10" fmla="*/ 87 w 91"/>
                  <a:gd name="T11" fmla="*/ 9 h 78"/>
                  <a:gd name="T12" fmla="*/ 43 w 91"/>
                  <a:gd name="T13" fmla="*/ 66 h 78"/>
                  <a:gd name="T14" fmla="*/ 37 w 91"/>
                  <a:gd name="T15" fmla="*/ 77 h 78"/>
                  <a:gd name="T16" fmla="*/ 36 w 91"/>
                  <a:gd name="T17" fmla="*/ 78 h 78"/>
                  <a:gd name="T18" fmla="*/ 0 w 91"/>
                  <a:gd name="T19"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78">
                    <a:moveTo>
                      <a:pt x="0" y="39"/>
                    </a:moveTo>
                    <a:cubicBezTo>
                      <a:pt x="2" y="37"/>
                      <a:pt x="4" y="35"/>
                      <a:pt x="6" y="34"/>
                    </a:cubicBezTo>
                    <a:cubicBezTo>
                      <a:pt x="7" y="33"/>
                      <a:pt x="9" y="33"/>
                      <a:pt x="10" y="34"/>
                    </a:cubicBezTo>
                    <a:cubicBezTo>
                      <a:pt x="18" y="38"/>
                      <a:pt x="25" y="42"/>
                      <a:pt x="33" y="47"/>
                    </a:cubicBezTo>
                    <a:cubicBezTo>
                      <a:pt x="49" y="29"/>
                      <a:pt x="67" y="12"/>
                      <a:pt x="88" y="0"/>
                    </a:cubicBezTo>
                    <a:cubicBezTo>
                      <a:pt x="91" y="3"/>
                      <a:pt x="91" y="6"/>
                      <a:pt x="87" y="9"/>
                    </a:cubicBezTo>
                    <a:cubicBezTo>
                      <a:pt x="69" y="25"/>
                      <a:pt x="55" y="45"/>
                      <a:pt x="43" y="66"/>
                    </a:cubicBezTo>
                    <a:cubicBezTo>
                      <a:pt x="41" y="70"/>
                      <a:pt x="39" y="74"/>
                      <a:pt x="37" y="77"/>
                    </a:cubicBezTo>
                    <a:cubicBezTo>
                      <a:pt x="37" y="77"/>
                      <a:pt x="36" y="78"/>
                      <a:pt x="36" y="78"/>
                    </a:cubicBezTo>
                    <a:cubicBezTo>
                      <a:pt x="24" y="65"/>
                      <a:pt x="12" y="52"/>
                      <a:pt x="0"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1465"/>
              <p:cNvSpPr>
                <a:spLocks/>
              </p:cNvSpPr>
              <p:nvPr/>
            </p:nvSpPr>
            <p:spPr bwMode="gray">
              <a:xfrm>
                <a:off x="9334021" y="3725218"/>
                <a:ext cx="145000" cy="124922"/>
              </a:xfrm>
              <a:custGeom>
                <a:avLst/>
                <a:gdLst>
                  <a:gd name="T0" fmla="*/ 88 w 91"/>
                  <a:gd name="T1" fmla="*/ 0 h 78"/>
                  <a:gd name="T2" fmla="*/ 87 w 91"/>
                  <a:gd name="T3" fmla="*/ 9 h 78"/>
                  <a:gd name="T4" fmla="*/ 43 w 91"/>
                  <a:gd name="T5" fmla="*/ 66 h 78"/>
                  <a:gd name="T6" fmla="*/ 36 w 91"/>
                  <a:gd name="T7" fmla="*/ 78 h 78"/>
                  <a:gd name="T8" fmla="*/ 0 w 91"/>
                  <a:gd name="T9" fmla="*/ 39 h 78"/>
                  <a:gd name="T10" fmla="*/ 5 w 91"/>
                  <a:gd name="T11" fmla="*/ 34 h 78"/>
                  <a:gd name="T12" fmla="*/ 10 w 91"/>
                  <a:gd name="T13" fmla="*/ 33 h 78"/>
                  <a:gd name="T14" fmla="*/ 28 w 91"/>
                  <a:gd name="T15" fmla="*/ 44 h 78"/>
                  <a:gd name="T16" fmla="*/ 33 w 91"/>
                  <a:gd name="T17" fmla="*/ 47 h 78"/>
                  <a:gd name="T18" fmla="*/ 88 w 91"/>
                  <a:gd name="T1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78">
                    <a:moveTo>
                      <a:pt x="88" y="0"/>
                    </a:moveTo>
                    <a:cubicBezTo>
                      <a:pt x="91" y="3"/>
                      <a:pt x="90" y="6"/>
                      <a:pt x="87" y="9"/>
                    </a:cubicBezTo>
                    <a:cubicBezTo>
                      <a:pt x="69" y="25"/>
                      <a:pt x="55" y="45"/>
                      <a:pt x="43" y="66"/>
                    </a:cubicBezTo>
                    <a:cubicBezTo>
                      <a:pt x="41" y="70"/>
                      <a:pt x="39" y="74"/>
                      <a:pt x="36" y="78"/>
                    </a:cubicBezTo>
                    <a:cubicBezTo>
                      <a:pt x="24" y="65"/>
                      <a:pt x="12" y="52"/>
                      <a:pt x="0" y="39"/>
                    </a:cubicBezTo>
                    <a:cubicBezTo>
                      <a:pt x="2" y="38"/>
                      <a:pt x="3" y="36"/>
                      <a:pt x="5" y="34"/>
                    </a:cubicBezTo>
                    <a:cubicBezTo>
                      <a:pt x="6" y="32"/>
                      <a:pt x="8" y="32"/>
                      <a:pt x="10" y="33"/>
                    </a:cubicBezTo>
                    <a:cubicBezTo>
                      <a:pt x="16" y="37"/>
                      <a:pt x="22" y="41"/>
                      <a:pt x="28" y="44"/>
                    </a:cubicBezTo>
                    <a:cubicBezTo>
                      <a:pt x="30" y="45"/>
                      <a:pt x="31" y="46"/>
                      <a:pt x="33" y="47"/>
                    </a:cubicBezTo>
                    <a:cubicBezTo>
                      <a:pt x="49" y="28"/>
                      <a:pt x="67" y="12"/>
                      <a:pt x="8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1466"/>
              <p:cNvSpPr>
                <a:spLocks/>
              </p:cNvSpPr>
              <p:nvPr/>
            </p:nvSpPr>
            <p:spPr bwMode="gray">
              <a:xfrm>
                <a:off x="9519171" y="3600295"/>
                <a:ext cx="95923" cy="26769"/>
              </a:xfrm>
              <a:custGeom>
                <a:avLst/>
                <a:gdLst>
                  <a:gd name="T0" fmla="*/ 0 w 61"/>
                  <a:gd name="T1" fmla="*/ 17 h 17"/>
                  <a:gd name="T2" fmla="*/ 0 w 61"/>
                  <a:gd name="T3" fmla="*/ 0 h 17"/>
                  <a:gd name="T4" fmla="*/ 61 w 61"/>
                  <a:gd name="T5" fmla="*/ 0 h 17"/>
                  <a:gd name="T6" fmla="*/ 61 w 61"/>
                  <a:gd name="T7" fmla="*/ 17 h 17"/>
                  <a:gd name="T8" fmla="*/ 0 w 61"/>
                  <a:gd name="T9" fmla="*/ 17 h 17"/>
                </a:gdLst>
                <a:ahLst/>
                <a:cxnLst>
                  <a:cxn ang="0">
                    <a:pos x="T0" y="T1"/>
                  </a:cxn>
                  <a:cxn ang="0">
                    <a:pos x="T2" y="T3"/>
                  </a:cxn>
                  <a:cxn ang="0">
                    <a:pos x="T4" y="T5"/>
                  </a:cxn>
                  <a:cxn ang="0">
                    <a:pos x="T6" y="T7"/>
                  </a:cxn>
                  <a:cxn ang="0">
                    <a:pos x="T8" y="T9"/>
                  </a:cxn>
                </a:cxnLst>
                <a:rect l="0" t="0" r="r" b="b"/>
                <a:pathLst>
                  <a:path w="61" h="17">
                    <a:moveTo>
                      <a:pt x="0" y="17"/>
                    </a:moveTo>
                    <a:cubicBezTo>
                      <a:pt x="0" y="11"/>
                      <a:pt x="0" y="6"/>
                      <a:pt x="0" y="0"/>
                    </a:cubicBezTo>
                    <a:cubicBezTo>
                      <a:pt x="20" y="0"/>
                      <a:pt x="40" y="0"/>
                      <a:pt x="61" y="0"/>
                    </a:cubicBezTo>
                    <a:cubicBezTo>
                      <a:pt x="61" y="6"/>
                      <a:pt x="61" y="11"/>
                      <a:pt x="61" y="17"/>
                    </a:cubicBezTo>
                    <a:cubicBezTo>
                      <a:pt x="41" y="17"/>
                      <a:pt x="21" y="17"/>
                      <a:pt x="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467"/>
              <p:cNvSpPr>
                <a:spLocks/>
              </p:cNvSpPr>
              <p:nvPr/>
            </p:nvSpPr>
            <p:spPr bwMode="gray">
              <a:xfrm>
                <a:off x="9521401" y="3653832"/>
                <a:ext cx="93692" cy="24538"/>
              </a:xfrm>
              <a:custGeom>
                <a:avLst/>
                <a:gdLst>
                  <a:gd name="T0" fmla="*/ 60 w 60"/>
                  <a:gd name="T1" fmla="*/ 0 h 16"/>
                  <a:gd name="T2" fmla="*/ 60 w 60"/>
                  <a:gd name="T3" fmla="*/ 16 h 16"/>
                  <a:gd name="T4" fmla="*/ 0 w 60"/>
                  <a:gd name="T5" fmla="*/ 16 h 16"/>
                  <a:gd name="T6" fmla="*/ 0 w 60"/>
                  <a:gd name="T7" fmla="*/ 0 h 16"/>
                  <a:gd name="T8" fmla="*/ 60 w 60"/>
                  <a:gd name="T9" fmla="*/ 0 h 16"/>
                </a:gdLst>
                <a:ahLst/>
                <a:cxnLst>
                  <a:cxn ang="0">
                    <a:pos x="T0" y="T1"/>
                  </a:cxn>
                  <a:cxn ang="0">
                    <a:pos x="T2" y="T3"/>
                  </a:cxn>
                  <a:cxn ang="0">
                    <a:pos x="T4" y="T5"/>
                  </a:cxn>
                  <a:cxn ang="0">
                    <a:pos x="T6" y="T7"/>
                  </a:cxn>
                  <a:cxn ang="0">
                    <a:pos x="T8" y="T9"/>
                  </a:cxn>
                </a:cxnLst>
                <a:rect l="0" t="0" r="r" b="b"/>
                <a:pathLst>
                  <a:path w="60" h="16">
                    <a:moveTo>
                      <a:pt x="60" y="0"/>
                    </a:moveTo>
                    <a:cubicBezTo>
                      <a:pt x="60" y="5"/>
                      <a:pt x="60" y="11"/>
                      <a:pt x="60" y="16"/>
                    </a:cubicBezTo>
                    <a:cubicBezTo>
                      <a:pt x="40" y="16"/>
                      <a:pt x="20" y="16"/>
                      <a:pt x="0" y="16"/>
                    </a:cubicBezTo>
                    <a:cubicBezTo>
                      <a:pt x="0" y="11"/>
                      <a:pt x="0" y="5"/>
                      <a:pt x="0" y="0"/>
                    </a:cubicBezTo>
                    <a:cubicBezTo>
                      <a:pt x="20" y="0"/>
                      <a:pt x="39" y="0"/>
                      <a:pt x="6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468"/>
              <p:cNvSpPr>
                <a:spLocks/>
              </p:cNvSpPr>
              <p:nvPr/>
            </p:nvSpPr>
            <p:spPr bwMode="gray">
              <a:xfrm>
                <a:off x="9519165" y="3760908"/>
                <a:ext cx="95923" cy="28999"/>
              </a:xfrm>
              <a:custGeom>
                <a:avLst/>
                <a:gdLst>
                  <a:gd name="T0" fmla="*/ 0 w 61"/>
                  <a:gd name="T1" fmla="*/ 0 h 17"/>
                  <a:gd name="T2" fmla="*/ 61 w 61"/>
                  <a:gd name="T3" fmla="*/ 0 h 17"/>
                  <a:gd name="T4" fmla="*/ 61 w 61"/>
                  <a:gd name="T5" fmla="*/ 17 h 17"/>
                  <a:gd name="T6" fmla="*/ 0 w 61"/>
                  <a:gd name="T7" fmla="*/ 17 h 17"/>
                  <a:gd name="T8" fmla="*/ 0 w 61"/>
                  <a:gd name="T9" fmla="*/ 0 h 17"/>
                </a:gdLst>
                <a:ahLst/>
                <a:cxnLst>
                  <a:cxn ang="0">
                    <a:pos x="T0" y="T1"/>
                  </a:cxn>
                  <a:cxn ang="0">
                    <a:pos x="T2" y="T3"/>
                  </a:cxn>
                  <a:cxn ang="0">
                    <a:pos x="T4" y="T5"/>
                  </a:cxn>
                  <a:cxn ang="0">
                    <a:pos x="T6" y="T7"/>
                  </a:cxn>
                  <a:cxn ang="0">
                    <a:pos x="T8" y="T9"/>
                  </a:cxn>
                </a:cxnLst>
                <a:rect l="0" t="0" r="r" b="b"/>
                <a:pathLst>
                  <a:path w="61" h="17">
                    <a:moveTo>
                      <a:pt x="0" y="0"/>
                    </a:moveTo>
                    <a:cubicBezTo>
                      <a:pt x="21" y="0"/>
                      <a:pt x="40" y="0"/>
                      <a:pt x="61" y="0"/>
                    </a:cubicBezTo>
                    <a:cubicBezTo>
                      <a:pt x="61" y="6"/>
                      <a:pt x="61" y="11"/>
                      <a:pt x="61" y="17"/>
                    </a:cubicBezTo>
                    <a:cubicBezTo>
                      <a:pt x="41" y="17"/>
                      <a:pt x="21" y="17"/>
                      <a:pt x="0" y="17"/>
                    </a:cubicBezTo>
                    <a:cubicBezTo>
                      <a:pt x="0" y="11"/>
                      <a:pt x="0"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1469"/>
              <p:cNvSpPr>
                <a:spLocks/>
              </p:cNvSpPr>
              <p:nvPr/>
            </p:nvSpPr>
            <p:spPr bwMode="gray">
              <a:xfrm>
                <a:off x="9521389" y="3814438"/>
                <a:ext cx="93692" cy="24538"/>
              </a:xfrm>
              <a:custGeom>
                <a:avLst/>
                <a:gdLst>
                  <a:gd name="T0" fmla="*/ 60 w 60"/>
                  <a:gd name="T1" fmla="*/ 0 h 16"/>
                  <a:gd name="T2" fmla="*/ 60 w 60"/>
                  <a:gd name="T3" fmla="*/ 16 h 16"/>
                  <a:gd name="T4" fmla="*/ 0 w 60"/>
                  <a:gd name="T5" fmla="*/ 16 h 16"/>
                  <a:gd name="T6" fmla="*/ 0 w 60"/>
                  <a:gd name="T7" fmla="*/ 0 h 16"/>
                  <a:gd name="T8" fmla="*/ 60 w 60"/>
                  <a:gd name="T9" fmla="*/ 0 h 16"/>
                </a:gdLst>
                <a:ahLst/>
                <a:cxnLst>
                  <a:cxn ang="0">
                    <a:pos x="T0" y="T1"/>
                  </a:cxn>
                  <a:cxn ang="0">
                    <a:pos x="T2" y="T3"/>
                  </a:cxn>
                  <a:cxn ang="0">
                    <a:pos x="T4" y="T5"/>
                  </a:cxn>
                  <a:cxn ang="0">
                    <a:pos x="T6" y="T7"/>
                  </a:cxn>
                  <a:cxn ang="0">
                    <a:pos x="T8" y="T9"/>
                  </a:cxn>
                </a:cxnLst>
                <a:rect l="0" t="0" r="r" b="b"/>
                <a:pathLst>
                  <a:path w="60" h="16">
                    <a:moveTo>
                      <a:pt x="60" y="0"/>
                    </a:moveTo>
                    <a:cubicBezTo>
                      <a:pt x="60" y="6"/>
                      <a:pt x="60" y="11"/>
                      <a:pt x="60" y="16"/>
                    </a:cubicBezTo>
                    <a:cubicBezTo>
                      <a:pt x="40" y="16"/>
                      <a:pt x="20" y="16"/>
                      <a:pt x="0" y="16"/>
                    </a:cubicBezTo>
                    <a:cubicBezTo>
                      <a:pt x="0" y="11"/>
                      <a:pt x="0" y="6"/>
                      <a:pt x="0" y="0"/>
                    </a:cubicBezTo>
                    <a:cubicBezTo>
                      <a:pt x="20" y="0"/>
                      <a:pt x="39" y="0"/>
                      <a:pt x="6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4" name="Gruppieren 19"/>
            <p:cNvGrpSpPr/>
            <p:nvPr/>
          </p:nvGrpSpPr>
          <p:grpSpPr bwMode="gray">
            <a:xfrm>
              <a:off x="8846255" y="4834594"/>
              <a:ext cx="444191" cy="444600"/>
              <a:chOff x="8846255" y="4834594"/>
              <a:chExt cx="444191" cy="444600"/>
            </a:xfrm>
            <a:grpFill/>
          </p:grpSpPr>
          <p:sp>
            <p:nvSpPr>
              <p:cNvPr id="45" name="Freeform 1565"/>
              <p:cNvSpPr>
                <a:spLocks/>
              </p:cNvSpPr>
              <p:nvPr/>
            </p:nvSpPr>
            <p:spPr bwMode="gray">
              <a:xfrm rot="10800000">
                <a:off x="8847112" y="4835453"/>
                <a:ext cx="121146" cy="119506"/>
              </a:xfrm>
              <a:custGeom>
                <a:avLst/>
                <a:gdLst>
                  <a:gd name="T0" fmla="*/ 103 w 103"/>
                  <a:gd name="T1" fmla="*/ 56 h 103"/>
                  <a:gd name="T2" fmla="*/ 57 w 103"/>
                  <a:gd name="T3" fmla="*/ 103 h 103"/>
                  <a:gd name="T4" fmla="*/ 22 w 103"/>
                  <a:gd name="T5" fmla="*/ 67 h 103"/>
                  <a:gd name="T6" fmla="*/ 1 w 103"/>
                  <a:gd name="T7" fmla="*/ 89 h 103"/>
                  <a:gd name="T8" fmla="*/ 0 w 103"/>
                  <a:gd name="T9" fmla="*/ 88 h 103"/>
                  <a:gd name="T10" fmla="*/ 0 w 103"/>
                  <a:gd name="T11" fmla="*/ 0 h 103"/>
                  <a:gd name="T12" fmla="*/ 88 w 103"/>
                  <a:gd name="T13" fmla="*/ 0 h 103"/>
                  <a:gd name="T14" fmla="*/ 67 w 103"/>
                  <a:gd name="T15" fmla="*/ 20 h 103"/>
                  <a:gd name="T16" fmla="*/ 103 w 103"/>
                  <a:gd name="T17" fmla="*/ 5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03">
                    <a:moveTo>
                      <a:pt x="103" y="56"/>
                    </a:moveTo>
                    <a:cubicBezTo>
                      <a:pt x="87" y="72"/>
                      <a:pt x="72" y="87"/>
                      <a:pt x="57" y="103"/>
                    </a:cubicBezTo>
                    <a:cubicBezTo>
                      <a:pt x="45" y="91"/>
                      <a:pt x="34" y="79"/>
                      <a:pt x="22" y="67"/>
                    </a:cubicBezTo>
                    <a:cubicBezTo>
                      <a:pt x="14" y="74"/>
                      <a:pt x="7" y="81"/>
                      <a:pt x="1" y="89"/>
                    </a:cubicBezTo>
                    <a:cubicBezTo>
                      <a:pt x="0" y="88"/>
                      <a:pt x="0" y="88"/>
                      <a:pt x="0" y="88"/>
                    </a:cubicBezTo>
                    <a:cubicBezTo>
                      <a:pt x="0" y="59"/>
                      <a:pt x="0" y="29"/>
                      <a:pt x="0" y="0"/>
                    </a:cubicBezTo>
                    <a:cubicBezTo>
                      <a:pt x="29" y="0"/>
                      <a:pt x="59" y="0"/>
                      <a:pt x="88" y="0"/>
                    </a:cubicBezTo>
                    <a:cubicBezTo>
                      <a:pt x="81" y="7"/>
                      <a:pt x="74" y="14"/>
                      <a:pt x="67" y="20"/>
                    </a:cubicBezTo>
                    <a:cubicBezTo>
                      <a:pt x="79" y="33"/>
                      <a:pt x="91" y="45"/>
                      <a:pt x="103"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566"/>
              <p:cNvSpPr>
                <a:spLocks/>
              </p:cNvSpPr>
              <p:nvPr/>
            </p:nvSpPr>
            <p:spPr bwMode="gray">
              <a:xfrm rot="10800000">
                <a:off x="8846255" y="5159688"/>
                <a:ext cx="119506" cy="119506"/>
              </a:xfrm>
              <a:custGeom>
                <a:avLst/>
                <a:gdLst>
                  <a:gd name="T0" fmla="*/ 67 w 102"/>
                  <a:gd name="T1" fmla="*/ 81 h 103"/>
                  <a:gd name="T2" fmla="*/ 88 w 102"/>
                  <a:gd name="T3" fmla="*/ 103 h 103"/>
                  <a:gd name="T4" fmla="*/ 0 w 102"/>
                  <a:gd name="T5" fmla="*/ 103 h 103"/>
                  <a:gd name="T6" fmla="*/ 0 w 102"/>
                  <a:gd name="T7" fmla="*/ 14 h 103"/>
                  <a:gd name="T8" fmla="*/ 21 w 102"/>
                  <a:gd name="T9" fmla="*/ 36 h 103"/>
                  <a:gd name="T10" fmla="*/ 57 w 102"/>
                  <a:gd name="T11" fmla="*/ 0 h 103"/>
                  <a:gd name="T12" fmla="*/ 102 w 102"/>
                  <a:gd name="T13" fmla="*/ 45 h 103"/>
                  <a:gd name="T14" fmla="*/ 67 w 102"/>
                  <a:gd name="T15" fmla="*/ 81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03">
                    <a:moveTo>
                      <a:pt x="67" y="81"/>
                    </a:moveTo>
                    <a:cubicBezTo>
                      <a:pt x="74" y="88"/>
                      <a:pt x="81" y="95"/>
                      <a:pt x="88" y="103"/>
                    </a:cubicBezTo>
                    <a:cubicBezTo>
                      <a:pt x="59" y="103"/>
                      <a:pt x="29" y="103"/>
                      <a:pt x="0" y="103"/>
                    </a:cubicBezTo>
                    <a:cubicBezTo>
                      <a:pt x="0" y="73"/>
                      <a:pt x="0" y="44"/>
                      <a:pt x="0" y="14"/>
                    </a:cubicBezTo>
                    <a:cubicBezTo>
                      <a:pt x="7" y="21"/>
                      <a:pt x="14" y="28"/>
                      <a:pt x="21" y="36"/>
                    </a:cubicBezTo>
                    <a:cubicBezTo>
                      <a:pt x="34" y="23"/>
                      <a:pt x="45" y="12"/>
                      <a:pt x="57" y="0"/>
                    </a:cubicBezTo>
                    <a:cubicBezTo>
                      <a:pt x="72" y="15"/>
                      <a:pt x="87" y="30"/>
                      <a:pt x="102" y="45"/>
                    </a:cubicBezTo>
                    <a:cubicBezTo>
                      <a:pt x="91" y="57"/>
                      <a:pt x="79" y="69"/>
                      <a:pt x="67"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567"/>
              <p:cNvSpPr>
                <a:spLocks/>
              </p:cNvSpPr>
              <p:nvPr/>
            </p:nvSpPr>
            <p:spPr bwMode="gray">
              <a:xfrm rot="10800000">
                <a:off x="9172574" y="4834594"/>
                <a:ext cx="117872" cy="117872"/>
              </a:xfrm>
              <a:custGeom>
                <a:avLst/>
                <a:gdLst>
                  <a:gd name="T0" fmla="*/ 45 w 101"/>
                  <a:gd name="T1" fmla="*/ 102 h 102"/>
                  <a:gd name="T2" fmla="*/ 0 w 101"/>
                  <a:gd name="T3" fmla="*/ 56 h 102"/>
                  <a:gd name="T4" fmla="*/ 34 w 101"/>
                  <a:gd name="T5" fmla="*/ 22 h 102"/>
                  <a:gd name="T6" fmla="*/ 13 w 101"/>
                  <a:gd name="T7" fmla="*/ 1 h 102"/>
                  <a:gd name="T8" fmla="*/ 13 w 101"/>
                  <a:gd name="T9" fmla="*/ 0 h 102"/>
                  <a:gd name="T10" fmla="*/ 101 w 101"/>
                  <a:gd name="T11" fmla="*/ 0 h 102"/>
                  <a:gd name="T12" fmla="*/ 101 w 101"/>
                  <a:gd name="T13" fmla="*/ 88 h 102"/>
                  <a:gd name="T14" fmla="*/ 81 w 101"/>
                  <a:gd name="T15" fmla="*/ 66 h 102"/>
                  <a:gd name="T16" fmla="*/ 45 w 101"/>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02">
                    <a:moveTo>
                      <a:pt x="45" y="102"/>
                    </a:moveTo>
                    <a:cubicBezTo>
                      <a:pt x="30" y="86"/>
                      <a:pt x="15" y="71"/>
                      <a:pt x="0" y="56"/>
                    </a:cubicBezTo>
                    <a:cubicBezTo>
                      <a:pt x="11" y="45"/>
                      <a:pt x="23" y="34"/>
                      <a:pt x="34" y="22"/>
                    </a:cubicBezTo>
                    <a:cubicBezTo>
                      <a:pt x="27" y="15"/>
                      <a:pt x="20" y="8"/>
                      <a:pt x="13" y="1"/>
                    </a:cubicBezTo>
                    <a:cubicBezTo>
                      <a:pt x="13" y="0"/>
                      <a:pt x="13" y="0"/>
                      <a:pt x="13" y="0"/>
                    </a:cubicBezTo>
                    <a:cubicBezTo>
                      <a:pt x="43" y="0"/>
                      <a:pt x="72" y="0"/>
                      <a:pt x="101" y="0"/>
                    </a:cubicBezTo>
                    <a:cubicBezTo>
                      <a:pt x="101" y="29"/>
                      <a:pt x="101" y="59"/>
                      <a:pt x="101" y="88"/>
                    </a:cubicBezTo>
                    <a:cubicBezTo>
                      <a:pt x="95" y="81"/>
                      <a:pt x="88" y="74"/>
                      <a:pt x="81" y="66"/>
                    </a:cubicBezTo>
                    <a:cubicBezTo>
                      <a:pt x="68" y="79"/>
                      <a:pt x="57" y="90"/>
                      <a:pt x="4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568"/>
              <p:cNvSpPr>
                <a:spLocks/>
              </p:cNvSpPr>
              <p:nvPr/>
            </p:nvSpPr>
            <p:spPr bwMode="gray">
              <a:xfrm rot="10800000">
                <a:off x="9172574" y="5159688"/>
                <a:ext cx="117872" cy="119506"/>
              </a:xfrm>
              <a:custGeom>
                <a:avLst/>
                <a:gdLst>
                  <a:gd name="T0" fmla="*/ 13 w 101"/>
                  <a:gd name="T1" fmla="*/ 102 h 102"/>
                  <a:gd name="T2" fmla="*/ 35 w 101"/>
                  <a:gd name="T3" fmla="*/ 80 h 102"/>
                  <a:gd name="T4" fmla="*/ 0 w 101"/>
                  <a:gd name="T5" fmla="*/ 45 h 102"/>
                  <a:gd name="T6" fmla="*/ 46 w 101"/>
                  <a:gd name="T7" fmla="*/ 0 h 102"/>
                  <a:gd name="T8" fmla="*/ 80 w 101"/>
                  <a:gd name="T9" fmla="*/ 35 h 102"/>
                  <a:gd name="T10" fmla="*/ 101 w 101"/>
                  <a:gd name="T11" fmla="*/ 13 h 102"/>
                  <a:gd name="T12" fmla="*/ 101 w 101"/>
                  <a:gd name="T13" fmla="*/ 102 h 102"/>
                  <a:gd name="T14" fmla="*/ 13 w 101"/>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102">
                    <a:moveTo>
                      <a:pt x="13" y="102"/>
                    </a:moveTo>
                    <a:cubicBezTo>
                      <a:pt x="20" y="94"/>
                      <a:pt x="27" y="87"/>
                      <a:pt x="35" y="80"/>
                    </a:cubicBezTo>
                    <a:cubicBezTo>
                      <a:pt x="23" y="68"/>
                      <a:pt x="11" y="57"/>
                      <a:pt x="0" y="45"/>
                    </a:cubicBezTo>
                    <a:cubicBezTo>
                      <a:pt x="15" y="30"/>
                      <a:pt x="30" y="15"/>
                      <a:pt x="46" y="0"/>
                    </a:cubicBezTo>
                    <a:cubicBezTo>
                      <a:pt x="57" y="11"/>
                      <a:pt x="68" y="23"/>
                      <a:pt x="80" y="35"/>
                    </a:cubicBezTo>
                    <a:cubicBezTo>
                      <a:pt x="87" y="27"/>
                      <a:pt x="94" y="20"/>
                      <a:pt x="101" y="13"/>
                    </a:cubicBezTo>
                    <a:cubicBezTo>
                      <a:pt x="101" y="43"/>
                      <a:pt x="101" y="72"/>
                      <a:pt x="101" y="102"/>
                    </a:cubicBezTo>
                    <a:cubicBezTo>
                      <a:pt x="72" y="102"/>
                      <a:pt x="43" y="102"/>
                      <a:pt x="13"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390869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516252" y="1255593"/>
            <a:ext cx="8044440" cy="5240743"/>
            <a:chOff x="351663" y="1674472"/>
            <a:chExt cx="5699357" cy="1929152"/>
          </a:xfrm>
        </p:grpSpPr>
        <p:sp>
          <p:nvSpPr>
            <p:cNvPr id="30" name="Rectangle 19"/>
            <p:cNvSpPr>
              <a:spLocks noChangeArrowheads="1"/>
            </p:cNvSpPr>
            <p:nvPr/>
          </p:nvSpPr>
          <p:spPr bwMode="gray">
            <a:xfrm>
              <a:off x="351663" y="1674472"/>
              <a:ext cx="5699356" cy="244816"/>
            </a:xfrm>
            <a:prstGeom prst="rect">
              <a:avLst/>
            </a:prstGeom>
            <a:solidFill>
              <a:schemeClr val="accent3"/>
            </a:solidFill>
            <a:ln>
              <a:headEnd/>
              <a:tailEnd/>
            </a:ln>
          </p:spPr>
          <p:style>
            <a:lnRef idx="2">
              <a:schemeClr val="accent3"/>
            </a:lnRef>
            <a:fillRef idx="1">
              <a:schemeClr val="lt1"/>
            </a:fillRef>
            <a:effectRef idx="0">
              <a:schemeClr val="accent3"/>
            </a:effectRef>
            <a:fontRef idx="minor">
              <a:schemeClr val="dk1"/>
            </a:fontRef>
          </p:style>
          <p:txBody>
            <a:bodyPr lIns="252000" tIns="144000" rIns="144000" bIns="144000" anchor="ctr"/>
            <a:lstStyle/>
            <a:p>
              <a:pPr defTabSz="801688" eaLnBrk="0" hangingPunct="0"/>
              <a:r>
                <a:rPr lang="en-US" sz="3600" dirty="0">
                  <a:solidFill>
                    <a:prstClr val="black"/>
                  </a:solidFill>
                  <a:ea typeface="+mj-ea"/>
                  <a:cs typeface="+mj-cs"/>
                </a:rPr>
                <a:t>5ª ETAPA – EVALUAR</a:t>
              </a:r>
              <a:endParaRPr lang="en-US" cap="all" dirty="0">
                <a:solidFill>
                  <a:srgbClr val="FFFFFF"/>
                </a:solidFill>
                <a:cs typeface="Arial" charset="0"/>
              </a:endParaRPr>
            </a:p>
          </p:txBody>
        </p:sp>
        <p:sp>
          <p:nvSpPr>
            <p:cNvPr id="31" name="Rectangle 5"/>
            <p:cNvSpPr>
              <a:spLocks noChangeArrowheads="1"/>
            </p:cNvSpPr>
            <p:nvPr/>
          </p:nvSpPr>
          <p:spPr bwMode="gray">
            <a:xfrm>
              <a:off x="351664" y="1916113"/>
              <a:ext cx="5699356" cy="1687511"/>
            </a:xfrm>
            <a:prstGeom prst="rect">
              <a:avLst/>
            </a:prstGeom>
            <a:solidFill>
              <a:schemeClr val="accent3">
                <a:lumMod val="20000"/>
                <a:lumOff val="80000"/>
              </a:schemeClr>
            </a:solidFill>
            <a:ln>
              <a:noFill/>
              <a:headEnd/>
              <a:tailEnd/>
            </a:ln>
          </p:spPr>
          <p:style>
            <a:lnRef idx="2">
              <a:schemeClr val="accent3"/>
            </a:lnRef>
            <a:fillRef idx="1">
              <a:schemeClr val="lt1"/>
            </a:fillRef>
            <a:effectRef idx="0">
              <a:schemeClr val="accent3"/>
            </a:effectRef>
            <a:fontRef idx="minor">
              <a:schemeClr val="dk1"/>
            </a:fontRef>
          </p:style>
          <p:txBody>
            <a:bodyPr lIns="252000" tIns="144000" rIns="144000" bIns="144000"/>
            <a:lstStyle/>
            <a:p>
              <a:pPr marL="176213" indent="-176213">
                <a:lnSpc>
                  <a:spcPct val="95000"/>
                </a:lnSpc>
                <a:spcAft>
                  <a:spcPts val="800"/>
                </a:spcAft>
                <a:buFont typeface="Wingdings" pitchFamily="2" charset="2"/>
                <a:buChar char="§"/>
                <a:defRPr/>
              </a:pPr>
              <a:endParaRPr lang="en-US" sz="1800" dirty="0" smtClean="0">
                <a:solidFill>
                  <a:srgbClr val="000000"/>
                </a:solidFill>
                <a:latin typeface="Calibri Light" panose="020F0302020204030204" pitchFamily="34" charset="0"/>
                <a:cs typeface="Arial" charset="0"/>
              </a:endParaRPr>
            </a:p>
            <a:p>
              <a:pPr marL="176213" indent="-176213">
                <a:lnSpc>
                  <a:spcPct val="95000"/>
                </a:lnSpc>
                <a:spcAft>
                  <a:spcPts val="800"/>
                </a:spcAft>
                <a:buFont typeface="Wingdings" pitchFamily="2" charset="2"/>
                <a:buChar char="§"/>
                <a:defRPr/>
              </a:pPr>
              <a:endParaRPr lang="en-US" sz="1800" dirty="0" smtClean="0">
                <a:solidFill>
                  <a:srgbClr val="000000"/>
                </a:solidFill>
                <a:latin typeface="Calibri Light" panose="020F0302020204030204" pitchFamily="34" charset="0"/>
                <a:cs typeface="Arial" charset="0"/>
              </a:endParaRPr>
            </a:p>
            <a:p>
              <a:pPr marL="176213" indent="-176213">
                <a:lnSpc>
                  <a:spcPct val="95000"/>
                </a:lnSpc>
                <a:spcAft>
                  <a:spcPts val="800"/>
                </a:spcAft>
                <a:buFont typeface="Wingdings" pitchFamily="2" charset="2"/>
                <a:buChar char="§"/>
                <a:defRPr/>
              </a:pPr>
              <a:endParaRPr lang="en-US" sz="1800" dirty="0">
                <a:solidFill>
                  <a:srgbClr val="000000"/>
                </a:solidFill>
                <a:latin typeface="Calibri Light" panose="020F0302020204030204" pitchFamily="34" charset="0"/>
                <a:cs typeface="Arial" charset="0"/>
              </a:endParaRPr>
            </a:p>
            <a:p>
              <a:pPr marL="2004830" lvl="4" indent="-176213">
                <a:lnSpc>
                  <a:spcPct val="95000"/>
                </a:lnSpc>
                <a:spcAft>
                  <a:spcPts val="800"/>
                </a:spcAft>
                <a:buFont typeface="Wingdings" pitchFamily="2" charset="2"/>
                <a:buChar char="§"/>
                <a:defRPr/>
              </a:pPr>
              <a:endParaRPr lang="en-US" sz="2000" dirty="0" smtClean="0">
                <a:solidFill>
                  <a:srgbClr val="000000"/>
                </a:solidFill>
                <a:latin typeface="Calibri Light" panose="020F0302020204030204" pitchFamily="34" charset="0"/>
                <a:cs typeface="Arial" charset="0"/>
              </a:endParaRPr>
            </a:p>
            <a:p>
              <a:pPr marL="806450" lvl="4" indent="-176213">
                <a:lnSpc>
                  <a:spcPct val="95000"/>
                </a:lnSpc>
                <a:spcAft>
                  <a:spcPts val="800"/>
                </a:spcAft>
                <a:buFont typeface="Wingdings" pitchFamily="2" charset="2"/>
                <a:buChar char="§"/>
                <a:defRPr/>
              </a:pPr>
              <a:r>
                <a:rPr lang="en-US" sz="2000" dirty="0" smtClean="0">
                  <a:solidFill>
                    <a:srgbClr val="000000"/>
                  </a:solidFill>
                  <a:latin typeface="Calibri Light" panose="020F0302020204030204" pitchFamily="34" charset="0"/>
                  <a:cs typeface="Arial" charset="0"/>
                </a:rPr>
                <a:t>METODOLOGÍA </a:t>
              </a:r>
              <a:r>
                <a:rPr lang="en-US" sz="2000" b="1" dirty="0">
                  <a:solidFill>
                    <a:srgbClr val="000000"/>
                  </a:solidFill>
                  <a:latin typeface="Calibri Light" panose="020F0302020204030204" pitchFamily="34" charset="0"/>
                  <a:cs typeface="Arial" charset="0"/>
                </a:rPr>
                <a:t>DIRECCIÓN DE PROYECTOS</a:t>
              </a:r>
            </a:p>
            <a:p>
              <a:pPr marL="176213" indent="-176213">
                <a:lnSpc>
                  <a:spcPct val="95000"/>
                </a:lnSpc>
                <a:spcAft>
                  <a:spcPts val="800"/>
                </a:spcAft>
                <a:buFont typeface="Wingdings" pitchFamily="2" charset="2"/>
                <a:buChar char="§"/>
                <a:defRPr/>
              </a:pPr>
              <a:endParaRPr lang="en-US" sz="2000" dirty="0" smtClean="0">
                <a:solidFill>
                  <a:srgbClr val="000000"/>
                </a:solidFill>
                <a:latin typeface="Calibri Light" panose="020F0302020204030204" pitchFamily="34" charset="0"/>
                <a:cs typeface="Arial" charset="0"/>
              </a:endParaRPr>
            </a:p>
            <a:p>
              <a:pPr marL="2004830" lvl="4" indent="-176213">
                <a:lnSpc>
                  <a:spcPct val="95000"/>
                </a:lnSpc>
                <a:spcAft>
                  <a:spcPts val="800"/>
                </a:spcAft>
                <a:buFont typeface="Wingdings" pitchFamily="2" charset="2"/>
                <a:buChar char="§"/>
                <a:defRPr/>
              </a:pPr>
              <a:endParaRPr lang="en-US" sz="2000" dirty="0" smtClean="0">
                <a:solidFill>
                  <a:srgbClr val="000000"/>
                </a:solidFill>
                <a:latin typeface="Calibri Light" panose="020F0302020204030204" pitchFamily="34" charset="0"/>
                <a:cs typeface="Arial" charset="0"/>
              </a:endParaRPr>
            </a:p>
            <a:p>
              <a:pPr marL="2919139" lvl="6" indent="-176213">
                <a:lnSpc>
                  <a:spcPct val="95000"/>
                </a:lnSpc>
                <a:spcAft>
                  <a:spcPts val="800"/>
                </a:spcAft>
                <a:buFont typeface="Wingdings" pitchFamily="2" charset="2"/>
                <a:buChar char="§"/>
                <a:defRPr/>
              </a:pPr>
              <a:r>
                <a:rPr lang="en-US" sz="2000" b="1" dirty="0" smtClean="0">
                  <a:solidFill>
                    <a:srgbClr val="000000"/>
                  </a:solidFill>
                  <a:latin typeface="Calibri Light" panose="020F0302020204030204" pitchFamily="34" charset="0"/>
                  <a:cs typeface="Arial" charset="0"/>
                </a:rPr>
                <a:t>MODELO</a:t>
              </a:r>
              <a:r>
                <a:rPr lang="en-US" sz="2000" dirty="0" smtClean="0">
                  <a:solidFill>
                    <a:srgbClr val="000000"/>
                  </a:solidFill>
                  <a:latin typeface="Calibri Light" panose="020F0302020204030204" pitchFamily="34" charset="0"/>
                  <a:cs typeface="Arial" charset="0"/>
                </a:rPr>
                <a:t> </a:t>
              </a:r>
              <a:r>
                <a:rPr lang="en-US" sz="2000" dirty="0">
                  <a:solidFill>
                    <a:srgbClr val="000000"/>
                  </a:solidFill>
                  <a:latin typeface="Calibri Light" panose="020F0302020204030204" pitchFamily="34" charset="0"/>
                  <a:cs typeface="Arial" charset="0"/>
                </a:rPr>
                <a:t>DE EVALUACIÓN </a:t>
              </a:r>
              <a:r>
                <a:rPr lang="en-US" sz="2000" b="1" dirty="0" smtClean="0">
                  <a:solidFill>
                    <a:srgbClr val="000000"/>
                  </a:solidFill>
                  <a:latin typeface="Calibri Light" panose="020F0302020204030204" pitchFamily="34" charset="0"/>
                  <a:cs typeface="Arial" charset="0"/>
                </a:rPr>
                <a:t>KIRKPATRICK</a:t>
              </a:r>
              <a:endParaRPr lang="en-US" sz="2000" b="1" dirty="0">
                <a:solidFill>
                  <a:srgbClr val="000000"/>
                </a:solidFill>
                <a:latin typeface="Calibri Light" panose="020F0302020204030204" pitchFamily="34" charset="0"/>
                <a:cs typeface="Arial" charset="0"/>
              </a:endParaRPr>
            </a:p>
            <a:p>
              <a:pPr marL="176213" indent="-176213">
                <a:lnSpc>
                  <a:spcPct val="95000"/>
                </a:lnSpc>
                <a:spcAft>
                  <a:spcPts val="800"/>
                </a:spcAft>
                <a:buFont typeface="Wingdings" pitchFamily="2" charset="2"/>
                <a:buChar char="§"/>
                <a:defRPr/>
              </a:pPr>
              <a:endParaRPr lang="en-US" sz="2000" dirty="0">
                <a:solidFill>
                  <a:srgbClr val="000000"/>
                </a:solidFill>
                <a:latin typeface="Calibri Light" panose="020F0302020204030204" pitchFamily="34" charset="0"/>
                <a:cs typeface="Arial" charset="0"/>
              </a:endParaRPr>
            </a:p>
            <a:p>
              <a:pPr marL="176213" indent="-176213">
                <a:lnSpc>
                  <a:spcPct val="95000"/>
                </a:lnSpc>
                <a:spcAft>
                  <a:spcPts val="800"/>
                </a:spcAft>
                <a:buFont typeface="Wingdings" pitchFamily="2" charset="2"/>
                <a:buChar char="§"/>
                <a:defRPr/>
              </a:pPr>
              <a:endParaRPr lang="en-US" sz="2000" dirty="0">
                <a:solidFill>
                  <a:srgbClr val="000000"/>
                </a:solidFill>
                <a:latin typeface="Calibri Light" panose="020F0302020204030204" pitchFamily="34" charset="0"/>
                <a:cs typeface="Arial" charset="0"/>
              </a:endParaRPr>
            </a:p>
            <a:p>
              <a:pPr marL="176213" indent="-176213">
                <a:lnSpc>
                  <a:spcPct val="95000"/>
                </a:lnSpc>
                <a:spcAft>
                  <a:spcPts val="800"/>
                </a:spcAft>
                <a:buFont typeface="Wingdings" pitchFamily="2" charset="2"/>
                <a:buChar char="§"/>
                <a:defRPr/>
              </a:pPr>
              <a:endParaRPr lang="en-US" sz="2000" dirty="0">
                <a:solidFill>
                  <a:srgbClr val="000000"/>
                </a:solidFill>
                <a:latin typeface="Calibri Light" panose="020F0302020204030204" pitchFamily="34" charset="0"/>
                <a:cs typeface="Arial" charset="0"/>
              </a:endParaRPr>
            </a:p>
          </p:txBody>
        </p:sp>
      </p:grpSp>
      <p:grpSp>
        <p:nvGrpSpPr>
          <p:cNvPr id="32" name="Gruppieren 31"/>
          <p:cNvGrpSpPr/>
          <p:nvPr/>
        </p:nvGrpSpPr>
        <p:grpSpPr>
          <a:xfrm>
            <a:off x="8939284" y="1557261"/>
            <a:ext cx="2364622" cy="2195839"/>
            <a:chOff x="6705601" y="1573696"/>
            <a:chExt cx="4605434" cy="4355944"/>
          </a:xfrm>
        </p:grpSpPr>
        <p:grpSp>
          <p:nvGrpSpPr>
            <p:cNvPr id="7" name="Gruppieren 6"/>
            <p:cNvGrpSpPr/>
            <p:nvPr/>
          </p:nvGrpSpPr>
          <p:grpSpPr>
            <a:xfrm>
              <a:off x="8296452" y="2675116"/>
              <a:ext cx="2301886" cy="1814675"/>
              <a:chOff x="3419872" y="2580854"/>
              <a:chExt cx="3057036" cy="2409994"/>
            </a:xfrm>
          </p:grpSpPr>
          <p:pic>
            <p:nvPicPr>
              <p:cNvPr id="24" name="Grafik 15" descr="Flache_hand.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gray">
              <a:xfrm>
                <a:off x="3419872" y="4077072"/>
                <a:ext cx="3057036" cy="913776"/>
              </a:xfrm>
              <a:prstGeom prst="rect">
                <a:avLst/>
              </a:prstGeom>
              <a:noFill/>
              <a:ln w="9525">
                <a:noFill/>
                <a:miter lim="800000"/>
                <a:headEnd/>
                <a:tailEnd/>
              </a:ln>
            </p:spPr>
          </p:pic>
          <p:grpSp>
            <p:nvGrpSpPr>
              <p:cNvPr id="25" name="Gruppieren 24"/>
              <p:cNvGrpSpPr/>
              <p:nvPr/>
            </p:nvGrpSpPr>
            <p:grpSpPr bwMode="gray">
              <a:xfrm>
                <a:off x="3553422" y="2580854"/>
                <a:ext cx="1749505" cy="1750327"/>
                <a:chOff x="2116269" y="1064912"/>
                <a:chExt cx="4996300" cy="4998648"/>
              </a:xfrm>
              <a:effectLst/>
            </p:grpSpPr>
            <p:sp>
              <p:nvSpPr>
                <p:cNvPr id="26" name="Freeform 10" descr="© INSCALE GmbH, 15.06.20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solidFill>
                  <a:srgbClr val="7D7D7D"/>
                </a:solidFill>
                <a:ln w="9525">
                  <a:noFill/>
                  <a:round/>
                  <a:headEnd/>
                  <a:tailEnd/>
                </a:ln>
              </p:spPr>
              <p:txBody>
                <a:bodyPr/>
                <a:lstStyle/>
                <a:p>
                  <a:endParaRPr lang="en-US" dirty="0"/>
                </a:p>
              </p:txBody>
            </p:sp>
            <p:sp>
              <p:nvSpPr>
                <p:cNvPr id="27" name="_color1" descr="© INSCALE GmbH, 15.06.2010"/>
                <p:cNvSpPr>
                  <a:spLocks noEditPoints="1"/>
                </p:cNvSpPr>
                <p:nvPr/>
              </p:nvSpPr>
              <p:spPr bwMode="gray">
                <a:xfrm>
                  <a:off x="2116269" y="1064912"/>
                  <a:ext cx="4996300" cy="4998648"/>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solidFill>
                  <a:srgbClr val="646464"/>
                </a:solidFill>
                <a:ln w="9525">
                  <a:noFill/>
                  <a:round/>
                  <a:headEnd/>
                  <a:tailEnd/>
                </a:ln>
              </p:spPr>
              <p:txBody>
                <a:bodyPr/>
                <a:lstStyle/>
                <a:p>
                  <a:endParaRPr lang="en-US" dirty="0"/>
                </a:p>
              </p:txBody>
            </p:sp>
            <p:sp>
              <p:nvSpPr>
                <p:cNvPr id="28" name="Freeform 12" descr="© INSCALE GmbH, 15.06.2010"/>
                <p:cNvSpPr>
                  <a:spLocks noEditPoints="1"/>
                </p:cNvSpPr>
                <p:nvPr/>
              </p:nvSpPr>
              <p:spPr bwMode="gray">
                <a:xfrm>
                  <a:off x="2146158" y="1225005"/>
                  <a:ext cx="4907081" cy="4712476"/>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adFill flip="none" rotWithShape="1">
                  <a:gsLst>
                    <a:gs pos="0">
                      <a:srgbClr val="F8F8F8"/>
                    </a:gs>
                    <a:gs pos="100000">
                      <a:srgbClr val="7D7D7D"/>
                    </a:gs>
                  </a:gsLst>
                  <a:path path="circle">
                    <a:fillToRect l="50000" t="50000" r="50000" b="50000"/>
                  </a:path>
                  <a:tileRect/>
                </a:gradFill>
                <a:ln w="9525" cap="flat" cmpd="sng">
                  <a:noFill/>
                  <a:prstDash val="solid"/>
                  <a:round/>
                  <a:headEnd type="none" w="med" len="med"/>
                  <a:tailEnd type="none" w="med" len="med"/>
                </a:ln>
                <a:effectLst>
                  <a:outerShdw blurRad="50800" dist="38100" dir="5400000" algn="t" rotWithShape="0">
                    <a:prstClr val="black">
                      <a:alpha val="70000"/>
                    </a:prstClr>
                  </a:outerShdw>
                </a:effectLst>
              </p:spPr>
              <p:txBody>
                <a:bodyPr/>
                <a:lstStyle/>
                <a:p>
                  <a:endParaRPr lang="en-US" dirty="0"/>
                </a:p>
              </p:txBody>
            </p:sp>
          </p:grpSp>
        </p:grpSp>
        <p:sp>
          <p:nvSpPr>
            <p:cNvPr id="8" name="Gebogener Pfeil 7"/>
            <p:cNvSpPr/>
            <p:nvPr/>
          </p:nvSpPr>
          <p:spPr bwMode="gray">
            <a:xfrm>
              <a:off x="7022292" y="1573696"/>
              <a:ext cx="4057780" cy="4057780"/>
            </a:xfrm>
            <a:prstGeom prst="circularArrow">
              <a:avLst>
                <a:gd name="adj1" fmla="val 8477"/>
                <a:gd name="adj2" fmla="val 1186197"/>
                <a:gd name="adj3" fmla="val 15454021"/>
                <a:gd name="adj4" fmla="val 16986582"/>
                <a:gd name="adj5" fmla="val 7231"/>
              </a:avLst>
            </a:prstGeom>
            <a:solidFill>
              <a:schemeClr val="accent1"/>
            </a:solidFill>
            <a:ln w="12700">
              <a:noFill/>
              <a:miter lim="800000"/>
              <a:headEnd/>
              <a:tailEnd/>
            </a:ln>
            <a:effectLst/>
          </p:spPr>
          <p:txBody>
            <a:bodyPr lIns="108000" tIns="72000" rIns="108000" bIns="72000" anchor="ctr"/>
            <a:lstStyle/>
            <a:p>
              <a:pPr defTabSz="801688" eaLnBrk="0" hangingPunct="0"/>
              <a:endParaRPr lang="en-US" b="1" dirty="0">
                <a:solidFill>
                  <a:srgbClr val="FFFFFF"/>
                </a:solidFill>
                <a:effectLst>
                  <a:outerShdw blurRad="190500" algn="ctr" rotWithShape="0">
                    <a:prstClr val="black">
                      <a:alpha val="50000"/>
                    </a:prstClr>
                  </a:outerShdw>
                </a:effectLst>
                <a:cs typeface="Arial" charset="0"/>
              </a:endParaRPr>
            </a:p>
          </p:txBody>
        </p:sp>
        <p:sp>
          <p:nvSpPr>
            <p:cNvPr id="38" name="Oval 29"/>
            <p:cNvSpPr>
              <a:spLocks noChangeArrowheads="1"/>
            </p:cNvSpPr>
            <p:nvPr/>
          </p:nvSpPr>
          <p:spPr bwMode="gray">
            <a:xfrm>
              <a:off x="9477685" y="1677021"/>
              <a:ext cx="1236143" cy="1236143"/>
            </a:xfrm>
            <a:prstGeom prst="ellipse">
              <a:avLst/>
            </a:prstGeom>
            <a:solidFill>
              <a:schemeClr val="bg1">
                <a:lumMod val="95000"/>
              </a:schemeClr>
            </a:solidFill>
            <a:ln w="12700">
              <a:noFill/>
              <a:prstDash val="lgDash"/>
              <a:round/>
              <a:headEnd/>
              <a:tailEnd/>
            </a:ln>
            <a:effectLst>
              <a:outerShdw blurRad="127000" dist="88900" dir="18900000" sy="23000" kx="-1200000" algn="bl" rotWithShape="0">
                <a:prstClr val="black">
                  <a:alpha val="15000"/>
                </a:prstClr>
              </a:outerShdw>
            </a:effectLst>
            <a:scene3d>
              <a:camera prst="orthographicFront"/>
              <a:lightRig rig="balanced" dir="t"/>
            </a:scene3d>
            <a:sp3d prstMaterial="matte">
              <a:bevelT w="540000" h="540000"/>
              <a:bevelB w="540000" h="540000"/>
            </a:sp3d>
          </p:spPr>
          <p:txBody>
            <a:bodyPr vert="horz" wrap="none" lIns="0" tIns="0" rIns="0" bIns="0" anchor="ctr" anchorCtr="0">
              <a:noAutofit/>
            </a:bodyPr>
            <a:lstStyle/>
            <a:p>
              <a:pPr algn="ctr"/>
              <a:r>
                <a:rPr lang="en-US" sz="1200" b="1" noProof="1">
                  <a:solidFill>
                    <a:schemeClr val="tx1">
                      <a:lumMod val="65000"/>
                      <a:lumOff val="35000"/>
                    </a:schemeClr>
                  </a:solidFill>
                </a:rPr>
                <a:t>IDENTIFICAR</a:t>
              </a:r>
            </a:p>
          </p:txBody>
        </p:sp>
        <p:sp>
          <p:nvSpPr>
            <p:cNvPr id="39" name="Oval 29"/>
            <p:cNvSpPr>
              <a:spLocks noChangeArrowheads="1"/>
            </p:cNvSpPr>
            <p:nvPr/>
          </p:nvSpPr>
          <p:spPr bwMode="gray">
            <a:xfrm>
              <a:off x="10074892" y="3435981"/>
              <a:ext cx="1236143" cy="1236143"/>
            </a:xfrm>
            <a:prstGeom prst="ellipse">
              <a:avLst/>
            </a:prstGeom>
            <a:solidFill>
              <a:schemeClr val="bg1">
                <a:lumMod val="95000"/>
              </a:schemeClr>
            </a:solidFill>
            <a:ln w="12700">
              <a:noFill/>
              <a:prstDash val="lgDash"/>
              <a:round/>
              <a:headEnd/>
              <a:tailEnd/>
            </a:ln>
            <a:effectLst>
              <a:outerShdw blurRad="127000" dist="88900" dir="18900000" sy="23000" kx="-1200000" algn="bl" rotWithShape="0">
                <a:prstClr val="black">
                  <a:alpha val="15000"/>
                </a:prstClr>
              </a:outerShdw>
            </a:effectLst>
            <a:scene3d>
              <a:camera prst="orthographicFront"/>
              <a:lightRig rig="balanced" dir="t"/>
            </a:scene3d>
            <a:sp3d prstMaterial="matte">
              <a:bevelT w="540000" h="540000"/>
              <a:bevelB w="540000" h="540000"/>
            </a:sp3d>
          </p:spPr>
          <p:txBody>
            <a:bodyPr vert="horz" wrap="none" lIns="0" tIns="0" rIns="0" bIns="0" anchor="ctr" anchorCtr="0">
              <a:noAutofit/>
            </a:bodyPr>
            <a:lstStyle/>
            <a:p>
              <a:pPr algn="ctr"/>
              <a:r>
                <a:rPr lang="en-US" sz="1200" b="1" noProof="1">
                  <a:solidFill>
                    <a:schemeClr val="tx1">
                      <a:lumMod val="65000"/>
                      <a:lumOff val="35000"/>
                    </a:schemeClr>
                  </a:solidFill>
                </a:rPr>
                <a:t>CAPTURAR</a:t>
              </a:r>
            </a:p>
          </p:txBody>
        </p:sp>
        <p:sp>
          <p:nvSpPr>
            <p:cNvPr id="40" name="Oval 29"/>
            <p:cNvSpPr>
              <a:spLocks noChangeArrowheads="1"/>
            </p:cNvSpPr>
            <p:nvPr/>
          </p:nvSpPr>
          <p:spPr bwMode="gray">
            <a:xfrm>
              <a:off x="8436066" y="4693497"/>
              <a:ext cx="1236143" cy="1236143"/>
            </a:xfrm>
            <a:prstGeom prst="ellipse">
              <a:avLst/>
            </a:prstGeom>
            <a:solidFill>
              <a:schemeClr val="bg1">
                <a:lumMod val="95000"/>
              </a:schemeClr>
            </a:solidFill>
            <a:ln w="12700">
              <a:noFill/>
              <a:prstDash val="lgDash"/>
              <a:round/>
              <a:headEnd/>
              <a:tailEnd/>
            </a:ln>
            <a:effectLst>
              <a:outerShdw blurRad="127000" dist="88900" dir="18900000" sy="23000" kx="-1200000" algn="bl" rotWithShape="0">
                <a:prstClr val="black">
                  <a:alpha val="15000"/>
                </a:prstClr>
              </a:outerShdw>
            </a:effectLst>
            <a:scene3d>
              <a:camera prst="orthographicFront"/>
              <a:lightRig rig="balanced" dir="t"/>
            </a:scene3d>
            <a:sp3d prstMaterial="matte">
              <a:bevelT w="540000" h="540000"/>
              <a:bevelB w="540000" h="540000"/>
            </a:sp3d>
          </p:spPr>
          <p:txBody>
            <a:bodyPr vert="horz" wrap="none" lIns="0" tIns="0" rIns="0" bIns="0" anchor="ctr" anchorCtr="0">
              <a:noAutofit/>
            </a:bodyPr>
            <a:lstStyle/>
            <a:p>
              <a:pPr algn="ctr"/>
              <a:r>
                <a:rPr lang="en-US" sz="1200" b="1" noProof="1">
                  <a:solidFill>
                    <a:schemeClr val="tx1">
                      <a:lumMod val="65000"/>
                      <a:lumOff val="35000"/>
                    </a:schemeClr>
                  </a:solidFill>
                </a:rPr>
                <a:t>COMPARTIR</a:t>
              </a:r>
            </a:p>
          </p:txBody>
        </p:sp>
        <p:sp>
          <p:nvSpPr>
            <p:cNvPr id="41" name="Oval 29"/>
            <p:cNvSpPr>
              <a:spLocks noChangeArrowheads="1"/>
            </p:cNvSpPr>
            <p:nvPr/>
          </p:nvSpPr>
          <p:spPr bwMode="gray">
            <a:xfrm>
              <a:off x="6705601" y="3435444"/>
              <a:ext cx="1236143" cy="1236143"/>
            </a:xfrm>
            <a:prstGeom prst="ellipse">
              <a:avLst/>
            </a:prstGeom>
            <a:solidFill>
              <a:schemeClr val="bg1">
                <a:lumMod val="95000"/>
              </a:schemeClr>
            </a:solidFill>
            <a:ln w="12700">
              <a:noFill/>
              <a:prstDash val="lgDash"/>
              <a:round/>
              <a:headEnd/>
              <a:tailEnd/>
            </a:ln>
            <a:effectLst>
              <a:outerShdw blurRad="127000" dist="88900" dir="18900000" sy="23000" kx="-1200000" algn="bl" rotWithShape="0">
                <a:prstClr val="black">
                  <a:alpha val="15000"/>
                </a:prstClr>
              </a:outerShdw>
            </a:effectLst>
            <a:scene3d>
              <a:camera prst="orthographicFront"/>
              <a:lightRig rig="balanced" dir="t"/>
            </a:scene3d>
            <a:sp3d prstMaterial="matte">
              <a:bevelT w="540000" h="540000"/>
              <a:bevelB w="540000" h="540000"/>
            </a:sp3d>
          </p:spPr>
          <p:txBody>
            <a:bodyPr vert="horz" wrap="none" lIns="0" tIns="0" rIns="0" bIns="0" anchor="ctr" anchorCtr="0">
              <a:noAutofit/>
            </a:bodyPr>
            <a:lstStyle/>
            <a:p>
              <a:pPr algn="ctr"/>
              <a:r>
                <a:rPr lang="en-US" sz="1200" b="1" noProof="1">
                  <a:solidFill>
                    <a:schemeClr val="tx1">
                      <a:lumMod val="65000"/>
                      <a:lumOff val="35000"/>
                    </a:schemeClr>
                  </a:solidFill>
                </a:rPr>
                <a:t>APLICAR</a:t>
              </a:r>
            </a:p>
          </p:txBody>
        </p:sp>
        <p:sp>
          <p:nvSpPr>
            <p:cNvPr id="42" name="Oval 29"/>
            <p:cNvSpPr>
              <a:spLocks noChangeArrowheads="1"/>
            </p:cNvSpPr>
            <p:nvPr/>
          </p:nvSpPr>
          <p:spPr bwMode="gray">
            <a:xfrm>
              <a:off x="7201616" y="1665665"/>
              <a:ext cx="1236143" cy="1236143"/>
            </a:xfrm>
            <a:prstGeom prst="ellipse">
              <a:avLst/>
            </a:prstGeom>
            <a:solidFill>
              <a:schemeClr val="accent1">
                <a:lumMod val="60000"/>
                <a:lumOff val="40000"/>
              </a:schemeClr>
            </a:solidFill>
            <a:ln w="12700">
              <a:noFill/>
              <a:prstDash val="lgDash"/>
              <a:round/>
              <a:headEnd/>
              <a:tailEnd/>
            </a:ln>
            <a:effectLst>
              <a:outerShdw blurRad="127000" dist="88900" dir="18900000" sy="23000" kx="-1200000" algn="bl" rotWithShape="0">
                <a:prstClr val="black">
                  <a:alpha val="15000"/>
                </a:prstClr>
              </a:outerShdw>
            </a:effectLst>
            <a:scene3d>
              <a:camera prst="orthographicFront"/>
              <a:lightRig rig="balanced" dir="t"/>
            </a:scene3d>
            <a:sp3d prstMaterial="matte">
              <a:bevelT w="540000" h="540000"/>
              <a:bevelB w="540000" h="540000"/>
            </a:sp3d>
          </p:spPr>
          <p:txBody>
            <a:bodyPr vert="horz" wrap="none" lIns="0" tIns="0" rIns="0" bIns="0" anchor="ctr" anchorCtr="0">
              <a:noAutofit/>
            </a:bodyPr>
            <a:lstStyle/>
            <a:p>
              <a:pPr algn="ctr"/>
              <a:r>
                <a:rPr lang="en-US" sz="1200" b="1" noProof="1">
                  <a:solidFill>
                    <a:schemeClr val="tx1">
                      <a:lumMod val="65000"/>
                      <a:lumOff val="35000"/>
                    </a:schemeClr>
                  </a:solidFill>
                </a:rPr>
                <a:t>EVALUAR</a:t>
              </a:r>
            </a:p>
          </p:txBody>
        </p:sp>
      </p:grpSp>
      <p:sp>
        <p:nvSpPr>
          <p:cNvPr id="20" name="Titel 1"/>
          <p:cNvSpPr txBox="1">
            <a:spLocks/>
          </p:cNvSpPr>
          <p:nvPr/>
        </p:nvSpPr>
        <p:spPr>
          <a:xfrm>
            <a:off x="557442" y="258716"/>
            <a:ext cx="6976122" cy="818735"/>
          </a:xfrm>
          <a:prstGeom prst="rect">
            <a:avLst/>
          </a:prstGeom>
          <a:noFill/>
          <a:ln w="25400"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0" tIns="0" rIns="0" bIns="0" rtlCol="0" anchor="t" anchorCtr="0">
            <a:normAutofit/>
          </a:bodyPr>
          <a:lstStyle>
            <a:lvl1pPr algn="l" defTabSz="914400" rtl="0" eaLnBrk="1" latinLnBrk="0" hangingPunct="1">
              <a:spcBef>
                <a:spcPct val="0"/>
              </a:spcBef>
              <a:buNone/>
              <a:defRPr sz="3600" b="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b="1" dirty="0">
                <a:solidFill>
                  <a:schemeClr val="accent1">
                    <a:lumMod val="75000"/>
                  </a:schemeClr>
                </a:solidFill>
              </a:rPr>
              <a:t>5. CLAVES</a:t>
            </a:r>
            <a:endParaRPr lang="de-DE" dirty="0">
              <a:solidFill>
                <a:schemeClr val="accent1">
                  <a:lumMod val="75000"/>
                </a:schemeClr>
              </a:solidFill>
            </a:endParaRPr>
          </a:p>
        </p:txBody>
      </p:sp>
      <p:sp>
        <p:nvSpPr>
          <p:cNvPr id="21" name="1 Título"/>
          <p:cNvSpPr txBox="1">
            <a:spLocks/>
          </p:cNvSpPr>
          <p:nvPr/>
        </p:nvSpPr>
        <p:spPr>
          <a:xfrm>
            <a:off x="625676" y="675585"/>
            <a:ext cx="11670951" cy="948512"/>
          </a:xfrm>
          <a:prstGeom prst="rect">
            <a:avLst/>
          </a:prstGeom>
        </p:spPr>
        <p:txBody>
          <a:bodyPr vert="horz">
            <a:normAutofit/>
          </a:bodyPr>
          <a:lstStyle>
            <a:lvl1pPr algn="l" defTabSz="914400" rtl="0" eaLnBrk="1" latinLnBrk="0" hangingPunct="1">
              <a:spcBef>
                <a:spcPct val="0"/>
              </a:spcBef>
              <a:buNone/>
              <a:defRPr sz="3600" b="0" kern="1200">
                <a:solidFill>
                  <a:schemeClr val="tx1"/>
                </a:solidFill>
                <a:latin typeface="+mj-lt"/>
                <a:ea typeface="+mj-ea"/>
                <a:cs typeface="+mj-cs"/>
              </a:defRPr>
            </a:lvl1pPr>
          </a:lstStyle>
          <a:p>
            <a:r>
              <a:rPr lang="en-US" sz="2800" cap="all" dirty="0"/>
              <a:t>CICLO DE VIDA DE TRANsFERENCIA DEL CONOCIMIENTO</a:t>
            </a:r>
            <a:endParaRPr lang="es-ES" sz="2800" dirty="0">
              <a:solidFill>
                <a:schemeClr val="tx2"/>
              </a:solidFill>
              <a:latin typeface="Corbel" panose="020B0503020204020204" pitchFamily="34" charset="0"/>
            </a:endParaRPr>
          </a:p>
        </p:txBody>
      </p:sp>
      <p:sp>
        <p:nvSpPr>
          <p:cNvPr id="33" name="Ellipse 57"/>
          <p:cNvSpPr/>
          <p:nvPr/>
        </p:nvSpPr>
        <p:spPr bwMode="gray">
          <a:xfrm>
            <a:off x="6973987" y="3251466"/>
            <a:ext cx="732179" cy="7026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4" name="Ellipse 57"/>
          <p:cNvSpPr/>
          <p:nvPr/>
        </p:nvSpPr>
        <p:spPr bwMode="gray">
          <a:xfrm>
            <a:off x="2545079" y="4326543"/>
            <a:ext cx="732179" cy="7026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22" name="Gruppieren 101"/>
          <p:cNvGrpSpPr>
            <a:grpSpLocks noChangeAspect="1"/>
          </p:cNvGrpSpPr>
          <p:nvPr/>
        </p:nvGrpSpPr>
        <p:grpSpPr bwMode="gray">
          <a:xfrm>
            <a:off x="2703999" y="4408221"/>
            <a:ext cx="414337" cy="387138"/>
            <a:chOff x="11053763" y="5813425"/>
            <a:chExt cx="725487" cy="677863"/>
          </a:xfrm>
          <a:solidFill>
            <a:schemeClr val="bg1"/>
          </a:solidFill>
        </p:grpSpPr>
        <p:sp>
          <p:nvSpPr>
            <p:cNvPr id="23" name="Freeform 1005"/>
            <p:cNvSpPr>
              <a:spLocks/>
            </p:cNvSpPr>
            <p:nvPr/>
          </p:nvSpPr>
          <p:spPr bwMode="gray">
            <a:xfrm>
              <a:off x="11264900" y="5813425"/>
              <a:ext cx="514350" cy="671513"/>
            </a:xfrm>
            <a:custGeom>
              <a:avLst/>
              <a:gdLst>
                <a:gd name="T0" fmla="*/ 137 w 137"/>
                <a:gd name="T1" fmla="*/ 93 h 179"/>
                <a:gd name="T2" fmla="*/ 126 w 137"/>
                <a:gd name="T3" fmla="*/ 82 h 179"/>
                <a:gd name="T4" fmla="*/ 66 w 137"/>
                <a:gd name="T5" fmla="*/ 82 h 179"/>
                <a:gd name="T6" fmla="*/ 73 w 137"/>
                <a:gd name="T7" fmla="*/ 35 h 179"/>
                <a:gd name="T8" fmla="*/ 63 w 137"/>
                <a:gd name="T9" fmla="*/ 9 h 179"/>
                <a:gd name="T10" fmla="*/ 48 w 137"/>
                <a:gd name="T11" fmla="*/ 11 h 179"/>
                <a:gd name="T12" fmla="*/ 48 w 137"/>
                <a:gd name="T13" fmla="*/ 42 h 179"/>
                <a:gd name="T14" fmla="*/ 21 w 137"/>
                <a:gd name="T15" fmla="*/ 89 h 179"/>
                <a:gd name="T16" fmla="*/ 0 w 137"/>
                <a:gd name="T17" fmla="*/ 105 h 179"/>
                <a:gd name="T18" fmla="*/ 0 w 137"/>
                <a:gd name="T19" fmla="*/ 168 h 179"/>
                <a:gd name="T20" fmla="*/ 15 w 137"/>
                <a:gd name="T21" fmla="*/ 170 h 179"/>
                <a:gd name="T22" fmla="*/ 109 w 137"/>
                <a:gd name="T23" fmla="*/ 174 h 179"/>
                <a:gd name="T24" fmla="*/ 109 w 137"/>
                <a:gd name="T25" fmla="*/ 174 h 179"/>
                <a:gd name="T26" fmla="*/ 118 w 137"/>
                <a:gd name="T27" fmla="*/ 163 h 179"/>
                <a:gd name="T28" fmla="*/ 108 w 137"/>
                <a:gd name="T29" fmla="*/ 151 h 179"/>
                <a:gd name="T30" fmla="*/ 113 w 137"/>
                <a:gd name="T31" fmla="*/ 151 h 179"/>
                <a:gd name="T32" fmla="*/ 124 w 137"/>
                <a:gd name="T33" fmla="*/ 140 h 179"/>
                <a:gd name="T34" fmla="*/ 113 w 137"/>
                <a:gd name="T35" fmla="*/ 128 h 179"/>
                <a:gd name="T36" fmla="*/ 119 w 137"/>
                <a:gd name="T37" fmla="*/ 128 h 179"/>
                <a:gd name="T38" fmla="*/ 129 w 137"/>
                <a:gd name="T39" fmla="*/ 117 h 179"/>
                <a:gd name="T40" fmla="*/ 119 w 137"/>
                <a:gd name="T41" fmla="*/ 105 h 179"/>
                <a:gd name="T42" fmla="*/ 126 w 137"/>
                <a:gd name="T43" fmla="*/ 105 h 179"/>
                <a:gd name="T44" fmla="*/ 137 w 137"/>
                <a:gd name="T45" fmla="*/ 9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7" h="179">
                  <a:moveTo>
                    <a:pt x="137" y="93"/>
                  </a:moveTo>
                  <a:cubicBezTo>
                    <a:pt x="137" y="87"/>
                    <a:pt x="132" y="82"/>
                    <a:pt x="126" y="82"/>
                  </a:cubicBezTo>
                  <a:cubicBezTo>
                    <a:pt x="66" y="82"/>
                    <a:pt x="66" y="82"/>
                    <a:pt x="66" y="82"/>
                  </a:cubicBezTo>
                  <a:cubicBezTo>
                    <a:pt x="74" y="61"/>
                    <a:pt x="73" y="35"/>
                    <a:pt x="73" y="35"/>
                  </a:cubicBezTo>
                  <a:cubicBezTo>
                    <a:pt x="71" y="22"/>
                    <a:pt x="68" y="14"/>
                    <a:pt x="63" y="9"/>
                  </a:cubicBezTo>
                  <a:cubicBezTo>
                    <a:pt x="53" y="0"/>
                    <a:pt x="48" y="11"/>
                    <a:pt x="48" y="11"/>
                  </a:cubicBezTo>
                  <a:cubicBezTo>
                    <a:pt x="48" y="11"/>
                    <a:pt x="51" y="31"/>
                    <a:pt x="48" y="42"/>
                  </a:cubicBezTo>
                  <a:cubicBezTo>
                    <a:pt x="45" y="54"/>
                    <a:pt x="21" y="89"/>
                    <a:pt x="21" y="89"/>
                  </a:cubicBezTo>
                  <a:cubicBezTo>
                    <a:pt x="20" y="93"/>
                    <a:pt x="5" y="102"/>
                    <a:pt x="0" y="105"/>
                  </a:cubicBezTo>
                  <a:cubicBezTo>
                    <a:pt x="0" y="168"/>
                    <a:pt x="0" y="168"/>
                    <a:pt x="0" y="168"/>
                  </a:cubicBezTo>
                  <a:cubicBezTo>
                    <a:pt x="0" y="168"/>
                    <a:pt x="11" y="168"/>
                    <a:pt x="15" y="170"/>
                  </a:cubicBezTo>
                  <a:cubicBezTo>
                    <a:pt x="34" y="179"/>
                    <a:pt x="109" y="174"/>
                    <a:pt x="109" y="174"/>
                  </a:cubicBezTo>
                  <a:cubicBezTo>
                    <a:pt x="109" y="174"/>
                    <a:pt x="109" y="174"/>
                    <a:pt x="109" y="174"/>
                  </a:cubicBezTo>
                  <a:cubicBezTo>
                    <a:pt x="114" y="174"/>
                    <a:pt x="118" y="169"/>
                    <a:pt x="118" y="163"/>
                  </a:cubicBezTo>
                  <a:cubicBezTo>
                    <a:pt x="118" y="156"/>
                    <a:pt x="113" y="151"/>
                    <a:pt x="108" y="151"/>
                  </a:cubicBezTo>
                  <a:cubicBezTo>
                    <a:pt x="113" y="151"/>
                    <a:pt x="113" y="151"/>
                    <a:pt x="113" y="151"/>
                  </a:cubicBezTo>
                  <a:cubicBezTo>
                    <a:pt x="119" y="151"/>
                    <a:pt x="124" y="146"/>
                    <a:pt x="124" y="140"/>
                  </a:cubicBezTo>
                  <a:cubicBezTo>
                    <a:pt x="124" y="133"/>
                    <a:pt x="119" y="128"/>
                    <a:pt x="113" y="128"/>
                  </a:cubicBezTo>
                  <a:cubicBezTo>
                    <a:pt x="119" y="128"/>
                    <a:pt x="119" y="128"/>
                    <a:pt x="119" y="128"/>
                  </a:cubicBezTo>
                  <a:cubicBezTo>
                    <a:pt x="125" y="128"/>
                    <a:pt x="129" y="123"/>
                    <a:pt x="129" y="117"/>
                  </a:cubicBezTo>
                  <a:cubicBezTo>
                    <a:pt x="129" y="110"/>
                    <a:pt x="125" y="105"/>
                    <a:pt x="119" y="105"/>
                  </a:cubicBezTo>
                  <a:cubicBezTo>
                    <a:pt x="126" y="105"/>
                    <a:pt x="126" y="105"/>
                    <a:pt x="126" y="105"/>
                  </a:cubicBezTo>
                  <a:cubicBezTo>
                    <a:pt x="132" y="105"/>
                    <a:pt x="137" y="100"/>
                    <a:pt x="137"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006"/>
            <p:cNvSpPr>
              <a:spLocks noEditPoints="1"/>
            </p:cNvSpPr>
            <p:nvPr/>
          </p:nvSpPr>
          <p:spPr bwMode="gray">
            <a:xfrm>
              <a:off x="11053763" y="6146800"/>
              <a:ext cx="173037" cy="344488"/>
            </a:xfrm>
            <a:custGeom>
              <a:avLst/>
              <a:gdLst>
                <a:gd name="T0" fmla="*/ 0 w 46"/>
                <a:gd name="T1" fmla="*/ 11 h 92"/>
                <a:gd name="T2" fmla="*/ 11 w 46"/>
                <a:gd name="T3" fmla="*/ 0 h 92"/>
                <a:gd name="T4" fmla="*/ 35 w 46"/>
                <a:gd name="T5" fmla="*/ 0 h 92"/>
                <a:gd name="T6" fmla="*/ 46 w 46"/>
                <a:gd name="T7" fmla="*/ 11 h 92"/>
                <a:gd name="T8" fmla="*/ 46 w 46"/>
                <a:gd name="T9" fmla="*/ 81 h 92"/>
                <a:gd name="T10" fmla="*/ 35 w 46"/>
                <a:gd name="T11" fmla="*/ 92 h 92"/>
                <a:gd name="T12" fmla="*/ 11 w 46"/>
                <a:gd name="T13" fmla="*/ 92 h 92"/>
                <a:gd name="T14" fmla="*/ 0 w 46"/>
                <a:gd name="T15" fmla="*/ 81 h 92"/>
                <a:gd name="T16" fmla="*/ 0 w 46"/>
                <a:gd name="T17" fmla="*/ 11 h 92"/>
                <a:gd name="T18" fmla="*/ 26 w 46"/>
                <a:gd name="T19" fmla="*/ 66 h 92"/>
                <a:gd name="T20" fmla="*/ 19 w 46"/>
                <a:gd name="T21" fmla="*/ 74 h 92"/>
                <a:gd name="T22" fmla="*/ 26 w 46"/>
                <a:gd name="T23" fmla="*/ 82 h 92"/>
                <a:gd name="T24" fmla="*/ 34 w 46"/>
                <a:gd name="T25" fmla="*/ 74 h 92"/>
                <a:gd name="T26" fmla="*/ 26 w 46"/>
                <a:gd name="T27" fmla="*/ 6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92">
                  <a:moveTo>
                    <a:pt x="0" y="11"/>
                  </a:moveTo>
                  <a:cubicBezTo>
                    <a:pt x="0" y="5"/>
                    <a:pt x="5" y="0"/>
                    <a:pt x="11" y="0"/>
                  </a:cubicBezTo>
                  <a:cubicBezTo>
                    <a:pt x="35" y="0"/>
                    <a:pt x="35" y="0"/>
                    <a:pt x="35" y="0"/>
                  </a:cubicBezTo>
                  <a:cubicBezTo>
                    <a:pt x="41" y="0"/>
                    <a:pt x="46" y="5"/>
                    <a:pt x="46" y="11"/>
                  </a:cubicBezTo>
                  <a:cubicBezTo>
                    <a:pt x="46" y="81"/>
                    <a:pt x="46" y="81"/>
                    <a:pt x="46" y="81"/>
                  </a:cubicBezTo>
                  <a:cubicBezTo>
                    <a:pt x="46" y="87"/>
                    <a:pt x="41" y="92"/>
                    <a:pt x="35" y="92"/>
                  </a:cubicBezTo>
                  <a:cubicBezTo>
                    <a:pt x="11" y="92"/>
                    <a:pt x="11" y="92"/>
                    <a:pt x="11" y="92"/>
                  </a:cubicBezTo>
                  <a:cubicBezTo>
                    <a:pt x="5" y="92"/>
                    <a:pt x="0" y="87"/>
                    <a:pt x="0" y="81"/>
                  </a:cubicBezTo>
                  <a:lnTo>
                    <a:pt x="0" y="11"/>
                  </a:lnTo>
                  <a:close/>
                  <a:moveTo>
                    <a:pt x="26" y="66"/>
                  </a:moveTo>
                  <a:cubicBezTo>
                    <a:pt x="22" y="66"/>
                    <a:pt x="19" y="70"/>
                    <a:pt x="19" y="74"/>
                  </a:cubicBezTo>
                  <a:cubicBezTo>
                    <a:pt x="19" y="78"/>
                    <a:pt x="22" y="82"/>
                    <a:pt x="26" y="82"/>
                  </a:cubicBezTo>
                  <a:cubicBezTo>
                    <a:pt x="31" y="82"/>
                    <a:pt x="34" y="78"/>
                    <a:pt x="34" y="74"/>
                  </a:cubicBezTo>
                  <a:cubicBezTo>
                    <a:pt x="34" y="70"/>
                    <a:pt x="31" y="66"/>
                    <a:pt x="26"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5" name="Gruppieren 138"/>
          <p:cNvGrpSpPr>
            <a:grpSpLocks noChangeAspect="1"/>
          </p:cNvGrpSpPr>
          <p:nvPr/>
        </p:nvGrpSpPr>
        <p:grpSpPr>
          <a:xfrm>
            <a:off x="7089453" y="3412759"/>
            <a:ext cx="444111" cy="380070"/>
            <a:chOff x="3753880" y="-405408"/>
            <a:chExt cx="789530" cy="675680"/>
          </a:xfrm>
          <a:solidFill>
            <a:schemeClr val="bg1"/>
          </a:solidFill>
        </p:grpSpPr>
        <p:sp>
          <p:nvSpPr>
            <p:cNvPr id="36" name="Freeform 3175"/>
            <p:cNvSpPr>
              <a:spLocks noChangeAspect="1" noEditPoints="1"/>
            </p:cNvSpPr>
            <p:nvPr/>
          </p:nvSpPr>
          <p:spPr bwMode="auto">
            <a:xfrm>
              <a:off x="3753880" y="-270272"/>
              <a:ext cx="544115" cy="540544"/>
            </a:xfrm>
            <a:custGeom>
              <a:avLst/>
              <a:gdLst>
                <a:gd name="T0" fmla="*/ 181 w 193"/>
                <a:gd name="T1" fmla="*/ 114 h 192"/>
                <a:gd name="T2" fmla="*/ 167 w 193"/>
                <a:gd name="T3" fmla="*/ 114 h 192"/>
                <a:gd name="T4" fmla="*/ 160 w 193"/>
                <a:gd name="T5" fmla="*/ 134 h 192"/>
                <a:gd name="T6" fmla="*/ 161 w 193"/>
                <a:gd name="T7" fmla="*/ 135 h 192"/>
                <a:gd name="T8" fmla="*/ 169 w 193"/>
                <a:gd name="T9" fmla="*/ 160 h 192"/>
                <a:gd name="T10" fmla="*/ 140 w 193"/>
                <a:gd name="T11" fmla="*/ 166 h 192"/>
                <a:gd name="T12" fmla="*/ 133 w 193"/>
                <a:gd name="T13" fmla="*/ 158 h 192"/>
                <a:gd name="T14" fmla="*/ 126 w 193"/>
                <a:gd name="T15" fmla="*/ 156 h 192"/>
                <a:gd name="T16" fmla="*/ 123 w 193"/>
                <a:gd name="T17" fmla="*/ 157 h 192"/>
                <a:gd name="T18" fmla="*/ 121 w 193"/>
                <a:gd name="T19" fmla="*/ 158 h 192"/>
                <a:gd name="T20" fmla="*/ 120 w 193"/>
                <a:gd name="T21" fmla="*/ 158 h 192"/>
                <a:gd name="T22" fmla="*/ 117 w 193"/>
                <a:gd name="T23" fmla="*/ 161 h 192"/>
                <a:gd name="T24" fmla="*/ 114 w 193"/>
                <a:gd name="T25" fmla="*/ 167 h 192"/>
                <a:gd name="T26" fmla="*/ 114 w 193"/>
                <a:gd name="T27" fmla="*/ 176 h 192"/>
                <a:gd name="T28" fmla="*/ 91 w 193"/>
                <a:gd name="T29" fmla="*/ 192 h 192"/>
                <a:gd name="T30" fmla="*/ 78 w 193"/>
                <a:gd name="T31" fmla="*/ 170 h 192"/>
                <a:gd name="T32" fmla="*/ 78 w 193"/>
                <a:gd name="T33" fmla="*/ 167 h 192"/>
                <a:gd name="T34" fmla="*/ 65 w 193"/>
                <a:gd name="T35" fmla="*/ 157 h 192"/>
                <a:gd name="T36" fmla="*/ 64 w 193"/>
                <a:gd name="T37" fmla="*/ 157 h 192"/>
                <a:gd name="T38" fmla="*/ 63 w 193"/>
                <a:gd name="T39" fmla="*/ 157 h 192"/>
                <a:gd name="T40" fmla="*/ 61 w 193"/>
                <a:gd name="T41" fmla="*/ 158 h 192"/>
                <a:gd name="T42" fmla="*/ 60 w 193"/>
                <a:gd name="T43" fmla="*/ 158 h 192"/>
                <a:gd name="T44" fmla="*/ 59 w 193"/>
                <a:gd name="T45" fmla="*/ 159 h 192"/>
                <a:gd name="T46" fmla="*/ 32 w 193"/>
                <a:gd name="T47" fmla="*/ 168 h 192"/>
                <a:gd name="T48" fmla="*/ 27 w 193"/>
                <a:gd name="T49" fmla="*/ 140 h 192"/>
                <a:gd name="T50" fmla="*/ 33 w 193"/>
                <a:gd name="T51" fmla="*/ 133 h 192"/>
                <a:gd name="T52" fmla="*/ 36 w 193"/>
                <a:gd name="T53" fmla="*/ 126 h 192"/>
                <a:gd name="T54" fmla="*/ 26 w 193"/>
                <a:gd name="T55" fmla="*/ 114 h 192"/>
                <a:gd name="T56" fmla="*/ 12 w 193"/>
                <a:gd name="T57" fmla="*/ 114 h 192"/>
                <a:gd name="T58" fmla="*/ 12 w 193"/>
                <a:gd name="T59" fmla="*/ 78 h 192"/>
                <a:gd name="T60" fmla="*/ 25 w 193"/>
                <a:gd name="T61" fmla="*/ 78 h 192"/>
                <a:gd name="T62" fmla="*/ 32 w 193"/>
                <a:gd name="T63" fmla="*/ 74 h 192"/>
                <a:gd name="T64" fmla="*/ 36 w 193"/>
                <a:gd name="T65" fmla="*/ 64 h 192"/>
                <a:gd name="T66" fmla="*/ 35 w 193"/>
                <a:gd name="T67" fmla="*/ 62 h 192"/>
                <a:gd name="T68" fmla="*/ 35 w 193"/>
                <a:gd name="T69" fmla="*/ 61 h 192"/>
                <a:gd name="T70" fmla="*/ 34 w 193"/>
                <a:gd name="T71" fmla="*/ 59 h 192"/>
                <a:gd name="T72" fmla="*/ 33 w 193"/>
                <a:gd name="T73" fmla="*/ 58 h 192"/>
                <a:gd name="T74" fmla="*/ 27 w 193"/>
                <a:gd name="T75" fmla="*/ 52 h 192"/>
                <a:gd name="T76" fmla="*/ 32 w 193"/>
                <a:gd name="T77" fmla="*/ 24 h 192"/>
                <a:gd name="T78" fmla="*/ 57 w 193"/>
                <a:gd name="T79" fmla="*/ 31 h 192"/>
                <a:gd name="T80" fmla="*/ 74 w 193"/>
                <a:gd name="T81" fmla="*/ 33 h 192"/>
                <a:gd name="T82" fmla="*/ 78 w 193"/>
                <a:gd name="T83" fmla="*/ 28 h 192"/>
                <a:gd name="T84" fmla="*/ 78 w 193"/>
                <a:gd name="T85" fmla="*/ 27 h 192"/>
                <a:gd name="T86" fmla="*/ 78 w 193"/>
                <a:gd name="T87" fmla="*/ 25 h 192"/>
                <a:gd name="T88" fmla="*/ 78 w 193"/>
                <a:gd name="T89" fmla="*/ 25 h 192"/>
                <a:gd name="T90" fmla="*/ 78 w 193"/>
                <a:gd name="T91" fmla="*/ 12 h 192"/>
                <a:gd name="T92" fmla="*/ 114 w 193"/>
                <a:gd name="T93" fmla="*/ 12 h 192"/>
                <a:gd name="T94" fmla="*/ 114 w 193"/>
                <a:gd name="T95" fmla="*/ 25 h 192"/>
                <a:gd name="T96" fmla="*/ 134 w 193"/>
                <a:gd name="T97" fmla="*/ 33 h 192"/>
                <a:gd name="T98" fmla="*/ 140 w 193"/>
                <a:gd name="T99" fmla="*/ 26 h 192"/>
                <a:gd name="T100" fmla="*/ 169 w 193"/>
                <a:gd name="T101" fmla="*/ 32 h 192"/>
                <a:gd name="T102" fmla="*/ 161 w 193"/>
                <a:gd name="T103" fmla="*/ 56 h 192"/>
                <a:gd name="T104" fmla="*/ 157 w 193"/>
                <a:gd name="T105" fmla="*/ 66 h 192"/>
                <a:gd name="T106" fmla="*/ 168 w 193"/>
                <a:gd name="T107" fmla="*/ 78 h 192"/>
                <a:gd name="T108" fmla="*/ 177 w 193"/>
                <a:gd name="T109" fmla="*/ 78 h 192"/>
                <a:gd name="T110" fmla="*/ 96 w 193"/>
                <a:gd name="T111" fmla="*/ 66 h 192"/>
                <a:gd name="T112" fmla="*/ 127 w 193"/>
                <a:gd name="T113" fmla="*/ 9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3" h="192">
                  <a:moveTo>
                    <a:pt x="193" y="90"/>
                  </a:moveTo>
                  <a:cubicBezTo>
                    <a:pt x="193" y="102"/>
                    <a:pt x="193" y="102"/>
                    <a:pt x="193" y="102"/>
                  </a:cubicBezTo>
                  <a:cubicBezTo>
                    <a:pt x="192" y="108"/>
                    <a:pt x="187" y="113"/>
                    <a:pt x="181" y="114"/>
                  </a:cubicBezTo>
                  <a:cubicBezTo>
                    <a:pt x="177" y="114"/>
                    <a:pt x="177" y="114"/>
                    <a:pt x="177" y="114"/>
                  </a:cubicBezTo>
                  <a:cubicBezTo>
                    <a:pt x="170" y="114"/>
                    <a:pt x="170" y="114"/>
                    <a:pt x="170" y="114"/>
                  </a:cubicBezTo>
                  <a:cubicBezTo>
                    <a:pt x="167" y="114"/>
                    <a:pt x="167" y="114"/>
                    <a:pt x="167" y="114"/>
                  </a:cubicBezTo>
                  <a:cubicBezTo>
                    <a:pt x="166" y="114"/>
                    <a:pt x="165" y="115"/>
                    <a:pt x="164" y="115"/>
                  </a:cubicBezTo>
                  <a:cubicBezTo>
                    <a:pt x="163" y="116"/>
                    <a:pt x="162" y="116"/>
                    <a:pt x="160" y="118"/>
                  </a:cubicBezTo>
                  <a:cubicBezTo>
                    <a:pt x="156" y="122"/>
                    <a:pt x="156" y="129"/>
                    <a:pt x="160" y="134"/>
                  </a:cubicBezTo>
                  <a:cubicBezTo>
                    <a:pt x="160" y="134"/>
                    <a:pt x="160" y="134"/>
                    <a:pt x="160" y="134"/>
                  </a:cubicBezTo>
                  <a:cubicBezTo>
                    <a:pt x="160" y="134"/>
                    <a:pt x="160" y="134"/>
                    <a:pt x="160" y="134"/>
                  </a:cubicBezTo>
                  <a:cubicBezTo>
                    <a:pt x="161" y="135"/>
                    <a:pt x="161" y="135"/>
                    <a:pt x="161" y="135"/>
                  </a:cubicBezTo>
                  <a:cubicBezTo>
                    <a:pt x="166" y="140"/>
                    <a:pt x="166" y="140"/>
                    <a:pt x="166" y="140"/>
                  </a:cubicBezTo>
                  <a:cubicBezTo>
                    <a:pt x="169" y="143"/>
                    <a:pt x="169" y="143"/>
                    <a:pt x="169" y="143"/>
                  </a:cubicBezTo>
                  <a:cubicBezTo>
                    <a:pt x="173" y="148"/>
                    <a:pt x="173" y="155"/>
                    <a:pt x="169" y="160"/>
                  </a:cubicBezTo>
                  <a:cubicBezTo>
                    <a:pt x="161" y="168"/>
                    <a:pt x="161" y="168"/>
                    <a:pt x="161" y="168"/>
                  </a:cubicBezTo>
                  <a:cubicBezTo>
                    <a:pt x="155" y="172"/>
                    <a:pt x="148" y="172"/>
                    <a:pt x="143" y="168"/>
                  </a:cubicBezTo>
                  <a:cubicBezTo>
                    <a:pt x="140" y="166"/>
                    <a:pt x="140" y="166"/>
                    <a:pt x="140" y="166"/>
                  </a:cubicBezTo>
                  <a:cubicBezTo>
                    <a:pt x="136" y="161"/>
                    <a:pt x="136" y="161"/>
                    <a:pt x="136" y="161"/>
                  </a:cubicBezTo>
                  <a:cubicBezTo>
                    <a:pt x="134" y="159"/>
                    <a:pt x="134" y="159"/>
                    <a:pt x="134" y="159"/>
                  </a:cubicBezTo>
                  <a:cubicBezTo>
                    <a:pt x="133" y="159"/>
                    <a:pt x="133" y="158"/>
                    <a:pt x="133" y="158"/>
                  </a:cubicBezTo>
                  <a:cubicBezTo>
                    <a:pt x="131" y="157"/>
                    <a:pt x="129" y="157"/>
                    <a:pt x="127" y="156"/>
                  </a:cubicBezTo>
                  <a:cubicBezTo>
                    <a:pt x="127" y="156"/>
                    <a:pt x="127" y="156"/>
                    <a:pt x="127" y="156"/>
                  </a:cubicBezTo>
                  <a:cubicBezTo>
                    <a:pt x="127" y="156"/>
                    <a:pt x="127" y="156"/>
                    <a:pt x="126" y="156"/>
                  </a:cubicBezTo>
                  <a:cubicBezTo>
                    <a:pt x="126" y="156"/>
                    <a:pt x="126" y="156"/>
                    <a:pt x="126" y="156"/>
                  </a:cubicBezTo>
                  <a:cubicBezTo>
                    <a:pt x="126" y="156"/>
                    <a:pt x="126" y="156"/>
                    <a:pt x="126" y="156"/>
                  </a:cubicBezTo>
                  <a:cubicBezTo>
                    <a:pt x="125" y="156"/>
                    <a:pt x="124" y="157"/>
                    <a:pt x="123" y="157"/>
                  </a:cubicBezTo>
                  <a:cubicBezTo>
                    <a:pt x="123" y="157"/>
                    <a:pt x="123" y="157"/>
                    <a:pt x="123" y="157"/>
                  </a:cubicBezTo>
                  <a:cubicBezTo>
                    <a:pt x="122" y="157"/>
                    <a:pt x="122" y="157"/>
                    <a:pt x="121" y="158"/>
                  </a:cubicBezTo>
                  <a:cubicBezTo>
                    <a:pt x="121" y="158"/>
                    <a:pt x="121" y="158"/>
                    <a:pt x="121" y="158"/>
                  </a:cubicBezTo>
                  <a:cubicBezTo>
                    <a:pt x="121" y="158"/>
                    <a:pt x="121" y="158"/>
                    <a:pt x="121" y="158"/>
                  </a:cubicBezTo>
                  <a:cubicBezTo>
                    <a:pt x="121" y="158"/>
                    <a:pt x="121" y="158"/>
                    <a:pt x="121" y="158"/>
                  </a:cubicBezTo>
                  <a:cubicBezTo>
                    <a:pt x="121" y="158"/>
                    <a:pt x="120" y="158"/>
                    <a:pt x="120" y="158"/>
                  </a:cubicBezTo>
                  <a:cubicBezTo>
                    <a:pt x="120" y="158"/>
                    <a:pt x="120" y="158"/>
                    <a:pt x="120" y="158"/>
                  </a:cubicBezTo>
                  <a:cubicBezTo>
                    <a:pt x="119" y="159"/>
                    <a:pt x="118" y="160"/>
                    <a:pt x="118" y="160"/>
                  </a:cubicBezTo>
                  <a:cubicBezTo>
                    <a:pt x="117" y="160"/>
                    <a:pt x="117" y="161"/>
                    <a:pt x="117" y="161"/>
                  </a:cubicBezTo>
                  <a:cubicBezTo>
                    <a:pt x="117" y="161"/>
                    <a:pt x="117" y="161"/>
                    <a:pt x="117" y="161"/>
                  </a:cubicBezTo>
                  <a:cubicBezTo>
                    <a:pt x="116" y="163"/>
                    <a:pt x="115" y="165"/>
                    <a:pt x="114" y="167"/>
                  </a:cubicBezTo>
                  <a:cubicBezTo>
                    <a:pt x="114" y="167"/>
                    <a:pt x="114" y="167"/>
                    <a:pt x="114" y="167"/>
                  </a:cubicBezTo>
                  <a:cubicBezTo>
                    <a:pt x="114" y="167"/>
                    <a:pt x="114" y="167"/>
                    <a:pt x="114" y="167"/>
                  </a:cubicBezTo>
                  <a:cubicBezTo>
                    <a:pt x="114" y="170"/>
                    <a:pt x="114" y="170"/>
                    <a:pt x="114" y="170"/>
                  </a:cubicBezTo>
                  <a:cubicBezTo>
                    <a:pt x="114" y="176"/>
                    <a:pt x="114" y="176"/>
                    <a:pt x="114" y="176"/>
                  </a:cubicBezTo>
                  <a:cubicBezTo>
                    <a:pt x="114" y="180"/>
                    <a:pt x="114" y="180"/>
                    <a:pt x="114" y="180"/>
                  </a:cubicBezTo>
                  <a:cubicBezTo>
                    <a:pt x="114" y="187"/>
                    <a:pt x="108" y="192"/>
                    <a:pt x="102" y="192"/>
                  </a:cubicBezTo>
                  <a:cubicBezTo>
                    <a:pt x="91" y="192"/>
                    <a:pt x="91" y="192"/>
                    <a:pt x="91" y="192"/>
                  </a:cubicBezTo>
                  <a:cubicBezTo>
                    <a:pt x="84" y="192"/>
                    <a:pt x="79" y="187"/>
                    <a:pt x="78" y="180"/>
                  </a:cubicBezTo>
                  <a:cubicBezTo>
                    <a:pt x="78" y="176"/>
                    <a:pt x="78" y="176"/>
                    <a:pt x="78" y="176"/>
                  </a:cubicBezTo>
                  <a:cubicBezTo>
                    <a:pt x="78" y="170"/>
                    <a:pt x="78" y="170"/>
                    <a:pt x="78" y="170"/>
                  </a:cubicBezTo>
                  <a:cubicBezTo>
                    <a:pt x="78" y="170"/>
                    <a:pt x="78" y="170"/>
                    <a:pt x="78" y="170"/>
                  </a:cubicBezTo>
                  <a:cubicBezTo>
                    <a:pt x="78" y="167"/>
                    <a:pt x="78" y="167"/>
                    <a:pt x="78" y="167"/>
                  </a:cubicBezTo>
                  <a:cubicBezTo>
                    <a:pt x="78" y="167"/>
                    <a:pt x="78" y="167"/>
                    <a:pt x="78" y="167"/>
                  </a:cubicBezTo>
                  <a:cubicBezTo>
                    <a:pt x="78" y="164"/>
                    <a:pt x="77" y="162"/>
                    <a:pt x="75" y="160"/>
                  </a:cubicBezTo>
                  <a:cubicBezTo>
                    <a:pt x="72" y="157"/>
                    <a:pt x="69" y="156"/>
                    <a:pt x="66" y="156"/>
                  </a:cubicBezTo>
                  <a:cubicBezTo>
                    <a:pt x="65" y="157"/>
                    <a:pt x="65" y="157"/>
                    <a:pt x="65" y="157"/>
                  </a:cubicBezTo>
                  <a:cubicBezTo>
                    <a:pt x="65" y="157"/>
                    <a:pt x="65" y="157"/>
                    <a:pt x="65" y="157"/>
                  </a:cubicBezTo>
                  <a:cubicBezTo>
                    <a:pt x="64" y="157"/>
                    <a:pt x="64" y="157"/>
                    <a:pt x="64" y="157"/>
                  </a:cubicBezTo>
                  <a:cubicBezTo>
                    <a:pt x="64" y="157"/>
                    <a:pt x="64" y="157"/>
                    <a:pt x="64" y="157"/>
                  </a:cubicBezTo>
                  <a:cubicBezTo>
                    <a:pt x="63" y="157"/>
                    <a:pt x="63" y="157"/>
                    <a:pt x="63" y="157"/>
                  </a:cubicBezTo>
                  <a:cubicBezTo>
                    <a:pt x="63" y="157"/>
                    <a:pt x="63" y="157"/>
                    <a:pt x="63" y="157"/>
                  </a:cubicBezTo>
                  <a:cubicBezTo>
                    <a:pt x="63" y="157"/>
                    <a:pt x="63" y="157"/>
                    <a:pt x="63" y="157"/>
                  </a:cubicBezTo>
                  <a:cubicBezTo>
                    <a:pt x="63" y="157"/>
                    <a:pt x="63" y="157"/>
                    <a:pt x="63" y="157"/>
                  </a:cubicBezTo>
                  <a:cubicBezTo>
                    <a:pt x="62" y="157"/>
                    <a:pt x="62" y="157"/>
                    <a:pt x="62" y="157"/>
                  </a:cubicBezTo>
                  <a:cubicBezTo>
                    <a:pt x="62" y="157"/>
                    <a:pt x="61" y="158"/>
                    <a:pt x="61" y="158"/>
                  </a:cubicBezTo>
                  <a:cubicBezTo>
                    <a:pt x="61" y="158"/>
                    <a:pt x="61" y="158"/>
                    <a:pt x="61" y="158"/>
                  </a:cubicBezTo>
                  <a:cubicBezTo>
                    <a:pt x="61" y="158"/>
                    <a:pt x="60" y="158"/>
                    <a:pt x="60" y="158"/>
                  </a:cubicBezTo>
                  <a:cubicBezTo>
                    <a:pt x="60" y="158"/>
                    <a:pt x="60" y="158"/>
                    <a:pt x="60" y="158"/>
                  </a:cubicBezTo>
                  <a:cubicBezTo>
                    <a:pt x="59" y="159"/>
                    <a:pt x="59" y="159"/>
                    <a:pt x="59" y="159"/>
                  </a:cubicBezTo>
                  <a:cubicBezTo>
                    <a:pt x="59" y="159"/>
                    <a:pt x="59" y="159"/>
                    <a:pt x="59" y="159"/>
                  </a:cubicBezTo>
                  <a:cubicBezTo>
                    <a:pt x="59" y="159"/>
                    <a:pt x="59" y="159"/>
                    <a:pt x="59" y="159"/>
                  </a:cubicBezTo>
                  <a:cubicBezTo>
                    <a:pt x="52" y="166"/>
                    <a:pt x="52" y="166"/>
                    <a:pt x="52" y="166"/>
                  </a:cubicBezTo>
                  <a:cubicBezTo>
                    <a:pt x="50" y="168"/>
                    <a:pt x="50" y="168"/>
                    <a:pt x="50" y="168"/>
                  </a:cubicBezTo>
                  <a:cubicBezTo>
                    <a:pt x="44" y="172"/>
                    <a:pt x="37" y="172"/>
                    <a:pt x="32" y="168"/>
                  </a:cubicBezTo>
                  <a:cubicBezTo>
                    <a:pt x="24" y="160"/>
                    <a:pt x="24" y="160"/>
                    <a:pt x="24" y="160"/>
                  </a:cubicBezTo>
                  <a:cubicBezTo>
                    <a:pt x="20" y="155"/>
                    <a:pt x="20" y="148"/>
                    <a:pt x="24" y="143"/>
                  </a:cubicBezTo>
                  <a:cubicBezTo>
                    <a:pt x="27" y="140"/>
                    <a:pt x="27" y="140"/>
                    <a:pt x="27" y="140"/>
                  </a:cubicBezTo>
                  <a:cubicBezTo>
                    <a:pt x="31" y="135"/>
                    <a:pt x="31" y="135"/>
                    <a:pt x="31" y="135"/>
                  </a:cubicBezTo>
                  <a:cubicBezTo>
                    <a:pt x="31" y="135"/>
                    <a:pt x="31" y="135"/>
                    <a:pt x="31" y="135"/>
                  </a:cubicBezTo>
                  <a:cubicBezTo>
                    <a:pt x="33" y="133"/>
                    <a:pt x="33" y="133"/>
                    <a:pt x="33" y="133"/>
                  </a:cubicBezTo>
                  <a:cubicBezTo>
                    <a:pt x="33" y="133"/>
                    <a:pt x="33" y="133"/>
                    <a:pt x="33" y="133"/>
                  </a:cubicBezTo>
                  <a:cubicBezTo>
                    <a:pt x="35" y="131"/>
                    <a:pt x="36" y="129"/>
                    <a:pt x="36" y="126"/>
                  </a:cubicBezTo>
                  <a:cubicBezTo>
                    <a:pt x="36" y="126"/>
                    <a:pt x="36" y="126"/>
                    <a:pt x="36" y="126"/>
                  </a:cubicBezTo>
                  <a:cubicBezTo>
                    <a:pt x="36" y="121"/>
                    <a:pt x="32" y="116"/>
                    <a:pt x="27" y="115"/>
                  </a:cubicBezTo>
                  <a:cubicBezTo>
                    <a:pt x="27" y="114"/>
                    <a:pt x="27" y="114"/>
                    <a:pt x="27" y="114"/>
                  </a:cubicBezTo>
                  <a:cubicBezTo>
                    <a:pt x="27" y="114"/>
                    <a:pt x="26" y="114"/>
                    <a:pt x="26" y="114"/>
                  </a:cubicBezTo>
                  <a:cubicBezTo>
                    <a:pt x="26" y="114"/>
                    <a:pt x="26" y="114"/>
                    <a:pt x="25" y="114"/>
                  </a:cubicBezTo>
                  <a:cubicBezTo>
                    <a:pt x="16" y="114"/>
                    <a:pt x="16" y="114"/>
                    <a:pt x="16" y="114"/>
                  </a:cubicBezTo>
                  <a:cubicBezTo>
                    <a:pt x="12" y="114"/>
                    <a:pt x="12" y="114"/>
                    <a:pt x="12" y="114"/>
                  </a:cubicBezTo>
                  <a:cubicBezTo>
                    <a:pt x="6" y="113"/>
                    <a:pt x="1" y="108"/>
                    <a:pt x="0" y="102"/>
                  </a:cubicBezTo>
                  <a:cubicBezTo>
                    <a:pt x="0" y="90"/>
                    <a:pt x="0" y="90"/>
                    <a:pt x="0" y="90"/>
                  </a:cubicBezTo>
                  <a:cubicBezTo>
                    <a:pt x="1" y="84"/>
                    <a:pt x="6" y="79"/>
                    <a:pt x="12" y="78"/>
                  </a:cubicBezTo>
                  <a:cubicBezTo>
                    <a:pt x="16" y="78"/>
                    <a:pt x="16" y="78"/>
                    <a:pt x="16" y="78"/>
                  </a:cubicBezTo>
                  <a:cubicBezTo>
                    <a:pt x="22" y="78"/>
                    <a:pt x="22" y="78"/>
                    <a:pt x="22" y="78"/>
                  </a:cubicBezTo>
                  <a:cubicBezTo>
                    <a:pt x="25" y="78"/>
                    <a:pt x="25" y="78"/>
                    <a:pt x="25" y="78"/>
                  </a:cubicBezTo>
                  <a:cubicBezTo>
                    <a:pt x="28" y="78"/>
                    <a:pt x="30" y="77"/>
                    <a:pt x="32" y="74"/>
                  </a:cubicBezTo>
                  <a:cubicBezTo>
                    <a:pt x="32" y="74"/>
                    <a:pt x="32" y="74"/>
                    <a:pt x="32" y="74"/>
                  </a:cubicBezTo>
                  <a:cubicBezTo>
                    <a:pt x="32" y="74"/>
                    <a:pt x="32" y="74"/>
                    <a:pt x="32" y="74"/>
                  </a:cubicBezTo>
                  <a:cubicBezTo>
                    <a:pt x="32" y="74"/>
                    <a:pt x="32" y="74"/>
                    <a:pt x="32" y="74"/>
                  </a:cubicBezTo>
                  <a:cubicBezTo>
                    <a:pt x="35" y="72"/>
                    <a:pt x="36" y="68"/>
                    <a:pt x="36" y="64"/>
                  </a:cubicBezTo>
                  <a:cubicBezTo>
                    <a:pt x="36" y="64"/>
                    <a:pt x="36" y="64"/>
                    <a:pt x="36" y="64"/>
                  </a:cubicBezTo>
                  <a:cubicBezTo>
                    <a:pt x="36" y="64"/>
                    <a:pt x="36" y="64"/>
                    <a:pt x="36" y="63"/>
                  </a:cubicBezTo>
                  <a:cubicBezTo>
                    <a:pt x="36" y="63"/>
                    <a:pt x="36" y="63"/>
                    <a:pt x="36" y="63"/>
                  </a:cubicBezTo>
                  <a:cubicBezTo>
                    <a:pt x="36" y="63"/>
                    <a:pt x="35" y="63"/>
                    <a:pt x="35" y="62"/>
                  </a:cubicBezTo>
                  <a:cubicBezTo>
                    <a:pt x="35" y="62"/>
                    <a:pt x="35" y="62"/>
                    <a:pt x="35" y="62"/>
                  </a:cubicBezTo>
                  <a:cubicBezTo>
                    <a:pt x="35" y="62"/>
                    <a:pt x="35" y="62"/>
                    <a:pt x="35" y="61"/>
                  </a:cubicBezTo>
                  <a:cubicBezTo>
                    <a:pt x="35" y="61"/>
                    <a:pt x="35" y="61"/>
                    <a:pt x="35" y="61"/>
                  </a:cubicBezTo>
                  <a:cubicBezTo>
                    <a:pt x="35" y="61"/>
                    <a:pt x="35" y="61"/>
                    <a:pt x="35" y="60"/>
                  </a:cubicBezTo>
                  <a:cubicBezTo>
                    <a:pt x="34" y="60"/>
                    <a:pt x="34" y="60"/>
                    <a:pt x="34" y="60"/>
                  </a:cubicBezTo>
                  <a:cubicBezTo>
                    <a:pt x="34" y="60"/>
                    <a:pt x="34" y="60"/>
                    <a:pt x="34" y="59"/>
                  </a:cubicBezTo>
                  <a:cubicBezTo>
                    <a:pt x="34" y="59"/>
                    <a:pt x="34" y="59"/>
                    <a:pt x="34" y="59"/>
                  </a:cubicBezTo>
                  <a:cubicBezTo>
                    <a:pt x="34" y="59"/>
                    <a:pt x="33" y="59"/>
                    <a:pt x="33" y="58"/>
                  </a:cubicBezTo>
                  <a:cubicBezTo>
                    <a:pt x="33" y="58"/>
                    <a:pt x="33" y="58"/>
                    <a:pt x="33" y="58"/>
                  </a:cubicBezTo>
                  <a:cubicBezTo>
                    <a:pt x="33" y="58"/>
                    <a:pt x="33" y="58"/>
                    <a:pt x="33" y="58"/>
                  </a:cubicBezTo>
                  <a:cubicBezTo>
                    <a:pt x="33" y="58"/>
                    <a:pt x="33" y="58"/>
                    <a:pt x="33" y="58"/>
                  </a:cubicBezTo>
                  <a:cubicBezTo>
                    <a:pt x="27" y="52"/>
                    <a:pt x="27" y="52"/>
                    <a:pt x="27" y="52"/>
                  </a:cubicBezTo>
                  <a:cubicBezTo>
                    <a:pt x="24" y="49"/>
                    <a:pt x="24" y="49"/>
                    <a:pt x="24" y="49"/>
                  </a:cubicBezTo>
                  <a:cubicBezTo>
                    <a:pt x="20" y="44"/>
                    <a:pt x="20" y="37"/>
                    <a:pt x="24" y="32"/>
                  </a:cubicBezTo>
                  <a:cubicBezTo>
                    <a:pt x="32" y="24"/>
                    <a:pt x="32" y="24"/>
                    <a:pt x="32" y="24"/>
                  </a:cubicBezTo>
                  <a:cubicBezTo>
                    <a:pt x="37" y="20"/>
                    <a:pt x="44" y="20"/>
                    <a:pt x="50" y="24"/>
                  </a:cubicBezTo>
                  <a:cubicBezTo>
                    <a:pt x="52" y="26"/>
                    <a:pt x="52" y="26"/>
                    <a:pt x="52" y="26"/>
                  </a:cubicBezTo>
                  <a:cubicBezTo>
                    <a:pt x="57" y="31"/>
                    <a:pt x="57" y="31"/>
                    <a:pt x="57" y="31"/>
                  </a:cubicBezTo>
                  <a:cubicBezTo>
                    <a:pt x="59" y="33"/>
                    <a:pt x="59" y="33"/>
                    <a:pt x="59" y="33"/>
                  </a:cubicBezTo>
                  <a:cubicBezTo>
                    <a:pt x="61" y="35"/>
                    <a:pt x="64" y="36"/>
                    <a:pt x="66" y="36"/>
                  </a:cubicBezTo>
                  <a:cubicBezTo>
                    <a:pt x="69" y="36"/>
                    <a:pt x="72" y="34"/>
                    <a:pt x="74" y="33"/>
                  </a:cubicBezTo>
                  <a:cubicBezTo>
                    <a:pt x="75" y="32"/>
                    <a:pt x="76" y="30"/>
                    <a:pt x="77" y="29"/>
                  </a:cubicBezTo>
                  <a:cubicBezTo>
                    <a:pt x="77" y="29"/>
                    <a:pt x="77" y="29"/>
                    <a:pt x="77" y="29"/>
                  </a:cubicBezTo>
                  <a:cubicBezTo>
                    <a:pt x="77" y="29"/>
                    <a:pt x="77" y="28"/>
                    <a:pt x="78" y="28"/>
                  </a:cubicBezTo>
                  <a:cubicBezTo>
                    <a:pt x="78" y="28"/>
                    <a:pt x="78" y="28"/>
                    <a:pt x="78" y="28"/>
                  </a:cubicBezTo>
                  <a:cubicBezTo>
                    <a:pt x="78" y="28"/>
                    <a:pt x="78" y="27"/>
                    <a:pt x="78" y="27"/>
                  </a:cubicBezTo>
                  <a:cubicBezTo>
                    <a:pt x="78" y="27"/>
                    <a:pt x="78" y="27"/>
                    <a:pt x="78" y="27"/>
                  </a:cubicBezTo>
                  <a:cubicBezTo>
                    <a:pt x="78" y="27"/>
                    <a:pt x="78" y="26"/>
                    <a:pt x="78" y="26"/>
                  </a:cubicBezTo>
                  <a:cubicBezTo>
                    <a:pt x="78" y="26"/>
                    <a:pt x="78" y="26"/>
                    <a:pt x="78" y="26"/>
                  </a:cubicBezTo>
                  <a:cubicBezTo>
                    <a:pt x="78" y="26"/>
                    <a:pt x="78" y="25"/>
                    <a:pt x="78" y="25"/>
                  </a:cubicBezTo>
                  <a:cubicBezTo>
                    <a:pt x="78" y="25"/>
                    <a:pt x="78" y="25"/>
                    <a:pt x="78" y="25"/>
                  </a:cubicBezTo>
                  <a:cubicBezTo>
                    <a:pt x="78" y="25"/>
                    <a:pt x="78" y="25"/>
                    <a:pt x="78" y="25"/>
                  </a:cubicBezTo>
                  <a:cubicBezTo>
                    <a:pt x="78" y="25"/>
                    <a:pt x="78" y="25"/>
                    <a:pt x="78" y="25"/>
                  </a:cubicBezTo>
                  <a:cubicBezTo>
                    <a:pt x="78" y="22"/>
                    <a:pt x="78" y="22"/>
                    <a:pt x="78" y="22"/>
                  </a:cubicBezTo>
                  <a:cubicBezTo>
                    <a:pt x="78" y="16"/>
                    <a:pt x="78" y="16"/>
                    <a:pt x="78" y="16"/>
                  </a:cubicBezTo>
                  <a:cubicBezTo>
                    <a:pt x="78" y="12"/>
                    <a:pt x="78" y="12"/>
                    <a:pt x="78" y="12"/>
                  </a:cubicBezTo>
                  <a:cubicBezTo>
                    <a:pt x="79" y="5"/>
                    <a:pt x="84" y="0"/>
                    <a:pt x="91" y="0"/>
                  </a:cubicBezTo>
                  <a:cubicBezTo>
                    <a:pt x="102" y="0"/>
                    <a:pt x="102" y="0"/>
                    <a:pt x="102" y="0"/>
                  </a:cubicBezTo>
                  <a:cubicBezTo>
                    <a:pt x="108" y="0"/>
                    <a:pt x="114" y="5"/>
                    <a:pt x="114" y="12"/>
                  </a:cubicBezTo>
                  <a:cubicBezTo>
                    <a:pt x="114" y="16"/>
                    <a:pt x="114" y="16"/>
                    <a:pt x="114" y="16"/>
                  </a:cubicBezTo>
                  <a:cubicBezTo>
                    <a:pt x="114" y="22"/>
                    <a:pt x="114" y="22"/>
                    <a:pt x="114" y="22"/>
                  </a:cubicBezTo>
                  <a:cubicBezTo>
                    <a:pt x="114" y="25"/>
                    <a:pt x="114" y="25"/>
                    <a:pt x="114" y="25"/>
                  </a:cubicBezTo>
                  <a:cubicBezTo>
                    <a:pt x="115" y="28"/>
                    <a:pt x="116" y="30"/>
                    <a:pt x="118" y="32"/>
                  </a:cubicBezTo>
                  <a:cubicBezTo>
                    <a:pt x="119" y="33"/>
                    <a:pt x="120" y="34"/>
                    <a:pt x="122" y="35"/>
                  </a:cubicBezTo>
                  <a:cubicBezTo>
                    <a:pt x="126" y="36"/>
                    <a:pt x="130" y="36"/>
                    <a:pt x="134" y="33"/>
                  </a:cubicBezTo>
                  <a:cubicBezTo>
                    <a:pt x="134" y="33"/>
                    <a:pt x="134" y="33"/>
                    <a:pt x="134" y="33"/>
                  </a:cubicBezTo>
                  <a:cubicBezTo>
                    <a:pt x="134" y="33"/>
                    <a:pt x="134" y="33"/>
                    <a:pt x="134" y="33"/>
                  </a:cubicBezTo>
                  <a:cubicBezTo>
                    <a:pt x="140" y="26"/>
                    <a:pt x="140" y="26"/>
                    <a:pt x="140" y="26"/>
                  </a:cubicBezTo>
                  <a:cubicBezTo>
                    <a:pt x="143" y="24"/>
                    <a:pt x="143" y="24"/>
                    <a:pt x="143" y="24"/>
                  </a:cubicBezTo>
                  <a:cubicBezTo>
                    <a:pt x="148" y="20"/>
                    <a:pt x="155" y="20"/>
                    <a:pt x="161" y="24"/>
                  </a:cubicBezTo>
                  <a:cubicBezTo>
                    <a:pt x="169" y="32"/>
                    <a:pt x="169" y="32"/>
                    <a:pt x="169" y="32"/>
                  </a:cubicBezTo>
                  <a:cubicBezTo>
                    <a:pt x="173" y="37"/>
                    <a:pt x="173" y="44"/>
                    <a:pt x="169" y="49"/>
                  </a:cubicBezTo>
                  <a:cubicBezTo>
                    <a:pt x="166" y="52"/>
                    <a:pt x="166" y="52"/>
                    <a:pt x="166" y="52"/>
                  </a:cubicBezTo>
                  <a:cubicBezTo>
                    <a:pt x="161" y="56"/>
                    <a:pt x="161" y="56"/>
                    <a:pt x="161" y="56"/>
                  </a:cubicBezTo>
                  <a:cubicBezTo>
                    <a:pt x="159" y="59"/>
                    <a:pt x="159" y="59"/>
                    <a:pt x="159" y="59"/>
                  </a:cubicBezTo>
                  <a:cubicBezTo>
                    <a:pt x="159" y="60"/>
                    <a:pt x="158" y="61"/>
                    <a:pt x="157" y="62"/>
                  </a:cubicBezTo>
                  <a:cubicBezTo>
                    <a:pt x="157" y="63"/>
                    <a:pt x="157" y="65"/>
                    <a:pt x="157" y="66"/>
                  </a:cubicBezTo>
                  <a:cubicBezTo>
                    <a:pt x="157" y="70"/>
                    <a:pt x="159" y="74"/>
                    <a:pt x="162" y="76"/>
                  </a:cubicBezTo>
                  <a:cubicBezTo>
                    <a:pt x="162" y="76"/>
                    <a:pt x="162" y="76"/>
                    <a:pt x="162" y="76"/>
                  </a:cubicBezTo>
                  <a:cubicBezTo>
                    <a:pt x="164" y="77"/>
                    <a:pt x="166" y="78"/>
                    <a:pt x="168" y="78"/>
                  </a:cubicBezTo>
                  <a:cubicBezTo>
                    <a:pt x="168" y="78"/>
                    <a:pt x="168" y="78"/>
                    <a:pt x="168" y="78"/>
                  </a:cubicBezTo>
                  <a:cubicBezTo>
                    <a:pt x="168" y="78"/>
                    <a:pt x="168" y="78"/>
                    <a:pt x="168" y="78"/>
                  </a:cubicBezTo>
                  <a:cubicBezTo>
                    <a:pt x="177" y="78"/>
                    <a:pt x="177" y="78"/>
                    <a:pt x="177" y="78"/>
                  </a:cubicBezTo>
                  <a:cubicBezTo>
                    <a:pt x="181" y="78"/>
                    <a:pt x="181" y="78"/>
                    <a:pt x="181" y="78"/>
                  </a:cubicBezTo>
                  <a:cubicBezTo>
                    <a:pt x="187" y="79"/>
                    <a:pt x="192" y="84"/>
                    <a:pt x="193" y="90"/>
                  </a:cubicBezTo>
                  <a:close/>
                  <a:moveTo>
                    <a:pt x="96" y="66"/>
                  </a:moveTo>
                  <a:cubicBezTo>
                    <a:pt x="80" y="66"/>
                    <a:pt x="66" y="79"/>
                    <a:pt x="66" y="96"/>
                  </a:cubicBezTo>
                  <a:cubicBezTo>
                    <a:pt x="66" y="113"/>
                    <a:pt x="80" y="126"/>
                    <a:pt x="96" y="126"/>
                  </a:cubicBezTo>
                  <a:cubicBezTo>
                    <a:pt x="113" y="126"/>
                    <a:pt x="127" y="113"/>
                    <a:pt x="127" y="96"/>
                  </a:cubicBezTo>
                  <a:cubicBezTo>
                    <a:pt x="127" y="79"/>
                    <a:pt x="113" y="66"/>
                    <a:pt x="96"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175"/>
            <p:cNvSpPr>
              <a:spLocks noChangeAspect="1" noEditPoints="1"/>
            </p:cNvSpPr>
            <p:nvPr/>
          </p:nvSpPr>
          <p:spPr bwMode="auto">
            <a:xfrm>
              <a:off x="4271352" y="-405408"/>
              <a:ext cx="272058" cy="270272"/>
            </a:xfrm>
            <a:custGeom>
              <a:avLst/>
              <a:gdLst>
                <a:gd name="T0" fmla="*/ 181 w 193"/>
                <a:gd name="T1" fmla="*/ 114 h 192"/>
                <a:gd name="T2" fmla="*/ 167 w 193"/>
                <a:gd name="T3" fmla="*/ 114 h 192"/>
                <a:gd name="T4" fmla="*/ 160 w 193"/>
                <a:gd name="T5" fmla="*/ 134 h 192"/>
                <a:gd name="T6" fmla="*/ 161 w 193"/>
                <a:gd name="T7" fmla="*/ 135 h 192"/>
                <a:gd name="T8" fmla="*/ 169 w 193"/>
                <a:gd name="T9" fmla="*/ 160 h 192"/>
                <a:gd name="T10" fmla="*/ 140 w 193"/>
                <a:gd name="T11" fmla="*/ 166 h 192"/>
                <a:gd name="T12" fmla="*/ 133 w 193"/>
                <a:gd name="T13" fmla="*/ 158 h 192"/>
                <a:gd name="T14" fmla="*/ 126 w 193"/>
                <a:gd name="T15" fmla="*/ 156 h 192"/>
                <a:gd name="T16" fmla="*/ 123 w 193"/>
                <a:gd name="T17" fmla="*/ 157 h 192"/>
                <a:gd name="T18" fmla="*/ 121 w 193"/>
                <a:gd name="T19" fmla="*/ 158 h 192"/>
                <a:gd name="T20" fmla="*/ 120 w 193"/>
                <a:gd name="T21" fmla="*/ 158 h 192"/>
                <a:gd name="T22" fmla="*/ 117 w 193"/>
                <a:gd name="T23" fmla="*/ 161 h 192"/>
                <a:gd name="T24" fmla="*/ 114 w 193"/>
                <a:gd name="T25" fmla="*/ 167 h 192"/>
                <a:gd name="T26" fmla="*/ 114 w 193"/>
                <a:gd name="T27" fmla="*/ 176 h 192"/>
                <a:gd name="T28" fmla="*/ 91 w 193"/>
                <a:gd name="T29" fmla="*/ 192 h 192"/>
                <a:gd name="T30" fmla="*/ 78 w 193"/>
                <a:gd name="T31" fmla="*/ 170 h 192"/>
                <a:gd name="T32" fmla="*/ 78 w 193"/>
                <a:gd name="T33" fmla="*/ 167 h 192"/>
                <a:gd name="T34" fmla="*/ 65 w 193"/>
                <a:gd name="T35" fmla="*/ 157 h 192"/>
                <a:gd name="T36" fmla="*/ 64 w 193"/>
                <a:gd name="T37" fmla="*/ 157 h 192"/>
                <a:gd name="T38" fmla="*/ 63 w 193"/>
                <a:gd name="T39" fmla="*/ 157 h 192"/>
                <a:gd name="T40" fmla="*/ 61 w 193"/>
                <a:gd name="T41" fmla="*/ 158 h 192"/>
                <a:gd name="T42" fmla="*/ 60 w 193"/>
                <a:gd name="T43" fmla="*/ 158 h 192"/>
                <a:gd name="T44" fmla="*/ 59 w 193"/>
                <a:gd name="T45" fmla="*/ 159 h 192"/>
                <a:gd name="T46" fmla="*/ 32 w 193"/>
                <a:gd name="T47" fmla="*/ 168 h 192"/>
                <a:gd name="T48" fmla="*/ 27 w 193"/>
                <a:gd name="T49" fmla="*/ 140 h 192"/>
                <a:gd name="T50" fmla="*/ 33 w 193"/>
                <a:gd name="T51" fmla="*/ 133 h 192"/>
                <a:gd name="T52" fmla="*/ 36 w 193"/>
                <a:gd name="T53" fmla="*/ 126 h 192"/>
                <a:gd name="T54" fmla="*/ 26 w 193"/>
                <a:gd name="T55" fmla="*/ 114 h 192"/>
                <a:gd name="T56" fmla="*/ 12 w 193"/>
                <a:gd name="T57" fmla="*/ 114 h 192"/>
                <a:gd name="T58" fmla="*/ 12 w 193"/>
                <a:gd name="T59" fmla="*/ 78 h 192"/>
                <a:gd name="T60" fmla="*/ 25 w 193"/>
                <a:gd name="T61" fmla="*/ 78 h 192"/>
                <a:gd name="T62" fmla="*/ 32 w 193"/>
                <a:gd name="T63" fmla="*/ 74 h 192"/>
                <a:gd name="T64" fmla="*/ 36 w 193"/>
                <a:gd name="T65" fmla="*/ 64 h 192"/>
                <a:gd name="T66" fmla="*/ 35 w 193"/>
                <a:gd name="T67" fmla="*/ 62 h 192"/>
                <a:gd name="T68" fmla="*/ 35 w 193"/>
                <a:gd name="T69" fmla="*/ 61 h 192"/>
                <a:gd name="T70" fmla="*/ 34 w 193"/>
                <a:gd name="T71" fmla="*/ 59 h 192"/>
                <a:gd name="T72" fmla="*/ 33 w 193"/>
                <a:gd name="T73" fmla="*/ 58 h 192"/>
                <a:gd name="T74" fmla="*/ 27 w 193"/>
                <a:gd name="T75" fmla="*/ 52 h 192"/>
                <a:gd name="T76" fmla="*/ 32 w 193"/>
                <a:gd name="T77" fmla="*/ 24 h 192"/>
                <a:gd name="T78" fmla="*/ 57 w 193"/>
                <a:gd name="T79" fmla="*/ 31 h 192"/>
                <a:gd name="T80" fmla="*/ 74 w 193"/>
                <a:gd name="T81" fmla="*/ 33 h 192"/>
                <a:gd name="T82" fmla="*/ 78 w 193"/>
                <a:gd name="T83" fmla="*/ 28 h 192"/>
                <a:gd name="T84" fmla="*/ 78 w 193"/>
                <a:gd name="T85" fmla="*/ 27 h 192"/>
                <a:gd name="T86" fmla="*/ 78 w 193"/>
                <a:gd name="T87" fmla="*/ 25 h 192"/>
                <a:gd name="T88" fmla="*/ 78 w 193"/>
                <a:gd name="T89" fmla="*/ 25 h 192"/>
                <a:gd name="T90" fmla="*/ 78 w 193"/>
                <a:gd name="T91" fmla="*/ 12 h 192"/>
                <a:gd name="T92" fmla="*/ 114 w 193"/>
                <a:gd name="T93" fmla="*/ 12 h 192"/>
                <a:gd name="T94" fmla="*/ 114 w 193"/>
                <a:gd name="T95" fmla="*/ 25 h 192"/>
                <a:gd name="T96" fmla="*/ 134 w 193"/>
                <a:gd name="T97" fmla="*/ 33 h 192"/>
                <a:gd name="T98" fmla="*/ 140 w 193"/>
                <a:gd name="T99" fmla="*/ 26 h 192"/>
                <a:gd name="T100" fmla="*/ 169 w 193"/>
                <a:gd name="T101" fmla="*/ 32 h 192"/>
                <a:gd name="T102" fmla="*/ 161 w 193"/>
                <a:gd name="T103" fmla="*/ 56 h 192"/>
                <a:gd name="T104" fmla="*/ 157 w 193"/>
                <a:gd name="T105" fmla="*/ 66 h 192"/>
                <a:gd name="T106" fmla="*/ 168 w 193"/>
                <a:gd name="T107" fmla="*/ 78 h 192"/>
                <a:gd name="T108" fmla="*/ 177 w 193"/>
                <a:gd name="T109" fmla="*/ 78 h 192"/>
                <a:gd name="T110" fmla="*/ 96 w 193"/>
                <a:gd name="T111" fmla="*/ 66 h 192"/>
                <a:gd name="T112" fmla="*/ 127 w 193"/>
                <a:gd name="T113" fmla="*/ 9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3" h="192">
                  <a:moveTo>
                    <a:pt x="193" y="90"/>
                  </a:moveTo>
                  <a:cubicBezTo>
                    <a:pt x="193" y="102"/>
                    <a:pt x="193" y="102"/>
                    <a:pt x="193" y="102"/>
                  </a:cubicBezTo>
                  <a:cubicBezTo>
                    <a:pt x="192" y="108"/>
                    <a:pt x="187" y="113"/>
                    <a:pt x="181" y="114"/>
                  </a:cubicBezTo>
                  <a:cubicBezTo>
                    <a:pt x="177" y="114"/>
                    <a:pt x="177" y="114"/>
                    <a:pt x="177" y="114"/>
                  </a:cubicBezTo>
                  <a:cubicBezTo>
                    <a:pt x="170" y="114"/>
                    <a:pt x="170" y="114"/>
                    <a:pt x="170" y="114"/>
                  </a:cubicBezTo>
                  <a:cubicBezTo>
                    <a:pt x="167" y="114"/>
                    <a:pt x="167" y="114"/>
                    <a:pt x="167" y="114"/>
                  </a:cubicBezTo>
                  <a:cubicBezTo>
                    <a:pt x="166" y="114"/>
                    <a:pt x="165" y="115"/>
                    <a:pt x="164" y="115"/>
                  </a:cubicBezTo>
                  <a:cubicBezTo>
                    <a:pt x="163" y="116"/>
                    <a:pt x="162" y="116"/>
                    <a:pt x="160" y="118"/>
                  </a:cubicBezTo>
                  <a:cubicBezTo>
                    <a:pt x="156" y="122"/>
                    <a:pt x="156" y="129"/>
                    <a:pt x="160" y="134"/>
                  </a:cubicBezTo>
                  <a:cubicBezTo>
                    <a:pt x="160" y="134"/>
                    <a:pt x="160" y="134"/>
                    <a:pt x="160" y="134"/>
                  </a:cubicBezTo>
                  <a:cubicBezTo>
                    <a:pt x="160" y="134"/>
                    <a:pt x="160" y="134"/>
                    <a:pt x="160" y="134"/>
                  </a:cubicBezTo>
                  <a:cubicBezTo>
                    <a:pt x="161" y="135"/>
                    <a:pt x="161" y="135"/>
                    <a:pt x="161" y="135"/>
                  </a:cubicBezTo>
                  <a:cubicBezTo>
                    <a:pt x="166" y="140"/>
                    <a:pt x="166" y="140"/>
                    <a:pt x="166" y="140"/>
                  </a:cubicBezTo>
                  <a:cubicBezTo>
                    <a:pt x="169" y="143"/>
                    <a:pt x="169" y="143"/>
                    <a:pt x="169" y="143"/>
                  </a:cubicBezTo>
                  <a:cubicBezTo>
                    <a:pt x="173" y="148"/>
                    <a:pt x="173" y="155"/>
                    <a:pt x="169" y="160"/>
                  </a:cubicBezTo>
                  <a:cubicBezTo>
                    <a:pt x="161" y="168"/>
                    <a:pt x="161" y="168"/>
                    <a:pt x="161" y="168"/>
                  </a:cubicBezTo>
                  <a:cubicBezTo>
                    <a:pt x="155" y="172"/>
                    <a:pt x="148" y="172"/>
                    <a:pt x="143" y="168"/>
                  </a:cubicBezTo>
                  <a:cubicBezTo>
                    <a:pt x="140" y="166"/>
                    <a:pt x="140" y="166"/>
                    <a:pt x="140" y="166"/>
                  </a:cubicBezTo>
                  <a:cubicBezTo>
                    <a:pt x="136" y="161"/>
                    <a:pt x="136" y="161"/>
                    <a:pt x="136" y="161"/>
                  </a:cubicBezTo>
                  <a:cubicBezTo>
                    <a:pt x="134" y="159"/>
                    <a:pt x="134" y="159"/>
                    <a:pt x="134" y="159"/>
                  </a:cubicBezTo>
                  <a:cubicBezTo>
                    <a:pt x="133" y="159"/>
                    <a:pt x="133" y="158"/>
                    <a:pt x="133" y="158"/>
                  </a:cubicBezTo>
                  <a:cubicBezTo>
                    <a:pt x="131" y="157"/>
                    <a:pt x="129" y="157"/>
                    <a:pt x="127" y="156"/>
                  </a:cubicBezTo>
                  <a:cubicBezTo>
                    <a:pt x="127" y="156"/>
                    <a:pt x="127" y="156"/>
                    <a:pt x="127" y="156"/>
                  </a:cubicBezTo>
                  <a:cubicBezTo>
                    <a:pt x="127" y="156"/>
                    <a:pt x="127" y="156"/>
                    <a:pt x="126" y="156"/>
                  </a:cubicBezTo>
                  <a:cubicBezTo>
                    <a:pt x="126" y="156"/>
                    <a:pt x="126" y="156"/>
                    <a:pt x="126" y="156"/>
                  </a:cubicBezTo>
                  <a:cubicBezTo>
                    <a:pt x="126" y="156"/>
                    <a:pt x="126" y="156"/>
                    <a:pt x="126" y="156"/>
                  </a:cubicBezTo>
                  <a:cubicBezTo>
                    <a:pt x="125" y="156"/>
                    <a:pt x="124" y="157"/>
                    <a:pt x="123" y="157"/>
                  </a:cubicBezTo>
                  <a:cubicBezTo>
                    <a:pt x="123" y="157"/>
                    <a:pt x="123" y="157"/>
                    <a:pt x="123" y="157"/>
                  </a:cubicBezTo>
                  <a:cubicBezTo>
                    <a:pt x="122" y="157"/>
                    <a:pt x="122" y="157"/>
                    <a:pt x="121" y="158"/>
                  </a:cubicBezTo>
                  <a:cubicBezTo>
                    <a:pt x="121" y="158"/>
                    <a:pt x="121" y="158"/>
                    <a:pt x="121" y="158"/>
                  </a:cubicBezTo>
                  <a:cubicBezTo>
                    <a:pt x="121" y="158"/>
                    <a:pt x="121" y="158"/>
                    <a:pt x="121" y="158"/>
                  </a:cubicBezTo>
                  <a:cubicBezTo>
                    <a:pt x="121" y="158"/>
                    <a:pt x="121" y="158"/>
                    <a:pt x="121" y="158"/>
                  </a:cubicBezTo>
                  <a:cubicBezTo>
                    <a:pt x="121" y="158"/>
                    <a:pt x="120" y="158"/>
                    <a:pt x="120" y="158"/>
                  </a:cubicBezTo>
                  <a:cubicBezTo>
                    <a:pt x="120" y="158"/>
                    <a:pt x="120" y="158"/>
                    <a:pt x="120" y="158"/>
                  </a:cubicBezTo>
                  <a:cubicBezTo>
                    <a:pt x="119" y="159"/>
                    <a:pt x="118" y="160"/>
                    <a:pt x="118" y="160"/>
                  </a:cubicBezTo>
                  <a:cubicBezTo>
                    <a:pt x="117" y="160"/>
                    <a:pt x="117" y="161"/>
                    <a:pt x="117" y="161"/>
                  </a:cubicBezTo>
                  <a:cubicBezTo>
                    <a:pt x="117" y="161"/>
                    <a:pt x="117" y="161"/>
                    <a:pt x="117" y="161"/>
                  </a:cubicBezTo>
                  <a:cubicBezTo>
                    <a:pt x="116" y="163"/>
                    <a:pt x="115" y="165"/>
                    <a:pt x="114" y="167"/>
                  </a:cubicBezTo>
                  <a:cubicBezTo>
                    <a:pt x="114" y="167"/>
                    <a:pt x="114" y="167"/>
                    <a:pt x="114" y="167"/>
                  </a:cubicBezTo>
                  <a:cubicBezTo>
                    <a:pt x="114" y="167"/>
                    <a:pt x="114" y="167"/>
                    <a:pt x="114" y="167"/>
                  </a:cubicBezTo>
                  <a:cubicBezTo>
                    <a:pt x="114" y="170"/>
                    <a:pt x="114" y="170"/>
                    <a:pt x="114" y="170"/>
                  </a:cubicBezTo>
                  <a:cubicBezTo>
                    <a:pt x="114" y="176"/>
                    <a:pt x="114" y="176"/>
                    <a:pt x="114" y="176"/>
                  </a:cubicBezTo>
                  <a:cubicBezTo>
                    <a:pt x="114" y="180"/>
                    <a:pt x="114" y="180"/>
                    <a:pt x="114" y="180"/>
                  </a:cubicBezTo>
                  <a:cubicBezTo>
                    <a:pt x="114" y="187"/>
                    <a:pt x="108" y="192"/>
                    <a:pt x="102" y="192"/>
                  </a:cubicBezTo>
                  <a:cubicBezTo>
                    <a:pt x="91" y="192"/>
                    <a:pt x="91" y="192"/>
                    <a:pt x="91" y="192"/>
                  </a:cubicBezTo>
                  <a:cubicBezTo>
                    <a:pt x="84" y="192"/>
                    <a:pt x="79" y="187"/>
                    <a:pt x="78" y="180"/>
                  </a:cubicBezTo>
                  <a:cubicBezTo>
                    <a:pt x="78" y="176"/>
                    <a:pt x="78" y="176"/>
                    <a:pt x="78" y="176"/>
                  </a:cubicBezTo>
                  <a:cubicBezTo>
                    <a:pt x="78" y="170"/>
                    <a:pt x="78" y="170"/>
                    <a:pt x="78" y="170"/>
                  </a:cubicBezTo>
                  <a:cubicBezTo>
                    <a:pt x="78" y="170"/>
                    <a:pt x="78" y="170"/>
                    <a:pt x="78" y="170"/>
                  </a:cubicBezTo>
                  <a:cubicBezTo>
                    <a:pt x="78" y="167"/>
                    <a:pt x="78" y="167"/>
                    <a:pt x="78" y="167"/>
                  </a:cubicBezTo>
                  <a:cubicBezTo>
                    <a:pt x="78" y="167"/>
                    <a:pt x="78" y="167"/>
                    <a:pt x="78" y="167"/>
                  </a:cubicBezTo>
                  <a:cubicBezTo>
                    <a:pt x="78" y="164"/>
                    <a:pt x="77" y="162"/>
                    <a:pt x="75" y="160"/>
                  </a:cubicBezTo>
                  <a:cubicBezTo>
                    <a:pt x="72" y="157"/>
                    <a:pt x="69" y="156"/>
                    <a:pt x="66" y="156"/>
                  </a:cubicBezTo>
                  <a:cubicBezTo>
                    <a:pt x="65" y="157"/>
                    <a:pt x="65" y="157"/>
                    <a:pt x="65" y="157"/>
                  </a:cubicBezTo>
                  <a:cubicBezTo>
                    <a:pt x="65" y="157"/>
                    <a:pt x="65" y="157"/>
                    <a:pt x="65" y="157"/>
                  </a:cubicBezTo>
                  <a:cubicBezTo>
                    <a:pt x="64" y="157"/>
                    <a:pt x="64" y="157"/>
                    <a:pt x="64" y="157"/>
                  </a:cubicBezTo>
                  <a:cubicBezTo>
                    <a:pt x="64" y="157"/>
                    <a:pt x="64" y="157"/>
                    <a:pt x="64" y="157"/>
                  </a:cubicBezTo>
                  <a:cubicBezTo>
                    <a:pt x="63" y="157"/>
                    <a:pt x="63" y="157"/>
                    <a:pt x="63" y="157"/>
                  </a:cubicBezTo>
                  <a:cubicBezTo>
                    <a:pt x="63" y="157"/>
                    <a:pt x="63" y="157"/>
                    <a:pt x="63" y="157"/>
                  </a:cubicBezTo>
                  <a:cubicBezTo>
                    <a:pt x="63" y="157"/>
                    <a:pt x="63" y="157"/>
                    <a:pt x="63" y="157"/>
                  </a:cubicBezTo>
                  <a:cubicBezTo>
                    <a:pt x="63" y="157"/>
                    <a:pt x="63" y="157"/>
                    <a:pt x="63" y="157"/>
                  </a:cubicBezTo>
                  <a:cubicBezTo>
                    <a:pt x="62" y="157"/>
                    <a:pt x="62" y="157"/>
                    <a:pt x="62" y="157"/>
                  </a:cubicBezTo>
                  <a:cubicBezTo>
                    <a:pt x="62" y="157"/>
                    <a:pt x="61" y="158"/>
                    <a:pt x="61" y="158"/>
                  </a:cubicBezTo>
                  <a:cubicBezTo>
                    <a:pt x="61" y="158"/>
                    <a:pt x="61" y="158"/>
                    <a:pt x="61" y="158"/>
                  </a:cubicBezTo>
                  <a:cubicBezTo>
                    <a:pt x="61" y="158"/>
                    <a:pt x="60" y="158"/>
                    <a:pt x="60" y="158"/>
                  </a:cubicBezTo>
                  <a:cubicBezTo>
                    <a:pt x="60" y="158"/>
                    <a:pt x="60" y="158"/>
                    <a:pt x="60" y="158"/>
                  </a:cubicBezTo>
                  <a:cubicBezTo>
                    <a:pt x="59" y="159"/>
                    <a:pt x="59" y="159"/>
                    <a:pt x="59" y="159"/>
                  </a:cubicBezTo>
                  <a:cubicBezTo>
                    <a:pt x="59" y="159"/>
                    <a:pt x="59" y="159"/>
                    <a:pt x="59" y="159"/>
                  </a:cubicBezTo>
                  <a:cubicBezTo>
                    <a:pt x="59" y="159"/>
                    <a:pt x="59" y="159"/>
                    <a:pt x="59" y="159"/>
                  </a:cubicBezTo>
                  <a:cubicBezTo>
                    <a:pt x="52" y="166"/>
                    <a:pt x="52" y="166"/>
                    <a:pt x="52" y="166"/>
                  </a:cubicBezTo>
                  <a:cubicBezTo>
                    <a:pt x="50" y="168"/>
                    <a:pt x="50" y="168"/>
                    <a:pt x="50" y="168"/>
                  </a:cubicBezTo>
                  <a:cubicBezTo>
                    <a:pt x="44" y="172"/>
                    <a:pt x="37" y="172"/>
                    <a:pt x="32" y="168"/>
                  </a:cubicBezTo>
                  <a:cubicBezTo>
                    <a:pt x="24" y="160"/>
                    <a:pt x="24" y="160"/>
                    <a:pt x="24" y="160"/>
                  </a:cubicBezTo>
                  <a:cubicBezTo>
                    <a:pt x="20" y="155"/>
                    <a:pt x="20" y="148"/>
                    <a:pt x="24" y="143"/>
                  </a:cubicBezTo>
                  <a:cubicBezTo>
                    <a:pt x="27" y="140"/>
                    <a:pt x="27" y="140"/>
                    <a:pt x="27" y="140"/>
                  </a:cubicBezTo>
                  <a:cubicBezTo>
                    <a:pt x="31" y="135"/>
                    <a:pt x="31" y="135"/>
                    <a:pt x="31" y="135"/>
                  </a:cubicBezTo>
                  <a:cubicBezTo>
                    <a:pt x="31" y="135"/>
                    <a:pt x="31" y="135"/>
                    <a:pt x="31" y="135"/>
                  </a:cubicBezTo>
                  <a:cubicBezTo>
                    <a:pt x="33" y="133"/>
                    <a:pt x="33" y="133"/>
                    <a:pt x="33" y="133"/>
                  </a:cubicBezTo>
                  <a:cubicBezTo>
                    <a:pt x="33" y="133"/>
                    <a:pt x="33" y="133"/>
                    <a:pt x="33" y="133"/>
                  </a:cubicBezTo>
                  <a:cubicBezTo>
                    <a:pt x="35" y="131"/>
                    <a:pt x="36" y="129"/>
                    <a:pt x="36" y="126"/>
                  </a:cubicBezTo>
                  <a:cubicBezTo>
                    <a:pt x="36" y="126"/>
                    <a:pt x="36" y="126"/>
                    <a:pt x="36" y="126"/>
                  </a:cubicBezTo>
                  <a:cubicBezTo>
                    <a:pt x="36" y="121"/>
                    <a:pt x="32" y="116"/>
                    <a:pt x="27" y="115"/>
                  </a:cubicBezTo>
                  <a:cubicBezTo>
                    <a:pt x="27" y="114"/>
                    <a:pt x="27" y="114"/>
                    <a:pt x="27" y="114"/>
                  </a:cubicBezTo>
                  <a:cubicBezTo>
                    <a:pt x="27" y="114"/>
                    <a:pt x="26" y="114"/>
                    <a:pt x="26" y="114"/>
                  </a:cubicBezTo>
                  <a:cubicBezTo>
                    <a:pt x="26" y="114"/>
                    <a:pt x="26" y="114"/>
                    <a:pt x="25" y="114"/>
                  </a:cubicBezTo>
                  <a:cubicBezTo>
                    <a:pt x="16" y="114"/>
                    <a:pt x="16" y="114"/>
                    <a:pt x="16" y="114"/>
                  </a:cubicBezTo>
                  <a:cubicBezTo>
                    <a:pt x="12" y="114"/>
                    <a:pt x="12" y="114"/>
                    <a:pt x="12" y="114"/>
                  </a:cubicBezTo>
                  <a:cubicBezTo>
                    <a:pt x="6" y="113"/>
                    <a:pt x="1" y="108"/>
                    <a:pt x="0" y="102"/>
                  </a:cubicBezTo>
                  <a:cubicBezTo>
                    <a:pt x="0" y="90"/>
                    <a:pt x="0" y="90"/>
                    <a:pt x="0" y="90"/>
                  </a:cubicBezTo>
                  <a:cubicBezTo>
                    <a:pt x="1" y="84"/>
                    <a:pt x="6" y="79"/>
                    <a:pt x="12" y="78"/>
                  </a:cubicBezTo>
                  <a:cubicBezTo>
                    <a:pt x="16" y="78"/>
                    <a:pt x="16" y="78"/>
                    <a:pt x="16" y="78"/>
                  </a:cubicBezTo>
                  <a:cubicBezTo>
                    <a:pt x="22" y="78"/>
                    <a:pt x="22" y="78"/>
                    <a:pt x="22" y="78"/>
                  </a:cubicBezTo>
                  <a:cubicBezTo>
                    <a:pt x="25" y="78"/>
                    <a:pt x="25" y="78"/>
                    <a:pt x="25" y="78"/>
                  </a:cubicBezTo>
                  <a:cubicBezTo>
                    <a:pt x="28" y="78"/>
                    <a:pt x="30" y="77"/>
                    <a:pt x="32" y="74"/>
                  </a:cubicBezTo>
                  <a:cubicBezTo>
                    <a:pt x="32" y="74"/>
                    <a:pt x="32" y="74"/>
                    <a:pt x="32" y="74"/>
                  </a:cubicBezTo>
                  <a:cubicBezTo>
                    <a:pt x="32" y="74"/>
                    <a:pt x="32" y="74"/>
                    <a:pt x="32" y="74"/>
                  </a:cubicBezTo>
                  <a:cubicBezTo>
                    <a:pt x="32" y="74"/>
                    <a:pt x="32" y="74"/>
                    <a:pt x="32" y="74"/>
                  </a:cubicBezTo>
                  <a:cubicBezTo>
                    <a:pt x="35" y="72"/>
                    <a:pt x="36" y="68"/>
                    <a:pt x="36" y="64"/>
                  </a:cubicBezTo>
                  <a:cubicBezTo>
                    <a:pt x="36" y="64"/>
                    <a:pt x="36" y="64"/>
                    <a:pt x="36" y="64"/>
                  </a:cubicBezTo>
                  <a:cubicBezTo>
                    <a:pt x="36" y="64"/>
                    <a:pt x="36" y="64"/>
                    <a:pt x="36" y="63"/>
                  </a:cubicBezTo>
                  <a:cubicBezTo>
                    <a:pt x="36" y="63"/>
                    <a:pt x="36" y="63"/>
                    <a:pt x="36" y="63"/>
                  </a:cubicBezTo>
                  <a:cubicBezTo>
                    <a:pt x="36" y="63"/>
                    <a:pt x="35" y="63"/>
                    <a:pt x="35" y="62"/>
                  </a:cubicBezTo>
                  <a:cubicBezTo>
                    <a:pt x="35" y="62"/>
                    <a:pt x="35" y="62"/>
                    <a:pt x="35" y="62"/>
                  </a:cubicBezTo>
                  <a:cubicBezTo>
                    <a:pt x="35" y="62"/>
                    <a:pt x="35" y="62"/>
                    <a:pt x="35" y="61"/>
                  </a:cubicBezTo>
                  <a:cubicBezTo>
                    <a:pt x="35" y="61"/>
                    <a:pt x="35" y="61"/>
                    <a:pt x="35" y="61"/>
                  </a:cubicBezTo>
                  <a:cubicBezTo>
                    <a:pt x="35" y="61"/>
                    <a:pt x="35" y="61"/>
                    <a:pt x="35" y="60"/>
                  </a:cubicBezTo>
                  <a:cubicBezTo>
                    <a:pt x="34" y="60"/>
                    <a:pt x="34" y="60"/>
                    <a:pt x="34" y="60"/>
                  </a:cubicBezTo>
                  <a:cubicBezTo>
                    <a:pt x="34" y="60"/>
                    <a:pt x="34" y="60"/>
                    <a:pt x="34" y="59"/>
                  </a:cubicBezTo>
                  <a:cubicBezTo>
                    <a:pt x="34" y="59"/>
                    <a:pt x="34" y="59"/>
                    <a:pt x="34" y="59"/>
                  </a:cubicBezTo>
                  <a:cubicBezTo>
                    <a:pt x="34" y="59"/>
                    <a:pt x="33" y="59"/>
                    <a:pt x="33" y="58"/>
                  </a:cubicBezTo>
                  <a:cubicBezTo>
                    <a:pt x="33" y="58"/>
                    <a:pt x="33" y="58"/>
                    <a:pt x="33" y="58"/>
                  </a:cubicBezTo>
                  <a:cubicBezTo>
                    <a:pt x="33" y="58"/>
                    <a:pt x="33" y="58"/>
                    <a:pt x="33" y="58"/>
                  </a:cubicBezTo>
                  <a:cubicBezTo>
                    <a:pt x="33" y="58"/>
                    <a:pt x="33" y="58"/>
                    <a:pt x="33" y="58"/>
                  </a:cubicBezTo>
                  <a:cubicBezTo>
                    <a:pt x="27" y="52"/>
                    <a:pt x="27" y="52"/>
                    <a:pt x="27" y="52"/>
                  </a:cubicBezTo>
                  <a:cubicBezTo>
                    <a:pt x="24" y="49"/>
                    <a:pt x="24" y="49"/>
                    <a:pt x="24" y="49"/>
                  </a:cubicBezTo>
                  <a:cubicBezTo>
                    <a:pt x="20" y="44"/>
                    <a:pt x="20" y="37"/>
                    <a:pt x="24" y="32"/>
                  </a:cubicBezTo>
                  <a:cubicBezTo>
                    <a:pt x="32" y="24"/>
                    <a:pt x="32" y="24"/>
                    <a:pt x="32" y="24"/>
                  </a:cubicBezTo>
                  <a:cubicBezTo>
                    <a:pt x="37" y="20"/>
                    <a:pt x="44" y="20"/>
                    <a:pt x="50" y="24"/>
                  </a:cubicBezTo>
                  <a:cubicBezTo>
                    <a:pt x="52" y="26"/>
                    <a:pt x="52" y="26"/>
                    <a:pt x="52" y="26"/>
                  </a:cubicBezTo>
                  <a:cubicBezTo>
                    <a:pt x="57" y="31"/>
                    <a:pt x="57" y="31"/>
                    <a:pt x="57" y="31"/>
                  </a:cubicBezTo>
                  <a:cubicBezTo>
                    <a:pt x="59" y="33"/>
                    <a:pt x="59" y="33"/>
                    <a:pt x="59" y="33"/>
                  </a:cubicBezTo>
                  <a:cubicBezTo>
                    <a:pt x="61" y="35"/>
                    <a:pt x="64" y="36"/>
                    <a:pt x="66" y="36"/>
                  </a:cubicBezTo>
                  <a:cubicBezTo>
                    <a:pt x="69" y="36"/>
                    <a:pt x="72" y="34"/>
                    <a:pt x="74" y="33"/>
                  </a:cubicBezTo>
                  <a:cubicBezTo>
                    <a:pt x="75" y="32"/>
                    <a:pt x="76" y="30"/>
                    <a:pt x="77" y="29"/>
                  </a:cubicBezTo>
                  <a:cubicBezTo>
                    <a:pt x="77" y="29"/>
                    <a:pt x="77" y="29"/>
                    <a:pt x="77" y="29"/>
                  </a:cubicBezTo>
                  <a:cubicBezTo>
                    <a:pt x="77" y="29"/>
                    <a:pt x="77" y="28"/>
                    <a:pt x="78" y="28"/>
                  </a:cubicBezTo>
                  <a:cubicBezTo>
                    <a:pt x="78" y="28"/>
                    <a:pt x="78" y="28"/>
                    <a:pt x="78" y="28"/>
                  </a:cubicBezTo>
                  <a:cubicBezTo>
                    <a:pt x="78" y="28"/>
                    <a:pt x="78" y="27"/>
                    <a:pt x="78" y="27"/>
                  </a:cubicBezTo>
                  <a:cubicBezTo>
                    <a:pt x="78" y="27"/>
                    <a:pt x="78" y="27"/>
                    <a:pt x="78" y="27"/>
                  </a:cubicBezTo>
                  <a:cubicBezTo>
                    <a:pt x="78" y="27"/>
                    <a:pt x="78" y="26"/>
                    <a:pt x="78" y="26"/>
                  </a:cubicBezTo>
                  <a:cubicBezTo>
                    <a:pt x="78" y="26"/>
                    <a:pt x="78" y="26"/>
                    <a:pt x="78" y="26"/>
                  </a:cubicBezTo>
                  <a:cubicBezTo>
                    <a:pt x="78" y="26"/>
                    <a:pt x="78" y="25"/>
                    <a:pt x="78" y="25"/>
                  </a:cubicBezTo>
                  <a:cubicBezTo>
                    <a:pt x="78" y="25"/>
                    <a:pt x="78" y="25"/>
                    <a:pt x="78" y="25"/>
                  </a:cubicBezTo>
                  <a:cubicBezTo>
                    <a:pt x="78" y="25"/>
                    <a:pt x="78" y="25"/>
                    <a:pt x="78" y="25"/>
                  </a:cubicBezTo>
                  <a:cubicBezTo>
                    <a:pt x="78" y="25"/>
                    <a:pt x="78" y="25"/>
                    <a:pt x="78" y="25"/>
                  </a:cubicBezTo>
                  <a:cubicBezTo>
                    <a:pt x="78" y="22"/>
                    <a:pt x="78" y="22"/>
                    <a:pt x="78" y="22"/>
                  </a:cubicBezTo>
                  <a:cubicBezTo>
                    <a:pt x="78" y="16"/>
                    <a:pt x="78" y="16"/>
                    <a:pt x="78" y="16"/>
                  </a:cubicBezTo>
                  <a:cubicBezTo>
                    <a:pt x="78" y="12"/>
                    <a:pt x="78" y="12"/>
                    <a:pt x="78" y="12"/>
                  </a:cubicBezTo>
                  <a:cubicBezTo>
                    <a:pt x="79" y="5"/>
                    <a:pt x="84" y="0"/>
                    <a:pt x="91" y="0"/>
                  </a:cubicBezTo>
                  <a:cubicBezTo>
                    <a:pt x="102" y="0"/>
                    <a:pt x="102" y="0"/>
                    <a:pt x="102" y="0"/>
                  </a:cubicBezTo>
                  <a:cubicBezTo>
                    <a:pt x="108" y="0"/>
                    <a:pt x="114" y="5"/>
                    <a:pt x="114" y="12"/>
                  </a:cubicBezTo>
                  <a:cubicBezTo>
                    <a:pt x="114" y="16"/>
                    <a:pt x="114" y="16"/>
                    <a:pt x="114" y="16"/>
                  </a:cubicBezTo>
                  <a:cubicBezTo>
                    <a:pt x="114" y="22"/>
                    <a:pt x="114" y="22"/>
                    <a:pt x="114" y="22"/>
                  </a:cubicBezTo>
                  <a:cubicBezTo>
                    <a:pt x="114" y="25"/>
                    <a:pt x="114" y="25"/>
                    <a:pt x="114" y="25"/>
                  </a:cubicBezTo>
                  <a:cubicBezTo>
                    <a:pt x="115" y="28"/>
                    <a:pt x="116" y="30"/>
                    <a:pt x="118" y="32"/>
                  </a:cubicBezTo>
                  <a:cubicBezTo>
                    <a:pt x="119" y="33"/>
                    <a:pt x="120" y="34"/>
                    <a:pt x="122" y="35"/>
                  </a:cubicBezTo>
                  <a:cubicBezTo>
                    <a:pt x="126" y="36"/>
                    <a:pt x="130" y="36"/>
                    <a:pt x="134" y="33"/>
                  </a:cubicBezTo>
                  <a:cubicBezTo>
                    <a:pt x="134" y="33"/>
                    <a:pt x="134" y="33"/>
                    <a:pt x="134" y="33"/>
                  </a:cubicBezTo>
                  <a:cubicBezTo>
                    <a:pt x="134" y="33"/>
                    <a:pt x="134" y="33"/>
                    <a:pt x="134" y="33"/>
                  </a:cubicBezTo>
                  <a:cubicBezTo>
                    <a:pt x="140" y="26"/>
                    <a:pt x="140" y="26"/>
                    <a:pt x="140" y="26"/>
                  </a:cubicBezTo>
                  <a:cubicBezTo>
                    <a:pt x="143" y="24"/>
                    <a:pt x="143" y="24"/>
                    <a:pt x="143" y="24"/>
                  </a:cubicBezTo>
                  <a:cubicBezTo>
                    <a:pt x="148" y="20"/>
                    <a:pt x="155" y="20"/>
                    <a:pt x="161" y="24"/>
                  </a:cubicBezTo>
                  <a:cubicBezTo>
                    <a:pt x="169" y="32"/>
                    <a:pt x="169" y="32"/>
                    <a:pt x="169" y="32"/>
                  </a:cubicBezTo>
                  <a:cubicBezTo>
                    <a:pt x="173" y="37"/>
                    <a:pt x="173" y="44"/>
                    <a:pt x="169" y="49"/>
                  </a:cubicBezTo>
                  <a:cubicBezTo>
                    <a:pt x="166" y="52"/>
                    <a:pt x="166" y="52"/>
                    <a:pt x="166" y="52"/>
                  </a:cubicBezTo>
                  <a:cubicBezTo>
                    <a:pt x="161" y="56"/>
                    <a:pt x="161" y="56"/>
                    <a:pt x="161" y="56"/>
                  </a:cubicBezTo>
                  <a:cubicBezTo>
                    <a:pt x="159" y="59"/>
                    <a:pt x="159" y="59"/>
                    <a:pt x="159" y="59"/>
                  </a:cubicBezTo>
                  <a:cubicBezTo>
                    <a:pt x="159" y="60"/>
                    <a:pt x="158" y="61"/>
                    <a:pt x="157" y="62"/>
                  </a:cubicBezTo>
                  <a:cubicBezTo>
                    <a:pt x="157" y="63"/>
                    <a:pt x="157" y="65"/>
                    <a:pt x="157" y="66"/>
                  </a:cubicBezTo>
                  <a:cubicBezTo>
                    <a:pt x="157" y="70"/>
                    <a:pt x="159" y="74"/>
                    <a:pt x="162" y="76"/>
                  </a:cubicBezTo>
                  <a:cubicBezTo>
                    <a:pt x="162" y="76"/>
                    <a:pt x="162" y="76"/>
                    <a:pt x="162" y="76"/>
                  </a:cubicBezTo>
                  <a:cubicBezTo>
                    <a:pt x="164" y="77"/>
                    <a:pt x="166" y="78"/>
                    <a:pt x="168" y="78"/>
                  </a:cubicBezTo>
                  <a:cubicBezTo>
                    <a:pt x="168" y="78"/>
                    <a:pt x="168" y="78"/>
                    <a:pt x="168" y="78"/>
                  </a:cubicBezTo>
                  <a:cubicBezTo>
                    <a:pt x="168" y="78"/>
                    <a:pt x="168" y="78"/>
                    <a:pt x="168" y="78"/>
                  </a:cubicBezTo>
                  <a:cubicBezTo>
                    <a:pt x="177" y="78"/>
                    <a:pt x="177" y="78"/>
                    <a:pt x="177" y="78"/>
                  </a:cubicBezTo>
                  <a:cubicBezTo>
                    <a:pt x="181" y="78"/>
                    <a:pt x="181" y="78"/>
                    <a:pt x="181" y="78"/>
                  </a:cubicBezTo>
                  <a:cubicBezTo>
                    <a:pt x="187" y="79"/>
                    <a:pt x="192" y="84"/>
                    <a:pt x="193" y="90"/>
                  </a:cubicBezTo>
                  <a:close/>
                  <a:moveTo>
                    <a:pt x="96" y="66"/>
                  </a:moveTo>
                  <a:cubicBezTo>
                    <a:pt x="80" y="66"/>
                    <a:pt x="66" y="79"/>
                    <a:pt x="66" y="96"/>
                  </a:cubicBezTo>
                  <a:cubicBezTo>
                    <a:pt x="66" y="113"/>
                    <a:pt x="80" y="126"/>
                    <a:pt x="96" y="126"/>
                  </a:cubicBezTo>
                  <a:cubicBezTo>
                    <a:pt x="113" y="126"/>
                    <a:pt x="127" y="113"/>
                    <a:pt x="127" y="96"/>
                  </a:cubicBezTo>
                  <a:cubicBezTo>
                    <a:pt x="127" y="79"/>
                    <a:pt x="113" y="66"/>
                    <a:pt x="96"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86221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hlinkClick r:id="" action="ppaction://noaction"/>
          </p:cNvPr>
          <p:cNvPicPr>
            <a:picLocks noChangeAspect="1"/>
          </p:cNvPicPr>
          <p:nvPr/>
        </p:nvPicPr>
        <p:blipFill>
          <a:blip r:embed="rId3"/>
          <a:stretch>
            <a:fillRect/>
          </a:stretch>
        </p:blipFill>
        <p:spPr>
          <a:xfrm>
            <a:off x="516251" y="941696"/>
            <a:ext cx="10671242" cy="5174433"/>
          </a:xfrm>
          <a:prstGeom prst="rect">
            <a:avLst/>
          </a:prstGeom>
        </p:spPr>
      </p:pic>
      <p:sp>
        <p:nvSpPr>
          <p:cNvPr id="3" name="Titel 3"/>
          <p:cNvSpPr txBox="1">
            <a:spLocks/>
          </p:cNvSpPr>
          <p:nvPr/>
        </p:nvSpPr>
        <p:spPr>
          <a:xfrm>
            <a:off x="516251" y="1314655"/>
            <a:ext cx="11133349" cy="1073122"/>
          </a:xfrm>
          <a:prstGeom prst="rect">
            <a:avLst/>
          </a:prstGeom>
        </p:spPr>
        <p:txBody>
          <a:bodyPr>
            <a:normAutofit/>
          </a:bodyPr>
          <a:lstStyle>
            <a:lvl1pPr algn="l" defTabSz="914400" rtl="0" eaLnBrk="1" latinLnBrk="0" hangingPunct="1">
              <a:spcBef>
                <a:spcPct val="0"/>
              </a:spcBef>
              <a:buNone/>
              <a:defRPr sz="3600" b="0" kern="1200">
                <a:solidFill>
                  <a:schemeClr val="tx1"/>
                </a:solidFill>
                <a:latin typeface="+mj-lt"/>
                <a:ea typeface="+mj-ea"/>
                <a:cs typeface="+mj-cs"/>
              </a:defRPr>
            </a:lvl1pPr>
          </a:lstStyle>
          <a:p>
            <a:endParaRPr lang="en-US" dirty="0"/>
          </a:p>
        </p:txBody>
      </p:sp>
      <p:sp>
        <p:nvSpPr>
          <p:cNvPr id="4" name="Titel 1"/>
          <p:cNvSpPr txBox="1">
            <a:spLocks/>
          </p:cNvSpPr>
          <p:nvPr/>
        </p:nvSpPr>
        <p:spPr>
          <a:xfrm>
            <a:off x="557442" y="258716"/>
            <a:ext cx="6976122" cy="818735"/>
          </a:xfrm>
          <a:prstGeom prst="rect">
            <a:avLst/>
          </a:prstGeom>
          <a:noFill/>
          <a:ln w="25400"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0" tIns="0" rIns="0" bIns="0" rtlCol="0" anchor="t" anchorCtr="0">
            <a:normAutofit/>
          </a:bodyPr>
          <a:lstStyle>
            <a:lvl1pPr algn="l" defTabSz="914400" rtl="0" eaLnBrk="1" latinLnBrk="0" hangingPunct="1">
              <a:spcBef>
                <a:spcPct val="0"/>
              </a:spcBef>
              <a:buNone/>
              <a:defRPr sz="3600" b="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b="1" dirty="0">
                <a:solidFill>
                  <a:schemeClr val="accent1">
                    <a:lumMod val="75000"/>
                  </a:schemeClr>
                </a:solidFill>
              </a:rPr>
              <a:t>5. </a:t>
            </a:r>
            <a:r>
              <a:rPr lang="es-ES" b="1" dirty="0">
                <a:solidFill>
                  <a:schemeClr val="accent1">
                    <a:lumMod val="75000"/>
                  </a:schemeClr>
                </a:solidFill>
              </a:rPr>
              <a:t>CLAVES</a:t>
            </a:r>
            <a:endParaRPr lang="de-DE" dirty="0">
              <a:solidFill>
                <a:schemeClr val="accent1">
                  <a:lumMod val="75000"/>
                </a:schemeClr>
              </a:solidFill>
            </a:endParaRPr>
          </a:p>
        </p:txBody>
      </p:sp>
      <p:sp>
        <p:nvSpPr>
          <p:cNvPr id="5" name="1 Título"/>
          <p:cNvSpPr txBox="1">
            <a:spLocks/>
          </p:cNvSpPr>
          <p:nvPr/>
        </p:nvSpPr>
        <p:spPr>
          <a:xfrm>
            <a:off x="625676" y="675585"/>
            <a:ext cx="11670951" cy="948512"/>
          </a:xfrm>
          <a:prstGeom prst="rect">
            <a:avLst/>
          </a:prstGeom>
        </p:spPr>
        <p:txBody>
          <a:bodyPr vert="horz">
            <a:normAutofit/>
          </a:bodyPr>
          <a:lstStyle>
            <a:lvl1pPr algn="l" defTabSz="914400" rtl="0" eaLnBrk="1" latinLnBrk="0" hangingPunct="1">
              <a:spcBef>
                <a:spcPct val="0"/>
              </a:spcBef>
              <a:buNone/>
              <a:defRPr sz="3600" b="0" kern="1200">
                <a:solidFill>
                  <a:schemeClr val="tx1"/>
                </a:solidFill>
                <a:latin typeface="+mj-lt"/>
                <a:ea typeface="+mj-ea"/>
                <a:cs typeface="+mj-cs"/>
              </a:defRPr>
            </a:lvl1pPr>
          </a:lstStyle>
          <a:p>
            <a:endParaRPr lang="es-ES" dirty="0">
              <a:solidFill>
                <a:schemeClr val="tx2"/>
              </a:solidFill>
              <a:latin typeface="Corbel" panose="020B0503020204020204" pitchFamily="34" charset="0"/>
            </a:endParaRPr>
          </a:p>
        </p:txBody>
      </p:sp>
    </p:spTree>
    <p:extLst>
      <p:ext uri="{BB962C8B-B14F-4D97-AF65-F5344CB8AC3E}">
        <p14:creationId xmlns:p14="http://schemas.microsoft.com/office/powerpoint/2010/main" val="21498330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hteck 46"/>
          <p:cNvSpPr/>
          <p:nvPr/>
        </p:nvSpPr>
        <p:spPr bwMode="gray">
          <a:xfrm>
            <a:off x="1523207" y="0"/>
            <a:ext cx="9143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US" dirty="0" err="1"/>
          </a:p>
        </p:txBody>
      </p:sp>
      <p:sp>
        <p:nvSpPr>
          <p:cNvPr id="2" name="Title"/>
          <p:cNvSpPr>
            <a:spLocks noGrp="1"/>
          </p:cNvSpPr>
          <p:nvPr>
            <p:ph type="title"/>
          </p:nvPr>
        </p:nvSpPr>
        <p:spPr/>
        <p:txBody>
          <a:bodyPr>
            <a:normAutofit fontScale="90000"/>
          </a:bodyPr>
          <a:lstStyle/>
          <a:p>
            <a:r>
              <a:rPr lang="es-ES" b="1" cap="all" dirty="0">
                <a:solidFill>
                  <a:schemeClr val="accent1">
                    <a:lumMod val="75000"/>
                  </a:schemeClr>
                </a:solidFill>
              </a:rPr>
              <a:t>6. </a:t>
            </a:r>
            <a:r>
              <a:rPr lang="es-ES" b="1" cap="all" dirty="0" smtClean="0">
                <a:solidFill>
                  <a:schemeClr val="accent1">
                    <a:lumMod val="75000"/>
                  </a:schemeClr>
                </a:solidFill>
              </a:rPr>
              <a:t>Resultados</a:t>
            </a:r>
            <a:br>
              <a:rPr lang="es-ES" b="1" cap="all" dirty="0" smtClean="0">
                <a:solidFill>
                  <a:schemeClr val="accent1">
                    <a:lumMod val="75000"/>
                  </a:schemeClr>
                </a:solidFill>
              </a:rPr>
            </a:br>
            <a:endParaRPr lang="es-ES" b="1" cap="all" dirty="0">
              <a:solidFill>
                <a:schemeClr val="accent1">
                  <a:lumMod val="75000"/>
                </a:schemeClr>
              </a:solidFill>
            </a:endParaRPr>
          </a:p>
        </p:txBody>
      </p:sp>
      <p:sp>
        <p:nvSpPr>
          <p:cNvPr id="3" name="Rechteck 2"/>
          <p:cNvSpPr/>
          <p:nvPr/>
        </p:nvSpPr>
        <p:spPr bwMode="gray">
          <a:xfrm>
            <a:off x="1920082" y="1520825"/>
            <a:ext cx="3598076" cy="428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80000"/>
              </a:lnSpc>
              <a:spcAft>
                <a:spcPts val="1000"/>
              </a:spcAft>
            </a:pPr>
            <a:r>
              <a:rPr lang="en-US" sz="3200" dirty="0" smtClean="0">
                <a:solidFill>
                  <a:schemeClr val="tx1"/>
                </a:solidFill>
                <a:latin typeface="Bebas Neue" panose="020B0506020202020201" pitchFamily="34" charset="0"/>
              </a:rPr>
              <a:t> </a:t>
            </a:r>
            <a:endParaRPr lang="en-US" sz="3200" dirty="0">
              <a:solidFill>
                <a:schemeClr val="tx1"/>
              </a:solidFill>
              <a:latin typeface="Bebas Neue" panose="020B0506020202020201" pitchFamily="34" charset="0"/>
            </a:endParaRPr>
          </a:p>
          <a:p>
            <a:pPr marL="342900" indent="-342900">
              <a:lnSpc>
                <a:spcPct val="90000"/>
              </a:lnSpc>
              <a:spcAft>
                <a:spcPts val="1000"/>
              </a:spcAft>
              <a:buFont typeface="Arial" panose="020B0604020202020204" pitchFamily="34" charset="0"/>
              <a:buChar char="•"/>
            </a:pPr>
            <a:r>
              <a:rPr lang="en-US" dirty="0" smtClean="0">
                <a:solidFill>
                  <a:schemeClr val="tx1"/>
                </a:solidFill>
              </a:rPr>
              <a:t>8,4 /10 nivel </a:t>
            </a:r>
            <a:r>
              <a:rPr lang="en-US" dirty="0" err="1" smtClean="0">
                <a:solidFill>
                  <a:schemeClr val="tx1"/>
                </a:solidFill>
              </a:rPr>
              <a:t>satisfacción</a:t>
            </a:r>
            <a:endParaRPr lang="en-US" dirty="0" smtClean="0">
              <a:solidFill>
                <a:schemeClr val="tx1"/>
              </a:solidFill>
            </a:endParaRPr>
          </a:p>
          <a:p>
            <a:pPr marL="342900" indent="-342900">
              <a:lnSpc>
                <a:spcPct val="90000"/>
              </a:lnSpc>
              <a:spcAft>
                <a:spcPts val="1000"/>
              </a:spcAft>
              <a:buFont typeface="Arial" panose="020B0604020202020204" pitchFamily="34" charset="0"/>
              <a:buChar char="•"/>
            </a:pPr>
            <a:r>
              <a:rPr lang="en-US" dirty="0" smtClean="0">
                <a:solidFill>
                  <a:schemeClr val="tx1"/>
                </a:solidFill>
              </a:rPr>
              <a:t>10</a:t>
            </a:r>
            <a:r>
              <a:rPr lang="en-US" dirty="0" smtClean="0">
                <a:solidFill>
                  <a:schemeClr val="tx1"/>
                </a:solidFill>
              </a:rPr>
              <a:t>% </a:t>
            </a:r>
            <a:r>
              <a:rPr lang="en-US" dirty="0" err="1" smtClean="0">
                <a:solidFill>
                  <a:schemeClr val="tx1"/>
                </a:solidFill>
              </a:rPr>
              <a:t>plantilla</a:t>
            </a:r>
            <a:r>
              <a:rPr lang="en-US" dirty="0" smtClean="0">
                <a:solidFill>
                  <a:schemeClr val="tx1"/>
                </a:solidFill>
              </a:rPr>
              <a:t> </a:t>
            </a:r>
            <a:r>
              <a:rPr lang="en-US" dirty="0" err="1" smtClean="0">
                <a:solidFill>
                  <a:schemeClr val="tx1"/>
                </a:solidFill>
              </a:rPr>
              <a:t>docentes</a:t>
            </a:r>
            <a:r>
              <a:rPr lang="en-US" dirty="0" smtClean="0">
                <a:solidFill>
                  <a:schemeClr val="tx1"/>
                </a:solidFill>
              </a:rPr>
              <a:t> (90% </a:t>
            </a:r>
            <a:r>
              <a:rPr lang="en-US" dirty="0" err="1" smtClean="0">
                <a:solidFill>
                  <a:schemeClr val="tx1"/>
                </a:solidFill>
              </a:rPr>
              <a:t>interno</a:t>
            </a:r>
            <a:r>
              <a:rPr lang="en-US" dirty="0" smtClean="0">
                <a:solidFill>
                  <a:schemeClr val="tx1"/>
                </a:solidFill>
              </a:rPr>
              <a:t>)</a:t>
            </a:r>
          </a:p>
          <a:p>
            <a:pPr marL="342900" indent="-342900">
              <a:lnSpc>
                <a:spcPct val="90000"/>
              </a:lnSpc>
              <a:spcAft>
                <a:spcPts val="1000"/>
              </a:spcAft>
              <a:buFont typeface="Arial" panose="020B0604020202020204" pitchFamily="34" charset="0"/>
              <a:buChar char="•"/>
            </a:pPr>
            <a:r>
              <a:rPr lang="en-US" dirty="0" smtClean="0">
                <a:solidFill>
                  <a:schemeClr val="tx1"/>
                </a:solidFill>
              </a:rPr>
              <a:t>78</a:t>
            </a:r>
            <a:r>
              <a:rPr lang="en-US" dirty="0" smtClean="0">
                <a:solidFill>
                  <a:schemeClr val="tx1"/>
                </a:solidFill>
              </a:rPr>
              <a:t>% </a:t>
            </a:r>
            <a:r>
              <a:rPr lang="en-US" dirty="0" err="1" smtClean="0">
                <a:solidFill>
                  <a:schemeClr val="tx1"/>
                </a:solidFill>
              </a:rPr>
              <a:t>plantilla</a:t>
            </a:r>
            <a:r>
              <a:rPr lang="en-US" dirty="0" smtClean="0">
                <a:solidFill>
                  <a:schemeClr val="tx1"/>
                </a:solidFill>
              </a:rPr>
              <a:t> </a:t>
            </a:r>
            <a:r>
              <a:rPr lang="en-US" dirty="0" err="1" smtClean="0">
                <a:solidFill>
                  <a:schemeClr val="tx1"/>
                </a:solidFill>
              </a:rPr>
              <a:t>participando</a:t>
            </a:r>
            <a:r>
              <a:rPr lang="en-US" dirty="0" smtClean="0">
                <a:solidFill>
                  <a:schemeClr val="tx1"/>
                </a:solidFill>
              </a:rPr>
              <a:t> en </a:t>
            </a:r>
            <a:r>
              <a:rPr lang="en-US" dirty="0" err="1" smtClean="0">
                <a:solidFill>
                  <a:schemeClr val="tx1"/>
                </a:solidFill>
              </a:rPr>
              <a:t>programas</a:t>
            </a:r>
            <a:r>
              <a:rPr lang="en-US" dirty="0" smtClean="0">
                <a:solidFill>
                  <a:schemeClr val="tx1"/>
                </a:solidFill>
              </a:rPr>
              <a:t> de gestión del </a:t>
            </a:r>
            <a:r>
              <a:rPr lang="en-US" dirty="0" err="1" smtClean="0">
                <a:solidFill>
                  <a:schemeClr val="tx1"/>
                </a:solidFill>
              </a:rPr>
              <a:t>conocimento</a:t>
            </a:r>
            <a:endParaRPr lang="en-US" dirty="0" smtClean="0">
              <a:solidFill>
                <a:schemeClr val="tx1"/>
              </a:solidFill>
            </a:endParaRPr>
          </a:p>
          <a:p>
            <a:pPr marL="342900" indent="-342900">
              <a:lnSpc>
                <a:spcPct val="90000"/>
              </a:lnSpc>
              <a:spcAft>
                <a:spcPts val="1000"/>
              </a:spcAft>
              <a:buFont typeface="Arial" panose="020B0604020202020204" pitchFamily="34" charset="0"/>
              <a:buChar char="•"/>
            </a:pPr>
            <a:r>
              <a:rPr lang="en-US" dirty="0" smtClean="0">
                <a:solidFill>
                  <a:schemeClr val="tx1"/>
                </a:solidFill>
              </a:rPr>
              <a:t>% </a:t>
            </a:r>
            <a:r>
              <a:rPr lang="en-US" dirty="0" smtClean="0">
                <a:solidFill>
                  <a:schemeClr val="tx1"/>
                </a:solidFill>
              </a:rPr>
              <a:t>actividades </a:t>
            </a:r>
            <a:r>
              <a:rPr lang="en-US" dirty="0" err="1" smtClean="0">
                <a:solidFill>
                  <a:schemeClr val="tx1"/>
                </a:solidFill>
              </a:rPr>
              <a:t>formativas</a:t>
            </a:r>
            <a:r>
              <a:rPr lang="en-US" dirty="0" smtClean="0">
                <a:solidFill>
                  <a:schemeClr val="tx1"/>
                </a:solidFill>
              </a:rPr>
              <a:t> </a:t>
            </a:r>
            <a:r>
              <a:rPr lang="en-US" dirty="0" err="1" smtClean="0">
                <a:solidFill>
                  <a:schemeClr val="tx1"/>
                </a:solidFill>
              </a:rPr>
              <a:t>acreditadas</a:t>
            </a:r>
            <a:r>
              <a:rPr lang="en-US" dirty="0" smtClean="0">
                <a:solidFill>
                  <a:schemeClr val="tx1"/>
                </a:solidFill>
              </a:rPr>
              <a:t> de </a:t>
            </a:r>
            <a:r>
              <a:rPr lang="en-US" dirty="0" err="1" smtClean="0">
                <a:solidFill>
                  <a:schemeClr val="tx1"/>
                </a:solidFill>
              </a:rPr>
              <a:t>programas</a:t>
            </a:r>
            <a:r>
              <a:rPr lang="en-US" dirty="0" smtClean="0">
                <a:solidFill>
                  <a:schemeClr val="tx1"/>
                </a:solidFill>
              </a:rPr>
              <a:t> </a:t>
            </a:r>
            <a:r>
              <a:rPr lang="en-US" dirty="0" err="1" smtClean="0">
                <a:solidFill>
                  <a:schemeClr val="tx1"/>
                </a:solidFill>
              </a:rPr>
              <a:t>internos</a:t>
            </a:r>
            <a:endParaRPr lang="en-US" dirty="0" smtClean="0">
              <a:solidFill>
                <a:schemeClr val="tx1"/>
              </a:solidFill>
            </a:endParaRPr>
          </a:p>
          <a:p>
            <a:pPr marL="342900" indent="-342900">
              <a:lnSpc>
                <a:spcPct val="90000"/>
              </a:lnSpc>
              <a:spcAft>
                <a:spcPts val="1000"/>
              </a:spcAft>
              <a:buFont typeface="Arial" panose="020B0604020202020204" pitchFamily="34" charset="0"/>
              <a:buChar char="•"/>
            </a:pPr>
            <a:endParaRPr lang="en-US" dirty="0">
              <a:solidFill>
                <a:schemeClr val="tx1"/>
              </a:solidFill>
            </a:endParaRPr>
          </a:p>
        </p:txBody>
      </p:sp>
      <p:grpSp>
        <p:nvGrpSpPr>
          <p:cNvPr id="46" name="45 Grupo"/>
          <p:cNvGrpSpPr/>
          <p:nvPr/>
        </p:nvGrpSpPr>
        <p:grpSpPr>
          <a:xfrm>
            <a:off x="9541073" y="1520826"/>
            <a:ext cx="913535" cy="4405158"/>
            <a:chOff x="9541071" y="1496878"/>
            <a:chExt cx="913535" cy="4405158"/>
          </a:xfrm>
        </p:grpSpPr>
        <p:grpSp>
          <p:nvGrpSpPr>
            <p:cNvPr id="5" name="Gruppieren 4"/>
            <p:cNvGrpSpPr/>
            <p:nvPr/>
          </p:nvGrpSpPr>
          <p:grpSpPr bwMode="gray">
            <a:xfrm>
              <a:off x="9743441" y="1496878"/>
              <a:ext cx="508787" cy="4405158"/>
              <a:chOff x="6716538" y="1490528"/>
              <a:chExt cx="435913" cy="3774199"/>
            </a:xfrm>
          </p:grpSpPr>
          <p:grpSp>
            <p:nvGrpSpPr>
              <p:cNvPr id="11" name="Gruppieren 10"/>
              <p:cNvGrpSpPr/>
              <p:nvPr/>
            </p:nvGrpSpPr>
            <p:grpSpPr bwMode="gray">
              <a:xfrm>
                <a:off x="6766389" y="1547989"/>
                <a:ext cx="336213" cy="3659278"/>
                <a:chOff x="5899892" y="1560513"/>
                <a:chExt cx="392215" cy="4268790"/>
              </a:xfrm>
            </p:grpSpPr>
            <p:sp>
              <p:nvSpPr>
                <p:cNvPr id="13" name="Abgerundetes Rechteck 12"/>
                <p:cNvSpPr/>
                <p:nvPr/>
              </p:nvSpPr>
              <p:spPr bwMode="gray">
                <a:xfrm rot="16200000" flipH="1">
                  <a:off x="3961610" y="3498806"/>
                  <a:ext cx="4268790" cy="392204"/>
                </a:xfrm>
                <a:prstGeom prst="roundRect">
                  <a:avLst>
                    <a:gd name="adj" fmla="val 50000"/>
                  </a:avLst>
                </a:prstGeom>
                <a:pattFill prst="ltDnDiag">
                  <a:fgClr>
                    <a:schemeClr val="bg1">
                      <a:lumMod val="95000"/>
                    </a:schemeClr>
                  </a:fgClr>
                  <a:bgClr>
                    <a:schemeClr val="bg1">
                      <a:lumMod val="8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US" dirty="0"/>
                </a:p>
              </p:txBody>
            </p:sp>
            <p:sp>
              <p:nvSpPr>
                <p:cNvPr id="14" name="Freeform 32"/>
                <p:cNvSpPr>
                  <a:spLocks/>
                </p:cNvSpPr>
                <p:nvPr/>
              </p:nvSpPr>
              <p:spPr bwMode="gray">
                <a:xfrm rot="16200000" flipH="1">
                  <a:off x="5929815" y="5467011"/>
                  <a:ext cx="332376" cy="392206"/>
                </a:xfrm>
                <a:custGeom>
                  <a:avLst/>
                  <a:gdLst>
                    <a:gd name="T0" fmla="*/ 0 w 85"/>
                    <a:gd name="T1" fmla="*/ 0 h 100"/>
                    <a:gd name="T2" fmla="*/ 34 w 85"/>
                    <a:gd name="T3" fmla="*/ 0 h 100"/>
                    <a:gd name="T4" fmla="*/ 85 w 85"/>
                    <a:gd name="T5" fmla="*/ 50 h 100"/>
                    <a:gd name="T6" fmla="*/ 85 w 85"/>
                    <a:gd name="T7" fmla="*/ 50 h 100"/>
                    <a:gd name="T8" fmla="*/ 34 w 85"/>
                    <a:gd name="T9" fmla="*/ 100 h 100"/>
                    <a:gd name="T10" fmla="*/ 0 w 85"/>
                    <a:gd name="T11" fmla="*/ 100 h 100"/>
                    <a:gd name="T12" fmla="*/ 0 w 85"/>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85" h="100">
                      <a:moveTo>
                        <a:pt x="0" y="0"/>
                      </a:moveTo>
                      <a:cubicBezTo>
                        <a:pt x="34" y="0"/>
                        <a:pt x="34" y="0"/>
                        <a:pt x="34" y="0"/>
                      </a:cubicBezTo>
                      <a:cubicBezTo>
                        <a:pt x="62" y="0"/>
                        <a:pt x="85" y="22"/>
                        <a:pt x="85" y="50"/>
                      </a:cubicBezTo>
                      <a:cubicBezTo>
                        <a:pt x="85" y="50"/>
                        <a:pt x="85" y="50"/>
                        <a:pt x="85" y="50"/>
                      </a:cubicBezTo>
                      <a:cubicBezTo>
                        <a:pt x="85" y="78"/>
                        <a:pt x="62" y="100"/>
                        <a:pt x="34" y="100"/>
                      </a:cubicBezTo>
                      <a:cubicBezTo>
                        <a:pt x="0" y="100"/>
                        <a:pt x="0" y="100"/>
                        <a:pt x="0" y="100"/>
                      </a:cubicBezTo>
                      <a:lnTo>
                        <a:pt x="0" y="0"/>
                      </a:lnTo>
                      <a:close/>
                    </a:path>
                  </a:pathLst>
                </a:custGeom>
                <a:pattFill prst="ltDnDiag">
                  <a:fgClr>
                    <a:schemeClr val="accent1"/>
                  </a:fgClr>
                  <a:bgClr>
                    <a:schemeClr val="accent1">
                      <a:lumMod val="75000"/>
                    </a:schemeClr>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33"/>
                <p:cNvSpPr>
                  <a:spLocks noChangeArrowheads="1"/>
                </p:cNvSpPr>
                <p:nvPr/>
              </p:nvSpPr>
              <p:spPr bwMode="gray">
                <a:xfrm rot="16200000" flipH="1">
                  <a:off x="4606520" y="3935989"/>
                  <a:ext cx="2978949" cy="392206"/>
                </a:xfrm>
                <a:prstGeom prst="rect">
                  <a:avLst/>
                </a:prstGeom>
                <a:pattFill prst="ltDnDiag">
                  <a:fgClr>
                    <a:schemeClr val="accent1"/>
                  </a:fgClr>
                  <a:bgClr>
                    <a:schemeClr val="accent1">
                      <a:lumMod val="75000"/>
                    </a:schemeClr>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2" name="Abgerundetes Rechteck 11"/>
              <p:cNvSpPr/>
              <p:nvPr/>
            </p:nvSpPr>
            <p:spPr bwMode="gray">
              <a:xfrm rot="16200000" flipH="1">
                <a:off x="5047395" y="3159671"/>
                <a:ext cx="3774199" cy="435913"/>
              </a:xfrm>
              <a:prstGeom prst="roundRect">
                <a:avLst>
                  <a:gd name="adj" fmla="val 50000"/>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US" sz="6600" dirty="0">
                  <a:solidFill>
                    <a:schemeClr val="accent1">
                      <a:lumMod val="50000"/>
                    </a:schemeClr>
                  </a:solidFill>
                  <a:latin typeface="Bebas Neue" panose="020B0506020202020201" pitchFamily="34" charset="0"/>
                </a:endParaRPr>
              </a:p>
            </p:txBody>
          </p:sp>
        </p:grpSp>
        <p:grpSp>
          <p:nvGrpSpPr>
            <p:cNvPr id="6" name="Gruppieren 5"/>
            <p:cNvGrpSpPr/>
            <p:nvPr/>
          </p:nvGrpSpPr>
          <p:grpSpPr bwMode="gray">
            <a:xfrm>
              <a:off x="9541071" y="1797008"/>
              <a:ext cx="913535" cy="913531"/>
              <a:chOff x="9370962" y="1377833"/>
              <a:chExt cx="782688" cy="782684"/>
            </a:xfrm>
          </p:grpSpPr>
          <p:sp>
            <p:nvSpPr>
              <p:cNvPr id="7" name="Ellipse 6"/>
              <p:cNvSpPr/>
              <p:nvPr/>
            </p:nvSpPr>
            <p:spPr bwMode="gray">
              <a:xfrm>
                <a:off x="9370962" y="1377833"/>
                <a:ext cx="782688" cy="782684"/>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US" sz="6600" dirty="0">
                  <a:solidFill>
                    <a:schemeClr val="accent1">
                      <a:lumMod val="50000"/>
                    </a:schemeClr>
                  </a:solidFill>
                  <a:latin typeface="Bebas Neue" panose="020B0506020202020201" pitchFamily="34" charset="0"/>
                </a:endParaRPr>
              </a:p>
            </p:txBody>
          </p:sp>
          <p:grpSp>
            <p:nvGrpSpPr>
              <p:cNvPr id="8" name="Gruppieren 7"/>
              <p:cNvGrpSpPr/>
              <p:nvPr/>
            </p:nvGrpSpPr>
            <p:grpSpPr bwMode="gray">
              <a:xfrm>
                <a:off x="9425731" y="1432602"/>
                <a:ext cx="673150" cy="673146"/>
                <a:chOff x="4050989" y="1573943"/>
                <a:chExt cx="642971" cy="642969"/>
              </a:xfrm>
            </p:grpSpPr>
            <p:sp>
              <p:nvSpPr>
                <p:cNvPr id="9" name="Ellipse 8"/>
                <p:cNvSpPr/>
                <p:nvPr/>
              </p:nvSpPr>
              <p:spPr bwMode="gray">
                <a:xfrm>
                  <a:off x="4050989" y="1573943"/>
                  <a:ext cx="642971" cy="642969"/>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US" sz="6600" dirty="0">
                    <a:solidFill>
                      <a:schemeClr val="accent1">
                        <a:lumMod val="50000"/>
                      </a:schemeClr>
                    </a:solidFill>
                    <a:latin typeface="Bebas Neue" panose="020B0506020202020201" pitchFamily="34" charset="0"/>
                  </a:endParaRPr>
                </a:p>
              </p:txBody>
            </p:sp>
            <p:sp>
              <p:nvSpPr>
                <p:cNvPr id="10" name="Ellipse 9"/>
                <p:cNvSpPr/>
                <p:nvPr/>
              </p:nvSpPr>
              <p:spPr bwMode="gray">
                <a:xfrm>
                  <a:off x="4106668" y="1629622"/>
                  <a:ext cx="531610" cy="5316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spcAft>
                      <a:spcPts val="1000"/>
                    </a:spcAft>
                  </a:pPr>
                  <a:r>
                    <a:rPr lang="en-US" sz="1600" dirty="0" smtClean="0">
                      <a:solidFill>
                        <a:schemeClr val="tx2"/>
                      </a:solidFill>
                      <a:latin typeface="Bebas Neue" panose="020B0506020202020201" pitchFamily="34" charset="0"/>
                    </a:rPr>
                    <a:t>88</a:t>
                  </a:r>
                  <a:r>
                    <a:rPr lang="en-US" sz="1600" dirty="0" smtClean="0">
                      <a:solidFill>
                        <a:schemeClr val="tx2"/>
                      </a:solidFill>
                      <a:latin typeface="Bebas Neue" panose="020B0506020202020201" pitchFamily="34" charset="0"/>
                    </a:rPr>
                    <a:t>%</a:t>
                  </a:r>
                  <a:endParaRPr lang="en-US" sz="1600" dirty="0">
                    <a:solidFill>
                      <a:schemeClr val="tx2"/>
                    </a:solidFill>
                    <a:latin typeface="Bebas Neue" panose="020B0506020202020201" pitchFamily="34" charset="0"/>
                  </a:endParaRPr>
                </a:p>
              </p:txBody>
            </p:sp>
          </p:grpSp>
        </p:grpSp>
      </p:grpSp>
      <p:grpSp>
        <p:nvGrpSpPr>
          <p:cNvPr id="16" name="Gruppieren 15"/>
          <p:cNvGrpSpPr/>
          <p:nvPr/>
        </p:nvGrpSpPr>
        <p:grpSpPr bwMode="gray">
          <a:xfrm>
            <a:off x="6182513" y="1496878"/>
            <a:ext cx="508788" cy="4405158"/>
            <a:chOff x="5832100" y="1426449"/>
            <a:chExt cx="508522" cy="4402853"/>
          </a:xfrm>
        </p:grpSpPr>
        <p:grpSp>
          <p:nvGrpSpPr>
            <p:cNvPr id="17" name="Gruppieren 16"/>
            <p:cNvGrpSpPr/>
            <p:nvPr/>
          </p:nvGrpSpPr>
          <p:grpSpPr bwMode="gray">
            <a:xfrm>
              <a:off x="5890255" y="1493481"/>
              <a:ext cx="392212" cy="4268790"/>
              <a:chOff x="5899895" y="1560513"/>
              <a:chExt cx="392212" cy="4268790"/>
            </a:xfrm>
          </p:grpSpPr>
          <p:sp>
            <p:nvSpPr>
              <p:cNvPr id="19" name="Abgerundetes Rechteck 18"/>
              <p:cNvSpPr/>
              <p:nvPr/>
            </p:nvSpPr>
            <p:spPr bwMode="gray">
              <a:xfrm rot="16200000" flipH="1">
                <a:off x="3961610" y="3498806"/>
                <a:ext cx="4268790" cy="392204"/>
              </a:xfrm>
              <a:prstGeom prst="roundRect">
                <a:avLst>
                  <a:gd name="adj" fmla="val 50000"/>
                </a:avLst>
              </a:prstGeom>
              <a:pattFill prst="ltDnDiag">
                <a:fgClr>
                  <a:schemeClr val="bg1">
                    <a:lumMod val="95000"/>
                  </a:schemeClr>
                </a:fgClr>
                <a:bgClr>
                  <a:schemeClr val="bg1">
                    <a:lumMod val="8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US" dirty="0"/>
              </a:p>
            </p:txBody>
          </p:sp>
          <p:sp>
            <p:nvSpPr>
              <p:cNvPr id="20" name="Freeform 32"/>
              <p:cNvSpPr>
                <a:spLocks/>
              </p:cNvSpPr>
              <p:nvPr/>
            </p:nvSpPr>
            <p:spPr bwMode="gray">
              <a:xfrm rot="16200000" flipH="1">
                <a:off x="5929815" y="5467011"/>
                <a:ext cx="332376" cy="392206"/>
              </a:xfrm>
              <a:custGeom>
                <a:avLst/>
                <a:gdLst>
                  <a:gd name="T0" fmla="*/ 0 w 85"/>
                  <a:gd name="T1" fmla="*/ 0 h 100"/>
                  <a:gd name="T2" fmla="*/ 34 w 85"/>
                  <a:gd name="T3" fmla="*/ 0 h 100"/>
                  <a:gd name="T4" fmla="*/ 85 w 85"/>
                  <a:gd name="T5" fmla="*/ 50 h 100"/>
                  <a:gd name="T6" fmla="*/ 85 w 85"/>
                  <a:gd name="T7" fmla="*/ 50 h 100"/>
                  <a:gd name="T8" fmla="*/ 34 w 85"/>
                  <a:gd name="T9" fmla="*/ 100 h 100"/>
                  <a:gd name="T10" fmla="*/ 0 w 85"/>
                  <a:gd name="T11" fmla="*/ 100 h 100"/>
                  <a:gd name="T12" fmla="*/ 0 w 85"/>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85" h="100">
                    <a:moveTo>
                      <a:pt x="0" y="0"/>
                    </a:moveTo>
                    <a:cubicBezTo>
                      <a:pt x="34" y="0"/>
                      <a:pt x="34" y="0"/>
                      <a:pt x="34" y="0"/>
                    </a:cubicBezTo>
                    <a:cubicBezTo>
                      <a:pt x="62" y="0"/>
                      <a:pt x="85" y="22"/>
                      <a:pt x="85" y="50"/>
                    </a:cubicBezTo>
                    <a:cubicBezTo>
                      <a:pt x="85" y="50"/>
                      <a:pt x="85" y="50"/>
                      <a:pt x="85" y="50"/>
                    </a:cubicBezTo>
                    <a:cubicBezTo>
                      <a:pt x="85" y="78"/>
                      <a:pt x="62" y="100"/>
                      <a:pt x="34" y="100"/>
                    </a:cubicBezTo>
                    <a:cubicBezTo>
                      <a:pt x="0" y="100"/>
                      <a:pt x="0" y="100"/>
                      <a:pt x="0" y="100"/>
                    </a:cubicBez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Rectangle 33"/>
              <p:cNvSpPr>
                <a:spLocks noChangeArrowheads="1"/>
              </p:cNvSpPr>
              <p:nvPr/>
            </p:nvSpPr>
            <p:spPr bwMode="gray">
              <a:xfrm rot="16200000" flipH="1">
                <a:off x="4723559" y="4053024"/>
                <a:ext cx="2744877" cy="392206"/>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0000"/>
                  </a:solidFill>
                </a:endParaRPr>
              </a:p>
            </p:txBody>
          </p:sp>
        </p:grpSp>
        <p:sp>
          <p:nvSpPr>
            <p:cNvPr id="18" name="Abgerundetes Rechteck 17"/>
            <p:cNvSpPr/>
            <p:nvPr/>
          </p:nvSpPr>
          <p:spPr bwMode="gray">
            <a:xfrm rot="16200000" flipH="1">
              <a:off x="3884934" y="3373615"/>
              <a:ext cx="4402853" cy="508522"/>
            </a:xfrm>
            <a:prstGeom prst="roundRect">
              <a:avLst>
                <a:gd name="adj" fmla="val 50000"/>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US" sz="6600" dirty="0">
                <a:solidFill>
                  <a:schemeClr val="accent1">
                    <a:lumMod val="50000"/>
                  </a:schemeClr>
                </a:solidFill>
                <a:latin typeface="Bebas Neue" panose="020B0506020202020201" pitchFamily="34" charset="0"/>
              </a:endParaRPr>
            </a:p>
          </p:txBody>
        </p:sp>
      </p:grpSp>
      <p:grpSp>
        <p:nvGrpSpPr>
          <p:cNvPr id="22" name="Gruppieren 21"/>
          <p:cNvGrpSpPr/>
          <p:nvPr/>
        </p:nvGrpSpPr>
        <p:grpSpPr>
          <a:xfrm>
            <a:off x="8324230" y="1496878"/>
            <a:ext cx="913535" cy="4405158"/>
            <a:chOff x="8553772" y="1496878"/>
            <a:chExt cx="913535" cy="4405158"/>
          </a:xfrm>
        </p:grpSpPr>
        <p:grpSp>
          <p:nvGrpSpPr>
            <p:cNvPr id="23" name="Gruppieren 22"/>
            <p:cNvGrpSpPr/>
            <p:nvPr/>
          </p:nvGrpSpPr>
          <p:grpSpPr bwMode="gray">
            <a:xfrm>
              <a:off x="8786007" y="1496878"/>
              <a:ext cx="508788" cy="4405158"/>
              <a:chOff x="5832100" y="1426449"/>
              <a:chExt cx="508522" cy="4402853"/>
            </a:xfrm>
          </p:grpSpPr>
          <p:grpSp>
            <p:nvGrpSpPr>
              <p:cNvPr id="29" name="Gruppieren 28"/>
              <p:cNvGrpSpPr/>
              <p:nvPr/>
            </p:nvGrpSpPr>
            <p:grpSpPr bwMode="gray">
              <a:xfrm>
                <a:off x="5890253" y="1493481"/>
                <a:ext cx="392214" cy="4268790"/>
                <a:chOff x="5899893" y="1560513"/>
                <a:chExt cx="392214" cy="4268790"/>
              </a:xfrm>
            </p:grpSpPr>
            <p:sp>
              <p:nvSpPr>
                <p:cNvPr id="31" name="Abgerundetes Rechteck 30"/>
                <p:cNvSpPr/>
                <p:nvPr/>
              </p:nvSpPr>
              <p:spPr bwMode="gray">
                <a:xfrm rot="16200000" flipH="1">
                  <a:off x="3961610" y="3498806"/>
                  <a:ext cx="4268790" cy="392204"/>
                </a:xfrm>
                <a:prstGeom prst="roundRect">
                  <a:avLst>
                    <a:gd name="adj" fmla="val 50000"/>
                  </a:avLst>
                </a:prstGeom>
                <a:pattFill prst="ltDnDiag">
                  <a:fgClr>
                    <a:schemeClr val="bg1">
                      <a:lumMod val="95000"/>
                    </a:schemeClr>
                  </a:fgClr>
                  <a:bgClr>
                    <a:schemeClr val="bg1">
                      <a:lumMod val="8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US" dirty="0"/>
                </a:p>
              </p:txBody>
            </p:sp>
            <p:sp>
              <p:nvSpPr>
                <p:cNvPr id="32" name="Freeform 32"/>
                <p:cNvSpPr>
                  <a:spLocks/>
                </p:cNvSpPr>
                <p:nvPr/>
              </p:nvSpPr>
              <p:spPr bwMode="gray">
                <a:xfrm rot="16200000" flipH="1">
                  <a:off x="5929815" y="5467011"/>
                  <a:ext cx="332376" cy="392206"/>
                </a:xfrm>
                <a:custGeom>
                  <a:avLst/>
                  <a:gdLst>
                    <a:gd name="T0" fmla="*/ 0 w 85"/>
                    <a:gd name="T1" fmla="*/ 0 h 100"/>
                    <a:gd name="T2" fmla="*/ 34 w 85"/>
                    <a:gd name="T3" fmla="*/ 0 h 100"/>
                    <a:gd name="T4" fmla="*/ 85 w 85"/>
                    <a:gd name="T5" fmla="*/ 50 h 100"/>
                    <a:gd name="T6" fmla="*/ 85 w 85"/>
                    <a:gd name="T7" fmla="*/ 50 h 100"/>
                    <a:gd name="T8" fmla="*/ 34 w 85"/>
                    <a:gd name="T9" fmla="*/ 100 h 100"/>
                    <a:gd name="T10" fmla="*/ 0 w 85"/>
                    <a:gd name="T11" fmla="*/ 100 h 100"/>
                    <a:gd name="T12" fmla="*/ 0 w 85"/>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85" h="100">
                      <a:moveTo>
                        <a:pt x="0" y="0"/>
                      </a:moveTo>
                      <a:cubicBezTo>
                        <a:pt x="34" y="0"/>
                        <a:pt x="34" y="0"/>
                        <a:pt x="34" y="0"/>
                      </a:cubicBezTo>
                      <a:cubicBezTo>
                        <a:pt x="62" y="0"/>
                        <a:pt x="85" y="22"/>
                        <a:pt x="85" y="50"/>
                      </a:cubicBezTo>
                      <a:cubicBezTo>
                        <a:pt x="85" y="50"/>
                        <a:pt x="85" y="50"/>
                        <a:pt x="85" y="50"/>
                      </a:cubicBezTo>
                      <a:cubicBezTo>
                        <a:pt x="85" y="78"/>
                        <a:pt x="62" y="100"/>
                        <a:pt x="34" y="100"/>
                      </a:cubicBezTo>
                      <a:cubicBezTo>
                        <a:pt x="0" y="100"/>
                        <a:pt x="0" y="100"/>
                        <a:pt x="0" y="100"/>
                      </a:cubicBezTo>
                      <a:lnTo>
                        <a:pt x="0" y="0"/>
                      </a:lnTo>
                      <a:close/>
                    </a:path>
                  </a:pathLst>
                </a:custGeom>
                <a:pattFill prst="ltDnDiag">
                  <a:fgClr>
                    <a:schemeClr val="accent3"/>
                  </a:fgClr>
                  <a:bgClr>
                    <a:schemeClr val="accent3">
                      <a:lumMod val="75000"/>
                    </a:schemeClr>
                  </a:bgClr>
                </a:patt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Rectangle 33"/>
                <p:cNvSpPr>
                  <a:spLocks noChangeArrowheads="1"/>
                </p:cNvSpPr>
                <p:nvPr/>
              </p:nvSpPr>
              <p:spPr bwMode="gray">
                <a:xfrm rot="16200000" flipH="1">
                  <a:off x="4357627" y="3687094"/>
                  <a:ext cx="3476738" cy="392206"/>
                </a:xfrm>
                <a:prstGeom prst="rect">
                  <a:avLst/>
                </a:prstGeom>
                <a:pattFill prst="ltDnDiag">
                  <a:fgClr>
                    <a:schemeClr val="accent3"/>
                  </a:fgClr>
                  <a:bgClr>
                    <a:schemeClr val="accent3">
                      <a:lumMod val="75000"/>
                    </a:schemeClr>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0" name="Abgerundetes Rechteck 29"/>
              <p:cNvSpPr/>
              <p:nvPr/>
            </p:nvSpPr>
            <p:spPr bwMode="gray">
              <a:xfrm rot="16200000" flipH="1">
                <a:off x="3884934" y="3373615"/>
                <a:ext cx="4402853" cy="508522"/>
              </a:xfrm>
              <a:prstGeom prst="roundRect">
                <a:avLst>
                  <a:gd name="adj" fmla="val 50000"/>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US" sz="6600" dirty="0">
                  <a:solidFill>
                    <a:schemeClr val="accent1">
                      <a:lumMod val="50000"/>
                    </a:schemeClr>
                  </a:solidFill>
                  <a:latin typeface="Bebas Neue" panose="020B0506020202020201" pitchFamily="34" charset="0"/>
                </a:endParaRPr>
              </a:p>
            </p:txBody>
          </p:sp>
        </p:grpSp>
        <p:grpSp>
          <p:nvGrpSpPr>
            <p:cNvPr id="24" name="Gruppieren 23"/>
            <p:cNvGrpSpPr/>
            <p:nvPr/>
          </p:nvGrpSpPr>
          <p:grpSpPr bwMode="gray">
            <a:xfrm>
              <a:off x="8553772" y="2099241"/>
              <a:ext cx="913535" cy="913531"/>
              <a:chOff x="9345375" y="2381524"/>
              <a:chExt cx="782688" cy="782684"/>
            </a:xfrm>
          </p:grpSpPr>
          <p:sp>
            <p:nvSpPr>
              <p:cNvPr id="25" name="Ellipse 24"/>
              <p:cNvSpPr/>
              <p:nvPr/>
            </p:nvSpPr>
            <p:spPr bwMode="gray">
              <a:xfrm>
                <a:off x="9345375" y="2381524"/>
                <a:ext cx="782688" cy="782684"/>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US" sz="6600" dirty="0">
                  <a:solidFill>
                    <a:schemeClr val="accent1">
                      <a:lumMod val="50000"/>
                    </a:schemeClr>
                  </a:solidFill>
                  <a:latin typeface="Bebas Neue" panose="020B0506020202020201" pitchFamily="34" charset="0"/>
                </a:endParaRPr>
              </a:p>
            </p:txBody>
          </p:sp>
          <p:grpSp>
            <p:nvGrpSpPr>
              <p:cNvPr id="26" name="Gruppieren 25"/>
              <p:cNvGrpSpPr/>
              <p:nvPr/>
            </p:nvGrpSpPr>
            <p:grpSpPr bwMode="gray">
              <a:xfrm>
                <a:off x="9400145" y="2436293"/>
                <a:ext cx="673150" cy="673146"/>
                <a:chOff x="4026550" y="2532639"/>
                <a:chExt cx="642971" cy="642969"/>
              </a:xfrm>
            </p:grpSpPr>
            <p:sp>
              <p:nvSpPr>
                <p:cNvPr id="27" name="Ellipse 26"/>
                <p:cNvSpPr/>
                <p:nvPr/>
              </p:nvSpPr>
              <p:spPr bwMode="gray">
                <a:xfrm>
                  <a:off x="4026550" y="2532639"/>
                  <a:ext cx="642971" cy="642969"/>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US" sz="6600" dirty="0">
                    <a:solidFill>
                      <a:schemeClr val="accent1">
                        <a:lumMod val="50000"/>
                      </a:schemeClr>
                    </a:solidFill>
                    <a:latin typeface="Bebas Neue" panose="020B0506020202020201" pitchFamily="34" charset="0"/>
                  </a:endParaRPr>
                </a:p>
              </p:txBody>
            </p:sp>
            <p:sp>
              <p:nvSpPr>
                <p:cNvPr id="28" name="Ellipse 27"/>
                <p:cNvSpPr/>
                <p:nvPr/>
              </p:nvSpPr>
              <p:spPr bwMode="gray">
                <a:xfrm>
                  <a:off x="4082229" y="2588319"/>
                  <a:ext cx="531610" cy="5316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spcAft>
                      <a:spcPts val="1000"/>
                    </a:spcAft>
                  </a:pPr>
                  <a:r>
                    <a:rPr lang="en-US" sz="1600" dirty="0" smtClean="0">
                      <a:solidFill>
                        <a:schemeClr val="tx2"/>
                      </a:solidFill>
                      <a:latin typeface="Bebas Neue" panose="020B0506020202020201" pitchFamily="34" charset="0"/>
                    </a:rPr>
                    <a:t>78%</a:t>
                  </a:r>
                  <a:endParaRPr lang="en-US" sz="1600" dirty="0">
                    <a:solidFill>
                      <a:schemeClr val="tx2"/>
                    </a:solidFill>
                    <a:latin typeface="Bebas Neue" panose="020B0506020202020201" pitchFamily="34" charset="0"/>
                  </a:endParaRPr>
                </a:p>
              </p:txBody>
            </p:sp>
          </p:grpSp>
        </p:grpSp>
      </p:grpSp>
      <p:grpSp>
        <p:nvGrpSpPr>
          <p:cNvPr id="34" name="Gruppieren 33"/>
          <p:cNvGrpSpPr/>
          <p:nvPr/>
        </p:nvGrpSpPr>
        <p:grpSpPr>
          <a:xfrm>
            <a:off x="7187554" y="1520825"/>
            <a:ext cx="913535" cy="4405158"/>
            <a:chOff x="7396662" y="1496878"/>
            <a:chExt cx="913535" cy="4405158"/>
          </a:xfrm>
        </p:grpSpPr>
        <p:grpSp>
          <p:nvGrpSpPr>
            <p:cNvPr id="35" name="Gruppieren 34"/>
            <p:cNvGrpSpPr/>
            <p:nvPr/>
          </p:nvGrpSpPr>
          <p:grpSpPr bwMode="gray">
            <a:xfrm>
              <a:off x="7599031" y="1496878"/>
              <a:ext cx="508788" cy="4405158"/>
              <a:chOff x="5832100" y="1426449"/>
              <a:chExt cx="508522" cy="4402853"/>
            </a:xfrm>
          </p:grpSpPr>
          <p:grpSp>
            <p:nvGrpSpPr>
              <p:cNvPr id="41" name="Gruppieren 40"/>
              <p:cNvGrpSpPr/>
              <p:nvPr/>
            </p:nvGrpSpPr>
            <p:grpSpPr bwMode="gray">
              <a:xfrm>
                <a:off x="5890253" y="1493481"/>
                <a:ext cx="392214" cy="4268790"/>
                <a:chOff x="5899893" y="1560513"/>
                <a:chExt cx="392214" cy="4268790"/>
              </a:xfrm>
            </p:grpSpPr>
            <p:sp>
              <p:nvSpPr>
                <p:cNvPr id="43" name="Abgerundetes Rechteck 42"/>
                <p:cNvSpPr/>
                <p:nvPr/>
              </p:nvSpPr>
              <p:spPr bwMode="gray">
                <a:xfrm rot="16200000" flipH="1">
                  <a:off x="3961610" y="3498806"/>
                  <a:ext cx="4268790" cy="392204"/>
                </a:xfrm>
                <a:prstGeom prst="roundRect">
                  <a:avLst>
                    <a:gd name="adj" fmla="val 50000"/>
                  </a:avLst>
                </a:prstGeom>
                <a:pattFill prst="ltDnDiag">
                  <a:fgClr>
                    <a:schemeClr val="bg1">
                      <a:lumMod val="95000"/>
                    </a:schemeClr>
                  </a:fgClr>
                  <a:bgClr>
                    <a:schemeClr val="bg1">
                      <a:lumMod val="8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US" dirty="0"/>
                </a:p>
              </p:txBody>
            </p:sp>
            <p:sp>
              <p:nvSpPr>
                <p:cNvPr id="44" name="Freeform 32"/>
                <p:cNvSpPr>
                  <a:spLocks/>
                </p:cNvSpPr>
                <p:nvPr/>
              </p:nvSpPr>
              <p:spPr bwMode="gray">
                <a:xfrm rot="16200000" flipH="1">
                  <a:off x="5929815" y="5467011"/>
                  <a:ext cx="332376" cy="392206"/>
                </a:xfrm>
                <a:custGeom>
                  <a:avLst/>
                  <a:gdLst>
                    <a:gd name="T0" fmla="*/ 0 w 85"/>
                    <a:gd name="T1" fmla="*/ 0 h 100"/>
                    <a:gd name="T2" fmla="*/ 34 w 85"/>
                    <a:gd name="T3" fmla="*/ 0 h 100"/>
                    <a:gd name="T4" fmla="*/ 85 w 85"/>
                    <a:gd name="T5" fmla="*/ 50 h 100"/>
                    <a:gd name="T6" fmla="*/ 85 w 85"/>
                    <a:gd name="T7" fmla="*/ 50 h 100"/>
                    <a:gd name="T8" fmla="*/ 34 w 85"/>
                    <a:gd name="T9" fmla="*/ 100 h 100"/>
                    <a:gd name="T10" fmla="*/ 0 w 85"/>
                    <a:gd name="T11" fmla="*/ 100 h 100"/>
                    <a:gd name="T12" fmla="*/ 0 w 85"/>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85" h="100">
                      <a:moveTo>
                        <a:pt x="0" y="0"/>
                      </a:moveTo>
                      <a:cubicBezTo>
                        <a:pt x="34" y="0"/>
                        <a:pt x="34" y="0"/>
                        <a:pt x="34" y="0"/>
                      </a:cubicBezTo>
                      <a:cubicBezTo>
                        <a:pt x="62" y="0"/>
                        <a:pt x="85" y="22"/>
                        <a:pt x="85" y="50"/>
                      </a:cubicBezTo>
                      <a:cubicBezTo>
                        <a:pt x="85" y="50"/>
                        <a:pt x="85" y="50"/>
                        <a:pt x="85" y="50"/>
                      </a:cubicBezTo>
                      <a:cubicBezTo>
                        <a:pt x="85" y="78"/>
                        <a:pt x="62" y="100"/>
                        <a:pt x="34" y="100"/>
                      </a:cubicBezTo>
                      <a:cubicBezTo>
                        <a:pt x="0" y="100"/>
                        <a:pt x="0" y="100"/>
                        <a:pt x="0" y="100"/>
                      </a:cubicBezTo>
                      <a:lnTo>
                        <a:pt x="0" y="0"/>
                      </a:lnTo>
                      <a:close/>
                    </a:path>
                  </a:pathLst>
                </a:custGeom>
                <a:pattFill prst="ltDnDiag">
                  <a:fgClr>
                    <a:schemeClr val="accent6">
                      <a:lumMod val="75000"/>
                    </a:schemeClr>
                  </a:fgClr>
                  <a:bgClr>
                    <a:schemeClr val="accent6">
                      <a:lumMod val="50000"/>
                    </a:schemeClr>
                  </a:bgClr>
                </a:patt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Rectangle 33"/>
                <p:cNvSpPr>
                  <a:spLocks noChangeArrowheads="1"/>
                </p:cNvSpPr>
                <p:nvPr/>
              </p:nvSpPr>
              <p:spPr bwMode="gray">
                <a:xfrm rot="16200000" flipH="1">
                  <a:off x="5796492" y="5125959"/>
                  <a:ext cx="599007" cy="392206"/>
                </a:xfrm>
                <a:prstGeom prst="rect">
                  <a:avLst/>
                </a:prstGeom>
                <a:pattFill prst="ltDnDiag">
                  <a:fgClr>
                    <a:schemeClr val="accent6">
                      <a:lumMod val="75000"/>
                    </a:schemeClr>
                  </a:fgClr>
                  <a:bgClr>
                    <a:schemeClr val="accent6">
                      <a:lumMod val="50000"/>
                    </a:schemeClr>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2" name="Abgerundetes Rechteck 41"/>
              <p:cNvSpPr/>
              <p:nvPr/>
            </p:nvSpPr>
            <p:spPr bwMode="gray">
              <a:xfrm rot="16200000" flipH="1">
                <a:off x="3884934" y="3373615"/>
                <a:ext cx="4402853" cy="508522"/>
              </a:xfrm>
              <a:prstGeom prst="roundRect">
                <a:avLst>
                  <a:gd name="adj" fmla="val 50000"/>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US" sz="6600" dirty="0">
                  <a:solidFill>
                    <a:schemeClr val="accent1">
                      <a:lumMod val="50000"/>
                    </a:schemeClr>
                  </a:solidFill>
                  <a:latin typeface="Bebas Neue" panose="020B0506020202020201" pitchFamily="34" charset="0"/>
                </a:endParaRPr>
              </a:p>
            </p:txBody>
          </p:sp>
        </p:grpSp>
        <p:grpSp>
          <p:nvGrpSpPr>
            <p:cNvPr id="36" name="Gruppieren 35"/>
            <p:cNvGrpSpPr/>
            <p:nvPr/>
          </p:nvGrpSpPr>
          <p:grpSpPr bwMode="gray">
            <a:xfrm>
              <a:off x="7396662" y="4620556"/>
              <a:ext cx="913535" cy="913531"/>
              <a:chOff x="9370962" y="2032443"/>
              <a:chExt cx="782688" cy="782684"/>
            </a:xfrm>
          </p:grpSpPr>
          <p:sp>
            <p:nvSpPr>
              <p:cNvPr id="37" name="Ellipse 36"/>
              <p:cNvSpPr/>
              <p:nvPr/>
            </p:nvSpPr>
            <p:spPr bwMode="gray">
              <a:xfrm>
                <a:off x="9370962" y="2032443"/>
                <a:ext cx="782688" cy="782684"/>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US" sz="6600" dirty="0">
                  <a:solidFill>
                    <a:schemeClr val="accent1">
                      <a:lumMod val="50000"/>
                    </a:schemeClr>
                  </a:solidFill>
                  <a:latin typeface="Bebas Neue" panose="020B0506020202020201" pitchFamily="34" charset="0"/>
                </a:endParaRPr>
              </a:p>
            </p:txBody>
          </p:sp>
          <p:grpSp>
            <p:nvGrpSpPr>
              <p:cNvPr id="38" name="Gruppieren 37"/>
              <p:cNvGrpSpPr/>
              <p:nvPr/>
            </p:nvGrpSpPr>
            <p:grpSpPr bwMode="gray">
              <a:xfrm>
                <a:off x="9425731" y="2087212"/>
                <a:ext cx="673150" cy="673146"/>
                <a:chOff x="4050989" y="2199207"/>
                <a:chExt cx="642971" cy="642969"/>
              </a:xfrm>
            </p:grpSpPr>
            <p:sp>
              <p:nvSpPr>
                <p:cNvPr id="39" name="Ellipse 38"/>
                <p:cNvSpPr/>
                <p:nvPr/>
              </p:nvSpPr>
              <p:spPr bwMode="gray">
                <a:xfrm>
                  <a:off x="4050989" y="2199207"/>
                  <a:ext cx="642971" cy="642969"/>
                </a:xfrm>
                <a:prstGeom prst="ellipse">
                  <a:avLst/>
                </a:prstGeom>
                <a:solidFill>
                  <a:schemeClr val="accent6">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US" sz="6600" dirty="0">
                    <a:solidFill>
                      <a:schemeClr val="accent1">
                        <a:lumMod val="50000"/>
                      </a:schemeClr>
                    </a:solidFill>
                    <a:latin typeface="Bebas Neue" panose="020B0506020202020201" pitchFamily="34" charset="0"/>
                  </a:endParaRPr>
                </a:p>
              </p:txBody>
            </p:sp>
            <p:sp>
              <p:nvSpPr>
                <p:cNvPr id="40" name="Ellipse 39"/>
                <p:cNvSpPr/>
                <p:nvPr/>
              </p:nvSpPr>
              <p:spPr bwMode="gray">
                <a:xfrm>
                  <a:off x="4106668" y="2254887"/>
                  <a:ext cx="531610" cy="5316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spcAft>
                      <a:spcPts val="1000"/>
                    </a:spcAft>
                  </a:pPr>
                  <a:r>
                    <a:rPr lang="en-US" sz="1600" dirty="0">
                      <a:solidFill>
                        <a:schemeClr val="tx2"/>
                      </a:solidFill>
                      <a:latin typeface="Bebas Neue" panose="020B0506020202020201" pitchFamily="34" charset="0"/>
                    </a:rPr>
                    <a:t>10%</a:t>
                  </a:r>
                </a:p>
              </p:txBody>
            </p:sp>
          </p:grpSp>
        </p:grpSp>
      </p:grpSp>
      <p:sp>
        <p:nvSpPr>
          <p:cNvPr id="54" name="Ellipse 36"/>
          <p:cNvSpPr/>
          <p:nvPr/>
        </p:nvSpPr>
        <p:spPr bwMode="gray">
          <a:xfrm>
            <a:off x="5980333" y="1967277"/>
            <a:ext cx="913535" cy="913531"/>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US" sz="6600" dirty="0">
              <a:solidFill>
                <a:schemeClr val="accent1">
                  <a:lumMod val="50000"/>
                </a:schemeClr>
              </a:solidFill>
              <a:latin typeface="Bebas Neue" panose="020B0506020202020201" pitchFamily="34" charset="0"/>
            </a:endParaRPr>
          </a:p>
        </p:txBody>
      </p:sp>
      <p:sp>
        <p:nvSpPr>
          <p:cNvPr id="55" name="Ellipse 38"/>
          <p:cNvSpPr/>
          <p:nvPr/>
        </p:nvSpPr>
        <p:spPr bwMode="gray">
          <a:xfrm>
            <a:off x="6044258" y="2031202"/>
            <a:ext cx="785685" cy="785681"/>
          </a:xfrm>
          <a:prstGeom prst="ellips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US" sz="6600" dirty="0">
              <a:solidFill>
                <a:schemeClr val="accent1">
                  <a:lumMod val="50000"/>
                </a:schemeClr>
              </a:solidFill>
              <a:latin typeface="Bebas Neue" panose="020B0506020202020201" pitchFamily="34" charset="0"/>
            </a:endParaRPr>
          </a:p>
        </p:txBody>
      </p:sp>
      <p:sp>
        <p:nvSpPr>
          <p:cNvPr id="56" name="Ellipse 39"/>
          <p:cNvSpPr/>
          <p:nvPr/>
        </p:nvSpPr>
        <p:spPr bwMode="gray">
          <a:xfrm>
            <a:off x="6112296" y="2099241"/>
            <a:ext cx="649606" cy="6496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spcAft>
                <a:spcPts val="1000"/>
              </a:spcAft>
            </a:pPr>
            <a:r>
              <a:rPr lang="en-US" sz="1600" dirty="0" smtClean="0">
                <a:solidFill>
                  <a:schemeClr val="tx2"/>
                </a:solidFill>
                <a:latin typeface="Bebas Neue" panose="020B0506020202020201" pitchFamily="34" charset="0"/>
              </a:rPr>
              <a:t>84%</a:t>
            </a:r>
            <a:endParaRPr lang="en-US" sz="1600" dirty="0">
              <a:solidFill>
                <a:schemeClr val="tx2"/>
              </a:solidFill>
              <a:latin typeface="Bebas Neue" panose="020B0506020202020201" pitchFamily="34" charset="0"/>
            </a:endParaRPr>
          </a:p>
        </p:txBody>
      </p:sp>
      <p:pic>
        <p:nvPicPr>
          <p:cNvPr id="57" name="Picture 2" descr="Resultado de imagen de premio gestión avanz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4458" y="4959062"/>
            <a:ext cx="949324"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CuadroTexto 58"/>
          <p:cNvSpPr txBox="1"/>
          <p:nvPr/>
        </p:nvSpPr>
        <p:spPr>
          <a:xfrm>
            <a:off x="5969095" y="950952"/>
            <a:ext cx="1003431" cy="384721"/>
          </a:xfrm>
          <a:prstGeom prst="rect">
            <a:avLst/>
          </a:prstGeom>
          <a:noFill/>
        </p:spPr>
        <p:txBody>
          <a:bodyPr wrap="square" rtlCol="0">
            <a:spAutoFit/>
          </a:bodyPr>
          <a:lstStyle/>
          <a:p>
            <a:pPr algn="ctr"/>
            <a:r>
              <a:rPr lang="es-ES" dirty="0" smtClean="0"/>
              <a:t>755</a:t>
            </a:r>
            <a:endParaRPr lang="es-ES" dirty="0"/>
          </a:p>
        </p:txBody>
      </p:sp>
      <p:sp>
        <p:nvSpPr>
          <p:cNvPr id="60" name="CuadroTexto 59"/>
          <p:cNvSpPr txBox="1"/>
          <p:nvPr/>
        </p:nvSpPr>
        <p:spPr>
          <a:xfrm>
            <a:off x="7203785" y="950954"/>
            <a:ext cx="1003431" cy="384721"/>
          </a:xfrm>
          <a:prstGeom prst="rect">
            <a:avLst/>
          </a:prstGeom>
          <a:noFill/>
        </p:spPr>
        <p:txBody>
          <a:bodyPr wrap="square" rtlCol="0">
            <a:spAutoFit/>
          </a:bodyPr>
          <a:lstStyle/>
          <a:p>
            <a:pPr algn="ctr"/>
            <a:r>
              <a:rPr lang="es-ES" dirty="0" smtClean="0"/>
              <a:t>461</a:t>
            </a:r>
            <a:endParaRPr lang="es-ES" dirty="0"/>
          </a:p>
        </p:txBody>
      </p:sp>
      <p:sp>
        <p:nvSpPr>
          <p:cNvPr id="61" name="CuadroTexto 60"/>
          <p:cNvSpPr txBox="1"/>
          <p:nvPr/>
        </p:nvSpPr>
        <p:spPr>
          <a:xfrm>
            <a:off x="8330865" y="954498"/>
            <a:ext cx="1003431" cy="384721"/>
          </a:xfrm>
          <a:prstGeom prst="rect">
            <a:avLst/>
          </a:prstGeom>
          <a:noFill/>
        </p:spPr>
        <p:txBody>
          <a:bodyPr wrap="square" rtlCol="0">
            <a:spAutoFit/>
          </a:bodyPr>
          <a:lstStyle/>
          <a:p>
            <a:pPr algn="ctr"/>
            <a:r>
              <a:rPr lang="es-ES" dirty="0" smtClean="0"/>
              <a:t>4.766</a:t>
            </a:r>
            <a:endParaRPr lang="es-ES" dirty="0"/>
          </a:p>
        </p:txBody>
      </p:sp>
      <p:sp>
        <p:nvSpPr>
          <p:cNvPr id="62" name="CuadroTexto 61"/>
          <p:cNvSpPr txBox="1"/>
          <p:nvPr/>
        </p:nvSpPr>
        <p:spPr>
          <a:xfrm>
            <a:off x="9565555" y="950953"/>
            <a:ext cx="1003431" cy="384721"/>
          </a:xfrm>
          <a:prstGeom prst="rect">
            <a:avLst/>
          </a:prstGeom>
          <a:noFill/>
        </p:spPr>
        <p:txBody>
          <a:bodyPr wrap="square" rtlCol="0">
            <a:spAutoFit/>
          </a:bodyPr>
          <a:lstStyle/>
          <a:p>
            <a:pPr algn="ctr"/>
            <a:r>
              <a:rPr lang="es-ES" dirty="0" smtClean="0"/>
              <a:t>755</a:t>
            </a:r>
            <a:endParaRPr lang="es-ES" dirty="0"/>
          </a:p>
        </p:txBody>
      </p:sp>
      <p:sp>
        <p:nvSpPr>
          <p:cNvPr id="58" name="Ellipse 36"/>
          <p:cNvSpPr/>
          <p:nvPr/>
        </p:nvSpPr>
        <p:spPr bwMode="gray">
          <a:xfrm>
            <a:off x="7184468" y="3472398"/>
            <a:ext cx="913535" cy="913531"/>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US" sz="6600" dirty="0">
              <a:solidFill>
                <a:schemeClr val="accent1">
                  <a:lumMod val="50000"/>
                </a:schemeClr>
              </a:solidFill>
              <a:latin typeface="Bebas Neue" panose="020B0506020202020201" pitchFamily="34" charset="0"/>
            </a:endParaRPr>
          </a:p>
        </p:txBody>
      </p:sp>
      <p:sp>
        <p:nvSpPr>
          <p:cNvPr id="63" name="Ellipse 38"/>
          <p:cNvSpPr/>
          <p:nvPr/>
        </p:nvSpPr>
        <p:spPr bwMode="gray">
          <a:xfrm>
            <a:off x="7248393" y="3536323"/>
            <a:ext cx="785685" cy="785681"/>
          </a:xfrm>
          <a:prstGeom prst="ellipse">
            <a:avLst/>
          </a:prstGeom>
          <a:solidFill>
            <a:schemeClr val="bg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US" sz="6600" dirty="0">
              <a:solidFill>
                <a:schemeClr val="accent1">
                  <a:lumMod val="50000"/>
                </a:schemeClr>
              </a:solidFill>
              <a:latin typeface="Bebas Neue" panose="020B0506020202020201" pitchFamily="34" charset="0"/>
            </a:endParaRPr>
          </a:p>
        </p:txBody>
      </p:sp>
      <p:sp>
        <p:nvSpPr>
          <p:cNvPr id="64" name="Ellipse 39"/>
          <p:cNvSpPr/>
          <p:nvPr/>
        </p:nvSpPr>
        <p:spPr bwMode="gray">
          <a:xfrm>
            <a:off x="7316431" y="3604362"/>
            <a:ext cx="649606" cy="6496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spcAft>
                <a:spcPts val="1000"/>
              </a:spcAft>
            </a:pPr>
            <a:r>
              <a:rPr lang="en-US" sz="1600" dirty="0" smtClean="0">
                <a:solidFill>
                  <a:schemeClr val="tx2"/>
                </a:solidFill>
                <a:latin typeface="Bebas Neue" panose="020B0506020202020201" pitchFamily="34" charset="0"/>
              </a:rPr>
              <a:t>90</a:t>
            </a:r>
            <a:r>
              <a:rPr lang="en-US" sz="1600" dirty="0">
                <a:solidFill>
                  <a:schemeClr val="tx2"/>
                </a:solidFill>
                <a:latin typeface="Bebas Neue" panose="020B0506020202020201" pitchFamily="34" charset="0"/>
              </a:rPr>
              <a:t>%</a:t>
            </a:r>
          </a:p>
        </p:txBody>
      </p:sp>
    </p:spTree>
    <p:extLst>
      <p:ext uri="{BB962C8B-B14F-4D97-AF65-F5344CB8AC3E}">
        <p14:creationId xmlns:p14="http://schemas.microsoft.com/office/powerpoint/2010/main" val="185953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
          <p:cNvSpPr>
            <a:spLocks noChangeArrowheads="1"/>
          </p:cNvSpPr>
          <p:nvPr/>
        </p:nvSpPr>
        <p:spPr bwMode="auto">
          <a:xfrm>
            <a:off x="0" y="1305530"/>
            <a:ext cx="12190413" cy="2870686"/>
          </a:xfrm>
          <a:prstGeom prst="rect">
            <a:avLst/>
          </a:prstGeom>
          <a:solidFill>
            <a:srgbClr val="002060">
              <a:alpha val="80000"/>
            </a:srgbClr>
          </a:solidFill>
          <a:ln>
            <a:noFill/>
          </a:ln>
        </p:spPr>
        <p:txBody>
          <a:bodyPr vert="horz" wrap="square" lIns="540000" tIns="45720" rIns="540000" bIns="45720" numCol="1" anchor="ctr" anchorCtr="0" compatLnSpc="1">
            <a:prstTxWarp prst="textNoShape">
              <a:avLst/>
            </a:prstTxWarp>
          </a:bodyPr>
          <a:lstStyle/>
          <a:p>
            <a:pPr marL="538163" algn="just"/>
            <a:r>
              <a:rPr lang="es-ES" sz="3200" b="1" dirty="0" smtClean="0">
                <a:solidFill>
                  <a:schemeClr val="bg1"/>
                </a:solidFill>
                <a:effectLst>
                  <a:outerShdw blurRad="50800" dist="38100" dir="2700000" algn="tl" rotWithShape="0">
                    <a:prstClr val="black">
                      <a:alpha val="40000"/>
                    </a:prstClr>
                  </a:outerShdw>
                </a:effectLst>
              </a:rPr>
              <a:t>Marco Gestión del Conocimiento - IZARKI</a:t>
            </a:r>
            <a:endParaRPr lang="es-ES" sz="3200" b="1" dirty="0">
              <a:solidFill>
                <a:schemeClr val="bg1"/>
              </a:solidFill>
              <a:effectLst>
                <a:outerShdw blurRad="50800" dist="38100" dir="2700000" algn="tl" rotWithShape="0">
                  <a:prstClr val="black">
                    <a:alpha val="40000"/>
                  </a:prstClr>
                </a:outerShdw>
              </a:effectLst>
            </a:endParaRPr>
          </a:p>
          <a:p>
            <a:pPr marL="538163" algn="just"/>
            <a:r>
              <a:rPr lang="es-ES" sz="3200" b="1" i="1" dirty="0" err="1" smtClean="0">
                <a:solidFill>
                  <a:schemeClr val="bg1"/>
                </a:solidFill>
                <a:effectLst>
                  <a:outerShdw blurRad="38100" dist="38100" dir="2700000" algn="tl">
                    <a:srgbClr val="000000">
                      <a:alpha val="43137"/>
                    </a:srgbClr>
                  </a:outerShdw>
                </a:effectLst>
              </a:rPr>
              <a:t>Ezagutza-kudeaketaren</a:t>
            </a:r>
            <a:r>
              <a:rPr lang="es-ES" sz="3200" b="1" i="1" dirty="0" smtClean="0">
                <a:solidFill>
                  <a:schemeClr val="bg1"/>
                </a:solidFill>
                <a:effectLst>
                  <a:outerShdw blurRad="38100" dist="38100" dir="2700000" algn="tl">
                    <a:srgbClr val="000000">
                      <a:alpha val="43137"/>
                    </a:srgbClr>
                  </a:outerShdw>
                </a:effectLst>
              </a:rPr>
              <a:t> </a:t>
            </a:r>
            <a:r>
              <a:rPr lang="es-ES" sz="3200" b="1" i="1" dirty="0" err="1" smtClean="0">
                <a:solidFill>
                  <a:schemeClr val="bg1"/>
                </a:solidFill>
                <a:effectLst>
                  <a:outerShdw blurRad="38100" dist="38100" dir="2700000" algn="tl">
                    <a:srgbClr val="000000">
                      <a:alpha val="43137"/>
                    </a:srgbClr>
                  </a:outerShdw>
                </a:effectLst>
              </a:rPr>
              <a:t>eremua</a:t>
            </a:r>
            <a:r>
              <a:rPr lang="es-ES" sz="3200" b="1" i="1" dirty="0" smtClean="0">
                <a:solidFill>
                  <a:schemeClr val="bg1"/>
                </a:solidFill>
                <a:effectLst>
                  <a:outerShdw blurRad="38100" dist="38100" dir="2700000" algn="tl">
                    <a:srgbClr val="000000">
                      <a:alpha val="43137"/>
                    </a:srgbClr>
                  </a:outerShdw>
                </a:effectLst>
              </a:rPr>
              <a:t> - IZARKI</a:t>
            </a:r>
          </a:p>
          <a:p>
            <a:pPr marL="538163"/>
            <a:endParaRPr lang="es-E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bas Neue" panose="020B0506020202020201" pitchFamily="34" charset="0"/>
            </a:endParaRPr>
          </a:p>
          <a:p>
            <a:pPr marL="538163"/>
            <a:r>
              <a:rPr lang="es-ES" sz="2400" spc="300" dirty="0" smtClean="0">
                <a:ln w="18415" cmpd="sng">
                  <a:solidFill>
                    <a:srgbClr val="FFFFFF"/>
                  </a:solidFill>
                  <a:prstDash val="solid"/>
                </a:ln>
                <a:solidFill>
                  <a:schemeClr val="accent3"/>
                </a:solidFill>
              </a:rPr>
              <a:t>Zamudio</a:t>
            </a:r>
            <a:r>
              <a:rPr lang="es-ES" sz="2400" spc="300" dirty="0" smtClean="0">
                <a:ln w="18415" cmpd="sng">
                  <a:solidFill>
                    <a:srgbClr val="FFFFFF"/>
                  </a:solidFill>
                  <a:prstDash val="solid"/>
                </a:ln>
                <a:solidFill>
                  <a:schemeClr val="accent3"/>
                </a:solidFill>
              </a:rPr>
              <a:t>, 2019ko </a:t>
            </a:r>
            <a:r>
              <a:rPr lang="es-ES" sz="2400" spc="300" dirty="0" err="1" smtClean="0">
                <a:ln w="18415" cmpd="sng">
                  <a:solidFill>
                    <a:srgbClr val="FFFFFF"/>
                  </a:solidFill>
                  <a:prstDash val="solid"/>
                </a:ln>
                <a:solidFill>
                  <a:schemeClr val="accent3"/>
                </a:solidFill>
              </a:rPr>
              <a:t>azaroaren</a:t>
            </a:r>
            <a:r>
              <a:rPr lang="es-ES" sz="2400" spc="300" dirty="0" smtClean="0">
                <a:ln w="18415" cmpd="sng">
                  <a:solidFill>
                    <a:srgbClr val="FFFFFF"/>
                  </a:solidFill>
                  <a:prstDash val="solid"/>
                </a:ln>
                <a:solidFill>
                  <a:schemeClr val="accent3"/>
                </a:solidFill>
              </a:rPr>
              <a:t> 5ean</a:t>
            </a:r>
          </a:p>
          <a:p>
            <a:pPr marL="538163" algn="r"/>
            <a:endParaRPr lang="es-ES" sz="2400" spc="300" dirty="0">
              <a:ln w="18415" cmpd="sng">
                <a:solidFill>
                  <a:srgbClr val="FFFFFF"/>
                </a:solidFill>
                <a:prstDash val="solid"/>
              </a:ln>
              <a:solidFill>
                <a:schemeClr val="accent3"/>
              </a:solidFill>
              <a:latin typeface="Bebas Neue" panose="020B0506020202020201" pitchFamily="34" charset="0"/>
            </a:endParaRPr>
          </a:p>
        </p:txBody>
      </p:sp>
      <p:grpSp>
        <p:nvGrpSpPr>
          <p:cNvPr id="6" name="DataDriven_Label"/>
          <p:cNvGrpSpPr/>
          <p:nvPr/>
        </p:nvGrpSpPr>
        <p:grpSpPr>
          <a:xfrm>
            <a:off x="12203110" y="547824"/>
            <a:ext cx="323850" cy="1018902"/>
            <a:chOff x="9144000" y="543198"/>
            <a:chExt cx="323850" cy="1018902"/>
          </a:xfrm>
          <a:effectLst>
            <a:outerShdw blurRad="50800" dist="38100" dir="2700000" algn="tl" rotWithShape="0">
              <a:prstClr val="black">
                <a:alpha val="40000"/>
              </a:prstClr>
            </a:outerShdw>
          </a:effectLst>
        </p:grpSpPr>
        <p:sp>
          <p:nvSpPr>
            <p:cNvPr id="7" name="Rechteck 6"/>
            <p:cNvSpPr/>
            <p:nvPr/>
          </p:nvSpPr>
          <p:spPr bwMode="auto">
            <a:xfrm>
              <a:off x="9144000" y="543198"/>
              <a:ext cx="323850" cy="101890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w="12700">
              <a:noFill/>
              <a:round/>
              <a:headEnd/>
              <a:tailEnd/>
            </a:ln>
          </p:spPr>
          <p:txBody>
            <a:bodyPr vert="vert270"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FFFFFF"/>
                  </a:solidFill>
                </a:rPr>
                <a:t>VERSI</a:t>
              </a:r>
              <a:r>
                <a:rPr lang="es-ES" sz="1200" dirty="0" err="1">
                  <a:solidFill>
                    <a:srgbClr val="FFFFFF"/>
                  </a:solidFill>
                </a:rPr>
                <a:t>Ó</a:t>
              </a:r>
              <a:r>
                <a:rPr lang="en-US" sz="1200" dirty="0">
                  <a:solidFill>
                    <a:srgbClr val="FFFFFF"/>
                  </a:solidFill>
                </a:rPr>
                <a:t>N  1</a:t>
              </a:r>
            </a:p>
          </p:txBody>
        </p:sp>
        <p:grpSp>
          <p:nvGrpSpPr>
            <p:cNvPr id="8" name="Gruppieren 7"/>
            <p:cNvGrpSpPr/>
            <p:nvPr/>
          </p:nvGrpSpPr>
          <p:grpSpPr>
            <a:xfrm>
              <a:off x="9144000" y="569121"/>
              <a:ext cx="297657" cy="962022"/>
              <a:chOff x="9144000" y="569121"/>
              <a:chExt cx="297657" cy="962022"/>
            </a:xfrm>
          </p:grpSpPr>
          <p:cxnSp>
            <p:nvCxnSpPr>
              <p:cNvPr id="9" name="Gerade Verbindung 8"/>
              <p:cNvCxnSpPr/>
              <p:nvPr/>
            </p:nvCxnSpPr>
            <p:spPr>
              <a:xfrm>
                <a:off x="9144000" y="569121"/>
                <a:ext cx="297656" cy="0"/>
              </a:xfrm>
              <a:prstGeom prst="line">
                <a:avLst/>
              </a:prstGeom>
              <a:ln w="3175">
                <a:solidFill>
                  <a:srgbClr val="AFAFAF"/>
                </a:solidFill>
                <a:prstDash val="dash"/>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rot="5400000" flipH="1" flipV="1">
                <a:off x="8960646" y="1050133"/>
                <a:ext cx="962021" cy="0"/>
              </a:xfrm>
              <a:prstGeom prst="line">
                <a:avLst/>
              </a:prstGeom>
              <a:ln w="3175">
                <a:solidFill>
                  <a:srgbClr val="AFAFAF"/>
                </a:solidFill>
                <a:prstDash val="dash"/>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a:off x="9144000" y="1531143"/>
                <a:ext cx="297656" cy="0"/>
              </a:xfrm>
              <a:prstGeom prst="line">
                <a:avLst/>
              </a:prstGeom>
              <a:ln w="3175">
                <a:solidFill>
                  <a:srgbClr val="AFAFAF"/>
                </a:solidFill>
                <a:prstDash val="dash"/>
              </a:ln>
            </p:spPr>
            <p:style>
              <a:lnRef idx="1">
                <a:schemeClr val="accent1"/>
              </a:lnRef>
              <a:fillRef idx="0">
                <a:schemeClr val="accent1"/>
              </a:fillRef>
              <a:effectRef idx="0">
                <a:schemeClr val="accent1"/>
              </a:effectRef>
              <a:fontRef idx="minor">
                <a:schemeClr val="tx1"/>
              </a:fontRef>
            </p:style>
          </p:cxnSp>
        </p:grpSp>
      </p:grpSp>
      <p:pic>
        <p:nvPicPr>
          <p:cNvPr id="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9293" y="5290141"/>
            <a:ext cx="23812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E:\IZARKI . ESTRATEGIA\EUSKALIT\PREMIO VASCO GESTIÓN AVANZADA\GALA\logos\PERSONA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91443" y="5250346"/>
            <a:ext cx="807526" cy="1025299"/>
          </a:xfrm>
          <a:prstGeom prst="rect">
            <a:avLst/>
          </a:prstGeom>
          <a:noFill/>
          <a:extLst>
            <a:ext uri="{909E8E84-426E-40DD-AFC4-6F175D3DCCD1}">
              <a14:hiddenFill xmlns:a14="http://schemas.microsoft.com/office/drawing/2010/main">
                <a:solidFill>
                  <a:srgbClr val="FFFFFF"/>
                </a:solidFill>
              </a14:hiddenFill>
            </a:ext>
          </a:extLst>
        </p:spPr>
      </p:pic>
      <p:pic>
        <p:nvPicPr>
          <p:cNvPr id="16" name="15 Imagen" descr="LogoOsakidetza+OSI"/>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1680" y="5401244"/>
            <a:ext cx="1754505" cy="893445"/>
          </a:xfrm>
          <a:prstGeom prst="rect">
            <a:avLst/>
          </a:prstGeom>
          <a:noFill/>
          <a:ln>
            <a:noFill/>
          </a:ln>
        </p:spPr>
      </p:pic>
      <p:pic>
        <p:nvPicPr>
          <p:cNvPr id="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3508" y="1566726"/>
            <a:ext cx="3452819" cy="2277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7554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1"/>
          <p:cNvSpPr txBox="1">
            <a:spLocks/>
          </p:cNvSpPr>
          <p:nvPr/>
        </p:nvSpPr>
        <p:spPr bwMode="gray">
          <a:xfrm>
            <a:off x="684002" y="211459"/>
            <a:ext cx="10823430" cy="643539"/>
          </a:xfrm>
          <a:prstGeom prst="rect">
            <a:avLst/>
          </a:prstGeom>
        </p:spPr>
        <p:txBody>
          <a:bodyPr lIns="0" tIns="45715" rIns="91431" bIns="45715"/>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grpSp>
        <p:nvGrpSpPr>
          <p:cNvPr id="7" name="Gruppieren 6"/>
          <p:cNvGrpSpPr/>
          <p:nvPr/>
        </p:nvGrpSpPr>
        <p:grpSpPr bwMode="gray">
          <a:xfrm>
            <a:off x="540003" y="2177143"/>
            <a:ext cx="11109598" cy="3626057"/>
            <a:chOff x="540003" y="3463201"/>
            <a:chExt cx="11109598" cy="2339999"/>
          </a:xfrm>
        </p:grpSpPr>
        <p:sp>
          <p:nvSpPr>
            <p:cNvPr id="25" name="Rechteck 24"/>
            <p:cNvSpPr/>
            <p:nvPr/>
          </p:nvSpPr>
          <p:spPr bwMode="gray">
            <a:xfrm>
              <a:off x="4387203" y="3463201"/>
              <a:ext cx="3415198" cy="23399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7971" tIns="288000" rIns="288000" bIns="288000" rtlCol="0" anchor="ctr" anchorCtr="0"/>
            <a:lstStyle/>
            <a:p>
              <a:pPr>
                <a:defRPr/>
              </a:pPr>
              <a:endParaRPr lang="es-ES" sz="2000" dirty="0">
                <a:solidFill>
                  <a:prstClr val="black"/>
                </a:solidFill>
                <a:latin typeface="Calibri Light" panose="020F0302020204030204" pitchFamily="34" charset="0"/>
              </a:endParaRPr>
            </a:p>
            <a:p>
              <a:pPr>
                <a:defRPr/>
              </a:pPr>
              <a:endParaRPr lang="es-ES" sz="2000" b="1" dirty="0">
                <a:solidFill>
                  <a:prstClr val="black"/>
                </a:solidFill>
                <a:latin typeface="Calibri Light" panose="020F0302020204030204" pitchFamily="34" charset="0"/>
              </a:endParaRPr>
            </a:p>
            <a:p>
              <a:pPr>
                <a:defRPr/>
              </a:pPr>
              <a:endParaRPr lang="es-ES" sz="2000" b="1" dirty="0">
                <a:solidFill>
                  <a:prstClr val="black"/>
                </a:solidFill>
                <a:latin typeface="Calibri Light" panose="020F0302020204030204" pitchFamily="34" charset="0"/>
              </a:endParaRPr>
            </a:p>
            <a:p>
              <a:pPr>
                <a:defRPr/>
              </a:pPr>
              <a:endParaRPr lang="es-ES" sz="2000" b="1" dirty="0">
                <a:solidFill>
                  <a:prstClr val="black"/>
                </a:solidFill>
                <a:latin typeface="Calibri Light" panose="020F0302020204030204" pitchFamily="34" charset="0"/>
              </a:endParaRPr>
            </a:p>
            <a:p>
              <a:pPr>
                <a:defRPr/>
              </a:pPr>
              <a:r>
                <a:rPr lang="es-ES" sz="2000" b="1" dirty="0">
                  <a:solidFill>
                    <a:prstClr val="black"/>
                  </a:solidFill>
                  <a:latin typeface="Calibri Light" panose="020F0302020204030204" pitchFamily="34" charset="0"/>
                </a:rPr>
                <a:t>Con estos Programas </a:t>
              </a:r>
              <a:r>
                <a:rPr lang="es-ES" sz="2000" b="1" dirty="0">
                  <a:solidFill>
                    <a:schemeClr val="bg1"/>
                  </a:solidFill>
                  <a:latin typeface="Trebuchet MS" pitchFamily="34" charset="0"/>
                  <a:cs typeface="Calibri" pitchFamily="34" charset="0"/>
                </a:rPr>
                <a:t>rompemos barreras</a:t>
              </a:r>
              <a:r>
                <a:rPr lang="es-ES" sz="2000" b="1" dirty="0">
                  <a:solidFill>
                    <a:schemeClr val="accent2">
                      <a:lumMod val="50000"/>
                    </a:schemeClr>
                  </a:solidFill>
                  <a:latin typeface="Trebuchet MS" pitchFamily="34" charset="0"/>
                  <a:cs typeface="Calibri" pitchFamily="34" charset="0"/>
                </a:rPr>
                <a:t> </a:t>
              </a:r>
              <a:r>
                <a:rPr lang="es-ES" sz="2000" dirty="0" err="1">
                  <a:solidFill>
                    <a:prstClr val="black"/>
                  </a:solidFill>
                  <a:latin typeface="Calibri Light" panose="020F0302020204030204" pitchFamily="34" charset="0"/>
                </a:rPr>
                <a:t>interniveles</a:t>
              </a:r>
              <a:r>
                <a:rPr lang="es-ES" sz="2000" dirty="0">
                  <a:solidFill>
                    <a:prstClr val="black"/>
                  </a:solidFill>
                  <a:latin typeface="Calibri Light" panose="020F0302020204030204" pitchFamily="34" charset="0"/>
                </a:rPr>
                <a:t> e inter-departamentales</a:t>
              </a:r>
            </a:p>
            <a:p>
              <a:pPr>
                <a:defRPr/>
              </a:pPr>
              <a:r>
                <a:rPr lang="es-ES" sz="2000" b="1" dirty="0">
                  <a:solidFill>
                    <a:schemeClr val="accent4">
                      <a:lumMod val="60000"/>
                      <a:lumOff val="40000"/>
                    </a:schemeClr>
                  </a:solidFill>
                  <a:latin typeface="Calibri Light" panose="020F0302020204030204" pitchFamily="34" charset="0"/>
                </a:rPr>
                <a:t>De jerarquía a REDARQUÍA</a:t>
              </a:r>
            </a:p>
            <a:p>
              <a:pPr>
                <a:defRPr/>
              </a:pPr>
              <a:endParaRPr lang="es-ES" sz="2000" dirty="0">
                <a:solidFill>
                  <a:prstClr val="black"/>
                </a:solidFill>
                <a:latin typeface="Calibri Light" panose="020F0302020204030204" pitchFamily="34" charset="0"/>
              </a:endParaRPr>
            </a:p>
          </p:txBody>
        </p:sp>
        <p:sp>
          <p:nvSpPr>
            <p:cNvPr id="28" name="Rechteck 27"/>
            <p:cNvSpPr/>
            <p:nvPr/>
          </p:nvSpPr>
          <p:spPr bwMode="gray">
            <a:xfrm>
              <a:off x="8234403" y="3463201"/>
              <a:ext cx="3415198" cy="233999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7971" tIns="288000" rIns="288000" bIns="288000" rtlCol="0" anchor="ctr" anchorCtr="0"/>
            <a:lstStyle/>
            <a:p>
              <a:pPr lvl="0" defTabSz="914400">
                <a:spcAft>
                  <a:spcPts val="1000"/>
                </a:spcAft>
                <a:defRPr/>
              </a:pPr>
              <a:endParaRPr lang="es-ES" sz="2400" dirty="0">
                <a:solidFill>
                  <a:prstClr val="black"/>
                </a:solidFill>
                <a:latin typeface="Calibri Light" panose="020F0302020204030204" pitchFamily="34" charset="0"/>
              </a:endParaRPr>
            </a:p>
            <a:p>
              <a:pPr lvl="0" defTabSz="914400">
                <a:spcAft>
                  <a:spcPts val="1000"/>
                </a:spcAft>
                <a:defRPr/>
              </a:pPr>
              <a:endParaRPr lang="es-ES" sz="2000" dirty="0">
                <a:solidFill>
                  <a:prstClr val="black"/>
                </a:solidFill>
                <a:latin typeface="Calibri Light" panose="020F0302020204030204" pitchFamily="34" charset="0"/>
              </a:endParaRPr>
            </a:p>
            <a:p>
              <a:pPr lvl="0" defTabSz="914400">
                <a:spcAft>
                  <a:spcPts val="1000"/>
                </a:spcAft>
                <a:defRPr/>
              </a:pPr>
              <a:r>
                <a:rPr lang="es-ES" sz="2000" dirty="0">
                  <a:solidFill>
                    <a:prstClr val="black"/>
                  </a:solidFill>
                  <a:latin typeface="Calibri Light" panose="020F0302020204030204" pitchFamily="34" charset="0"/>
                </a:rPr>
                <a:t>Permite </a:t>
              </a:r>
              <a:r>
                <a:rPr lang="es-ES" sz="2000" b="1" dirty="0">
                  <a:solidFill>
                    <a:prstClr val="black"/>
                  </a:solidFill>
                  <a:latin typeface="Calibri Light" panose="020F0302020204030204" pitchFamily="34" charset="0"/>
                </a:rPr>
                <a:t>centrar e incorporar</a:t>
              </a:r>
              <a:r>
                <a:rPr lang="es-ES" sz="2000" dirty="0">
                  <a:solidFill>
                    <a:prstClr val="black"/>
                  </a:solidFill>
                  <a:latin typeface="Calibri Light" panose="020F0302020204030204" pitchFamily="34" charset="0"/>
                </a:rPr>
                <a:t> la </a:t>
              </a:r>
              <a:r>
                <a:rPr lang="es-ES" sz="2000" b="1" dirty="0">
                  <a:solidFill>
                    <a:schemeClr val="bg1"/>
                  </a:solidFill>
                  <a:latin typeface="Calibri Light" panose="020F0302020204030204" pitchFamily="34" charset="0"/>
                </a:rPr>
                <a:t>visión de usuario y usuaria y  profesionales</a:t>
              </a:r>
            </a:p>
            <a:p>
              <a:pPr lvl="0" defTabSz="914400">
                <a:spcAft>
                  <a:spcPts val="1000"/>
                </a:spcAft>
                <a:defRPr/>
              </a:pPr>
              <a:r>
                <a:rPr lang="es-ES" sz="2000" b="1" dirty="0">
                  <a:solidFill>
                    <a:schemeClr val="accent4">
                      <a:lumMod val="60000"/>
                      <a:lumOff val="40000"/>
                    </a:schemeClr>
                  </a:solidFill>
                  <a:latin typeface="Calibri Light" panose="020F0302020204030204" pitchFamily="34" charset="0"/>
                </a:rPr>
                <a:t>CULTURA COLABORATIVA</a:t>
              </a:r>
            </a:p>
          </p:txBody>
        </p:sp>
        <p:sp>
          <p:nvSpPr>
            <p:cNvPr id="30" name="Rechteck 29"/>
            <p:cNvSpPr/>
            <p:nvPr/>
          </p:nvSpPr>
          <p:spPr bwMode="gray">
            <a:xfrm>
              <a:off x="540003" y="3463201"/>
              <a:ext cx="3415198" cy="233999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7971" tIns="288000" rIns="288000" bIns="288000" rtlCol="0" anchor="ctr" anchorCtr="0"/>
            <a:lstStyle/>
            <a:p>
              <a:pPr lvl="0" defTabSz="914400">
                <a:spcAft>
                  <a:spcPts val="1000"/>
                </a:spcAft>
                <a:defRPr/>
              </a:pPr>
              <a:endParaRPr lang="es-ES" sz="2000" dirty="0">
                <a:solidFill>
                  <a:prstClr val="black"/>
                </a:solidFill>
                <a:latin typeface="Calibri Light" panose="020F0302020204030204" pitchFamily="34" charset="0"/>
              </a:endParaRPr>
            </a:p>
            <a:p>
              <a:pPr lvl="0" defTabSz="914400">
                <a:spcAft>
                  <a:spcPts val="1000"/>
                </a:spcAft>
                <a:defRPr/>
              </a:pPr>
              <a:endParaRPr lang="es-ES" sz="2000" b="1" dirty="0">
                <a:solidFill>
                  <a:prstClr val="black"/>
                </a:solidFill>
                <a:latin typeface="Calibri Light" panose="020F0302020204030204" pitchFamily="34" charset="0"/>
              </a:endParaRPr>
            </a:p>
            <a:p>
              <a:pPr lvl="0" defTabSz="914400">
                <a:spcAft>
                  <a:spcPts val="1000"/>
                </a:spcAft>
                <a:defRPr/>
              </a:pPr>
              <a:endParaRPr lang="es-ES" sz="2000" b="1" dirty="0">
                <a:solidFill>
                  <a:prstClr val="black"/>
                </a:solidFill>
                <a:latin typeface="Calibri Light" panose="020F0302020204030204" pitchFamily="34" charset="0"/>
              </a:endParaRPr>
            </a:p>
            <a:p>
              <a:pPr lvl="0" defTabSz="914400">
                <a:spcAft>
                  <a:spcPts val="1000"/>
                </a:spcAft>
                <a:defRPr/>
              </a:pPr>
              <a:endParaRPr lang="es-ES" sz="2000" b="1" dirty="0">
                <a:solidFill>
                  <a:prstClr val="black"/>
                </a:solidFill>
                <a:latin typeface="Calibri Light" panose="020F0302020204030204" pitchFamily="34" charset="0"/>
              </a:endParaRPr>
            </a:p>
            <a:p>
              <a:pPr lvl="0" defTabSz="914400">
                <a:spcAft>
                  <a:spcPts val="1000"/>
                </a:spcAft>
                <a:defRPr/>
              </a:pPr>
              <a:r>
                <a:rPr lang="es-ES" sz="2000" b="1" dirty="0">
                  <a:solidFill>
                    <a:prstClr val="black"/>
                  </a:solidFill>
                  <a:latin typeface="Calibri Light" panose="020F0302020204030204" pitchFamily="34" charset="0"/>
                </a:rPr>
                <a:t>Compartimos y creamos </a:t>
              </a:r>
              <a:r>
                <a:rPr lang="es-ES" sz="2000" b="1" dirty="0">
                  <a:solidFill>
                    <a:schemeClr val="bg1"/>
                  </a:solidFill>
                  <a:latin typeface="Calibri Light" panose="020F0302020204030204" pitchFamily="34" charset="0"/>
                </a:rPr>
                <a:t>nuevo conocimiento </a:t>
              </a:r>
              <a:r>
                <a:rPr lang="es-ES" sz="2000" dirty="0">
                  <a:solidFill>
                    <a:prstClr val="black"/>
                  </a:solidFill>
                  <a:latin typeface="Calibri Light" panose="020F0302020204030204" pitchFamily="34" charset="0"/>
                </a:rPr>
                <a:t>(nueva forma de aprendizaje – aprendizaje colaborativo)</a:t>
              </a:r>
            </a:p>
            <a:p>
              <a:pPr lvl="0" algn="ctr" defTabSz="914400">
                <a:spcAft>
                  <a:spcPts val="1000"/>
                </a:spcAft>
                <a:defRPr/>
              </a:pPr>
              <a:r>
                <a:rPr lang="es-ES" sz="2000" b="1" dirty="0">
                  <a:solidFill>
                    <a:schemeClr val="accent4">
                      <a:lumMod val="60000"/>
                      <a:lumOff val="40000"/>
                    </a:schemeClr>
                  </a:solidFill>
                  <a:latin typeface="Calibri Light" panose="020F0302020204030204" pitchFamily="34" charset="0"/>
                </a:rPr>
                <a:t>INNOVACION</a:t>
              </a:r>
            </a:p>
            <a:p>
              <a:pPr lvl="0" defTabSz="914400">
                <a:spcAft>
                  <a:spcPts val="1000"/>
                </a:spcAft>
                <a:defRPr/>
              </a:pPr>
              <a:endParaRPr lang="es-ES" sz="2000" dirty="0">
                <a:solidFill>
                  <a:prstClr val="black"/>
                </a:solidFill>
                <a:latin typeface="Calibri Light" panose="020F0302020204030204" pitchFamily="34" charset="0"/>
              </a:endParaRPr>
            </a:p>
            <a:p>
              <a:pPr lvl="0" defTabSz="914400">
                <a:spcAft>
                  <a:spcPts val="1000"/>
                </a:spcAft>
                <a:defRPr/>
              </a:pPr>
              <a:endParaRPr lang="es-ES" sz="2000" dirty="0">
                <a:solidFill>
                  <a:prstClr val="black"/>
                </a:solidFill>
                <a:latin typeface="Calibri Light" panose="020F0302020204030204" pitchFamily="34" charset="0"/>
              </a:endParaRPr>
            </a:p>
          </p:txBody>
        </p:sp>
      </p:grpSp>
      <p:sp>
        <p:nvSpPr>
          <p:cNvPr id="29" name="Freeform 1162"/>
          <p:cNvSpPr>
            <a:spLocks noChangeAspect="1"/>
          </p:cNvSpPr>
          <p:nvPr/>
        </p:nvSpPr>
        <p:spPr bwMode="gray">
          <a:xfrm>
            <a:off x="644681" y="2390958"/>
            <a:ext cx="757238" cy="826293"/>
          </a:xfrm>
          <a:custGeom>
            <a:avLst/>
            <a:gdLst>
              <a:gd name="T0" fmla="*/ 174 w 179"/>
              <a:gd name="T1" fmla="*/ 61 h 195"/>
              <a:gd name="T2" fmla="*/ 99 w 179"/>
              <a:gd name="T3" fmla="*/ 3 h 195"/>
              <a:gd name="T4" fmla="*/ 34 w 179"/>
              <a:gd name="T5" fmla="*/ 24 h 195"/>
              <a:gd name="T6" fmla="*/ 15 w 179"/>
              <a:gd name="T7" fmla="*/ 78 h 195"/>
              <a:gd name="T8" fmla="*/ 19 w 179"/>
              <a:gd name="T9" fmla="*/ 89 h 195"/>
              <a:gd name="T10" fmla="*/ 8 w 179"/>
              <a:gd name="T11" fmla="*/ 109 h 195"/>
              <a:gd name="T12" fmla="*/ 1 w 179"/>
              <a:gd name="T13" fmla="*/ 120 h 195"/>
              <a:gd name="T14" fmla="*/ 18 w 179"/>
              <a:gd name="T15" fmla="*/ 130 h 195"/>
              <a:gd name="T16" fmla="*/ 14 w 179"/>
              <a:gd name="T17" fmla="*/ 139 h 195"/>
              <a:gd name="T18" fmla="*/ 19 w 179"/>
              <a:gd name="T19" fmla="*/ 145 h 195"/>
              <a:gd name="T20" fmla="*/ 18 w 179"/>
              <a:gd name="T21" fmla="*/ 152 h 195"/>
              <a:gd name="T22" fmla="*/ 20 w 179"/>
              <a:gd name="T23" fmla="*/ 160 h 195"/>
              <a:gd name="T24" fmla="*/ 15 w 179"/>
              <a:gd name="T25" fmla="*/ 172 h 195"/>
              <a:gd name="T26" fmla="*/ 48 w 179"/>
              <a:gd name="T27" fmla="*/ 179 h 195"/>
              <a:gd name="T28" fmla="*/ 71 w 179"/>
              <a:gd name="T29" fmla="*/ 195 h 195"/>
              <a:gd name="T30" fmla="*/ 156 w 179"/>
              <a:gd name="T31" fmla="*/ 195 h 195"/>
              <a:gd name="T32" fmla="*/ 153 w 179"/>
              <a:gd name="T33" fmla="*/ 170 h 195"/>
              <a:gd name="T34" fmla="*/ 170 w 179"/>
              <a:gd name="T35" fmla="*/ 114 h 195"/>
              <a:gd name="T36" fmla="*/ 174 w 179"/>
              <a:gd name="T37" fmla="*/ 6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9" h="195">
                <a:moveTo>
                  <a:pt x="174" y="61"/>
                </a:moveTo>
                <a:cubicBezTo>
                  <a:pt x="161" y="0"/>
                  <a:pt x="99" y="3"/>
                  <a:pt x="99" y="3"/>
                </a:cubicBezTo>
                <a:cubicBezTo>
                  <a:pt x="55" y="1"/>
                  <a:pt x="34" y="24"/>
                  <a:pt x="34" y="24"/>
                </a:cubicBezTo>
                <a:cubicBezTo>
                  <a:pt x="23" y="33"/>
                  <a:pt x="7" y="72"/>
                  <a:pt x="15" y="78"/>
                </a:cubicBezTo>
                <a:cubicBezTo>
                  <a:pt x="22" y="85"/>
                  <a:pt x="19" y="89"/>
                  <a:pt x="19" y="89"/>
                </a:cubicBezTo>
                <a:cubicBezTo>
                  <a:pt x="19" y="89"/>
                  <a:pt x="15" y="101"/>
                  <a:pt x="8" y="109"/>
                </a:cubicBezTo>
                <a:cubicBezTo>
                  <a:pt x="0" y="117"/>
                  <a:pt x="1" y="120"/>
                  <a:pt x="1" y="120"/>
                </a:cubicBezTo>
                <a:cubicBezTo>
                  <a:pt x="1" y="132"/>
                  <a:pt x="17" y="128"/>
                  <a:pt x="18" y="130"/>
                </a:cubicBezTo>
                <a:cubicBezTo>
                  <a:pt x="18" y="132"/>
                  <a:pt x="14" y="137"/>
                  <a:pt x="14" y="139"/>
                </a:cubicBezTo>
                <a:cubicBezTo>
                  <a:pt x="13" y="142"/>
                  <a:pt x="19" y="145"/>
                  <a:pt x="19" y="145"/>
                </a:cubicBezTo>
                <a:cubicBezTo>
                  <a:pt x="18" y="152"/>
                  <a:pt x="18" y="152"/>
                  <a:pt x="18" y="152"/>
                </a:cubicBezTo>
                <a:cubicBezTo>
                  <a:pt x="18" y="152"/>
                  <a:pt x="26" y="157"/>
                  <a:pt x="20" y="160"/>
                </a:cubicBezTo>
                <a:cubicBezTo>
                  <a:pt x="14" y="164"/>
                  <a:pt x="15" y="172"/>
                  <a:pt x="15" y="172"/>
                </a:cubicBezTo>
                <a:cubicBezTo>
                  <a:pt x="16" y="185"/>
                  <a:pt x="48" y="179"/>
                  <a:pt x="48" y="179"/>
                </a:cubicBezTo>
                <a:cubicBezTo>
                  <a:pt x="66" y="179"/>
                  <a:pt x="71" y="195"/>
                  <a:pt x="71" y="195"/>
                </a:cubicBezTo>
                <a:cubicBezTo>
                  <a:pt x="156" y="195"/>
                  <a:pt x="156" y="195"/>
                  <a:pt x="156" y="195"/>
                </a:cubicBezTo>
                <a:cubicBezTo>
                  <a:pt x="155" y="184"/>
                  <a:pt x="154" y="179"/>
                  <a:pt x="153" y="170"/>
                </a:cubicBezTo>
                <a:cubicBezTo>
                  <a:pt x="149" y="141"/>
                  <a:pt x="161" y="131"/>
                  <a:pt x="170" y="114"/>
                </a:cubicBezTo>
                <a:cubicBezTo>
                  <a:pt x="179" y="97"/>
                  <a:pt x="174" y="61"/>
                  <a:pt x="174" y="6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48" name="Gruppieren 47"/>
          <p:cNvGrpSpPr>
            <a:grpSpLocks noChangeAspect="1"/>
          </p:cNvGrpSpPr>
          <p:nvPr/>
        </p:nvGrpSpPr>
        <p:grpSpPr bwMode="gray">
          <a:xfrm>
            <a:off x="8485288" y="2559651"/>
            <a:ext cx="1167207" cy="712612"/>
            <a:chOff x="6700838" y="5688013"/>
            <a:chExt cx="754062" cy="460375"/>
          </a:xfrm>
          <a:solidFill>
            <a:schemeClr val="bg2"/>
          </a:solidFill>
        </p:grpSpPr>
        <p:sp>
          <p:nvSpPr>
            <p:cNvPr id="49" name="Freeform 1146"/>
            <p:cNvSpPr>
              <a:spLocks/>
            </p:cNvSpPr>
            <p:nvPr/>
          </p:nvSpPr>
          <p:spPr bwMode="gray">
            <a:xfrm>
              <a:off x="6981825" y="5826126"/>
              <a:ext cx="187325" cy="187325"/>
            </a:xfrm>
            <a:custGeom>
              <a:avLst/>
              <a:gdLst>
                <a:gd name="T0" fmla="*/ 25 w 50"/>
                <a:gd name="T1" fmla="*/ 0 h 50"/>
                <a:gd name="T2" fmla="*/ 12 w 50"/>
                <a:gd name="T3" fmla="*/ 3 h 50"/>
                <a:gd name="T4" fmla="*/ 26 w 50"/>
                <a:gd name="T5" fmla="*/ 25 h 50"/>
                <a:gd name="T6" fmla="*/ 4 w 50"/>
                <a:gd name="T7" fmla="*/ 11 h 50"/>
                <a:gd name="T8" fmla="*/ 0 w 50"/>
                <a:gd name="T9" fmla="*/ 25 h 50"/>
                <a:gd name="T10" fmla="*/ 25 w 50"/>
                <a:gd name="T11" fmla="*/ 50 h 50"/>
                <a:gd name="T12" fmla="*/ 50 w 50"/>
                <a:gd name="T13" fmla="*/ 25 h 50"/>
                <a:gd name="T14" fmla="*/ 25 w 50"/>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0">
                  <a:moveTo>
                    <a:pt x="25" y="0"/>
                  </a:moveTo>
                  <a:cubicBezTo>
                    <a:pt x="21" y="0"/>
                    <a:pt x="16" y="1"/>
                    <a:pt x="12" y="3"/>
                  </a:cubicBezTo>
                  <a:cubicBezTo>
                    <a:pt x="26" y="25"/>
                    <a:pt x="26" y="25"/>
                    <a:pt x="26" y="25"/>
                  </a:cubicBezTo>
                  <a:cubicBezTo>
                    <a:pt x="4" y="11"/>
                    <a:pt x="4" y="11"/>
                    <a:pt x="4" y="11"/>
                  </a:cubicBezTo>
                  <a:cubicBezTo>
                    <a:pt x="2" y="15"/>
                    <a:pt x="0" y="20"/>
                    <a:pt x="0" y="25"/>
                  </a:cubicBezTo>
                  <a:cubicBezTo>
                    <a:pt x="0" y="39"/>
                    <a:pt x="11" y="50"/>
                    <a:pt x="25" y="50"/>
                  </a:cubicBezTo>
                  <a:cubicBezTo>
                    <a:pt x="39" y="50"/>
                    <a:pt x="50" y="39"/>
                    <a:pt x="50" y="25"/>
                  </a:cubicBezTo>
                  <a:cubicBezTo>
                    <a:pt x="50" y="11"/>
                    <a:pt x="39" y="0"/>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1147"/>
            <p:cNvSpPr>
              <a:spLocks noEditPoints="1"/>
            </p:cNvSpPr>
            <p:nvPr/>
          </p:nvSpPr>
          <p:spPr bwMode="gray">
            <a:xfrm>
              <a:off x="6700838" y="5688013"/>
              <a:ext cx="754062" cy="460375"/>
            </a:xfrm>
            <a:custGeom>
              <a:avLst/>
              <a:gdLst>
                <a:gd name="T0" fmla="*/ 150 w 201"/>
                <a:gd name="T1" fmla="*/ 20 h 123"/>
                <a:gd name="T2" fmla="*/ 63 w 201"/>
                <a:gd name="T3" fmla="*/ 13 h 123"/>
                <a:gd name="T4" fmla="*/ 0 w 201"/>
                <a:gd name="T5" fmla="*/ 61 h 123"/>
                <a:gd name="T6" fmla="*/ 0 w 201"/>
                <a:gd name="T7" fmla="*/ 62 h 123"/>
                <a:gd name="T8" fmla="*/ 3 w 201"/>
                <a:gd name="T9" fmla="*/ 66 h 123"/>
                <a:gd name="T10" fmla="*/ 50 w 201"/>
                <a:gd name="T11" fmla="*/ 104 h 123"/>
                <a:gd name="T12" fmla="*/ 125 w 201"/>
                <a:gd name="T13" fmla="*/ 115 h 123"/>
                <a:gd name="T14" fmla="*/ 168 w 201"/>
                <a:gd name="T15" fmla="*/ 93 h 123"/>
                <a:gd name="T16" fmla="*/ 201 w 201"/>
                <a:gd name="T17" fmla="*/ 62 h 123"/>
                <a:gd name="T18" fmla="*/ 150 w 201"/>
                <a:gd name="T19" fmla="*/ 20 h 123"/>
                <a:gd name="T20" fmla="*/ 100 w 201"/>
                <a:gd name="T21" fmla="*/ 102 h 123"/>
                <a:gd name="T22" fmla="*/ 60 w 201"/>
                <a:gd name="T23" fmla="*/ 64 h 123"/>
                <a:gd name="T24" fmla="*/ 98 w 201"/>
                <a:gd name="T25" fmla="*/ 22 h 123"/>
                <a:gd name="T26" fmla="*/ 140 w 201"/>
                <a:gd name="T27" fmla="*/ 60 h 123"/>
                <a:gd name="T28" fmla="*/ 100 w 201"/>
                <a:gd name="T29" fmla="*/ 10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1" h="123">
                  <a:moveTo>
                    <a:pt x="150" y="20"/>
                  </a:moveTo>
                  <a:cubicBezTo>
                    <a:pt x="122" y="4"/>
                    <a:pt x="93" y="0"/>
                    <a:pt x="63" y="13"/>
                  </a:cubicBezTo>
                  <a:cubicBezTo>
                    <a:pt x="38" y="24"/>
                    <a:pt x="18" y="41"/>
                    <a:pt x="0" y="61"/>
                  </a:cubicBezTo>
                  <a:cubicBezTo>
                    <a:pt x="0" y="61"/>
                    <a:pt x="0" y="62"/>
                    <a:pt x="0" y="62"/>
                  </a:cubicBezTo>
                  <a:cubicBezTo>
                    <a:pt x="1" y="64"/>
                    <a:pt x="2" y="65"/>
                    <a:pt x="3" y="66"/>
                  </a:cubicBezTo>
                  <a:cubicBezTo>
                    <a:pt x="17" y="81"/>
                    <a:pt x="32" y="94"/>
                    <a:pt x="50" y="104"/>
                  </a:cubicBezTo>
                  <a:cubicBezTo>
                    <a:pt x="74" y="117"/>
                    <a:pt x="98" y="123"/>
                    <a:pt x="125" y="115"/>
                  </a:cubicBezTo>
                  <a:cubicBezTo>
                    <a:pt x="141" y="110"/>
                    <a:pt x="155" y="102"/>
                    <a:pt x="168" y="93"/>
                  </a:cubicBezTo>
                  <a:cubicBezTo>
                    <a:pt x="180" y="84"/>
                    <a:pt x="191" y="74"/>
                    <a:pt x="201" y="62"/>
                  </a:cubicBezTo>
                  <a:cubicBezTo>
                    <a:pt x="186" y="45"/>
                    <a:pt x="170" y="30"/>
                    <a:pt x="150" y="20"/>
                  </a:cubicBezTo>
                  <a:close/>
                  <a:moveTo>
                    <a:pt x="100" y="102"/>
                  </a:moveTo>
                  <a:cubicBezTo>
                    <a:pt x="81" y="102"/>
                    <a:pt x="62" y="88"/>
                    <a:pt x="60" y="64"/>
                  </a:cubicBezTo>
                  <a:cubicBezTo>
                    <a:pt x="58" y="42"/>
                    <a:pt x="75" y="23"/>
                    <a:pt x="98" y="22"/>
                  </a:cubicBezTo>
                  <a:cubicBezTo>
                    <a:pt x="120" y="20"/>
                    <a:pt x="139" y="37"/>
                    <a:pt x="140" y="60"/>
                  </a:cubicBezTo>
                  <a:cubicBezTo>
                    <a:pt x="142" y="80"/>
                    <a:pt x="127" y="101"/>
                    <a:pt x="100"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2" name="1 Título"/>
          <p:cNvSpPr txBox="1">
            <a:spLocks/>
          </p:cNvSpPr>
          <p:nvPr/>
        </p:nvSpPr>
        <p:spPr>
          <a:xfrm>
            <a:off x="516252" y="410830"/>
            <a:ext cx="11133349" cy="1073122"/>
          </a:xfrm>
          <a:prstGeom prst="rect">
            <a:avLst/>
          </a:prstGeom>
        </p:spPr>
        <p:txBody>
          <a:bodyPr>
            <a:normAutofit/>
          </a:bodyPr>
          <a:lstStyle>
            <a:lvl1pPr algn="l" defTabSz="914400" rtl="0" eaLnBrk="1" latinLnBrk="0" hangingPunct="1">
              <a:spcBef>
                <a:spcPct val="0"/>
              </a:spcBef>
              <a:buNone/>
              <a:defRPr sz="3600" b="0" kern="1200">
                <a:solidFill>
                  <a:schemeClr val="tx1"/>
                </a:solidFill>
                <a:latin typeface="+mj-lt"/>
                <a:ea typeface="+mj-ea"/>
                <a:cs typeface="+mj-cs"/>
              </a:defRPr>
            </a:lvl1pPr>
          </a:lstStyle>
          <a:p>
            <a:r>
              <a:rPr lang="es-ES" sz="4400" b="1" cap="all" dirty="0">
                <a:solidFill>
                  <a:schemeClr val="accent1">
                    <a:lumMod val="75000"/>
                  </a:schemeClr>
                </a:solidFill>
              </a:rPr>
              <a:t>6. Impacto del conocimiento</a:t>
            </a:r>
          </a:p>
        </p:txBody>
      </p:sp>
      <p:sp>
        <p:nvSpPr>
          <p:cNvPr id="23" name="Textplatzhalter 4"/>
          <p:cNvSpPr txBox="1">
            <a:spLocks/>
          </p:cNvSpPr>
          <p:nvPr/>
        </p:nvSpPr>
        <p:spPr>
          <a:xfrm>
            <a:off x="503004" y="1211978"/>
            <a:ext cx="11133137" cy="541474"/>
          </a:xfrm>
          <a:prstGeom prst="rect">
            <a:avLst/>
          </a:prstGeom>
        </p:spPr>
        <p:txBody>
          <a:bodyPr/>
          <a:lstStyle>
            <a:lvl1pPr marL="273050" indent="-273050" algn="l" defTabSz="914400" rtl="0" eaLnBrk="1" latinLnBrk="0" hangingPunct="1">
              <a:spcBef>
                <a:spcPts val="0"/>
              </a:spcBef>
              <a:spcAft>
                <a:spcPts val="1000"/>
              </a:spcAft>
              <a:buFont typeface="Wingdings" panose="05000000000000000000" pitchFamily="2" charset="2"/>
              <a:buChar char="§"/>
              <a:defRPr sz="2200" kern="1200">
                <a:solidFill>
                  <a:schemeClr val="tx1"/>
                </a:solidFill>
                <a:latin typeface="Calibri Light" panose="020F0302020204030204" pitchFamily="34" charset="0"/>
                <a:ea typeface="+mn-ea"/>
                <a:cs typeface="+mn-cs"/>
              </a:defRPr>
            </a:lvl1pPr>
            <a:lvl2pPr marL="808038" indent="-273050" algn="l" defTabSz="914400" rtl="0" eaLnBrk="1" latinLnBrk="0" hangingPunct="1">
              <a:spcBef>
                <a:spcPts val="0"/>
              </a:spcBef>
              <a:spcAft>
                <a:spcPts val="1000"/>
              </a:spcAft>
              <a:buFont typeface="Symbol" panose="05050102010706020507" pitchFamily="18" charset="2"/>
              <a:buChar char="-"/>
              <a:defRPr sz="2000" kern="1200">
                <a:solidFill>
                  <a:schemeClr val="tx1"/>
                </a:solidFill>
                <a:latin typeface="Calibri Light" panose="020F0302020204030204" pitchFamily="34" charset="0"/>
                <a:ea typeface="+mn-ea"/>
                <a:cs typeface="+mn-cs"/>
              </a:defRPr>
            </a:lvl2pPr>
            <a:lvl3pPr marL="1081088" indent="-177800" algn="l" defTabSz="914400" rtl="0" eaLnBrk="1" latinLnBrk="0" hangingPunct="1">
              <a:spcBef>
                <a:spcPts val="0"/>
              </a:spcBef>
              <a:spcAft>
                <a:spcPts val="1000"/>
              </a:spcAft>
              <a:buFont typeface="Symbol" panose="05050102010706020507" pitchFamily="18" charset="2"/>
              <a:buChar char="-"/>
              <a:defRPr sz="1800" kern="1200">
                <a:solidFill>
                  <a:schemeClr val="tx1"/>
                </a:solidFill>
                <a:latin typeface="Calibri Light" panose="020F0302020204030204" pitchFamily="34" charset="0"/>
                <a:ea typeface="+mn-ea"/>
                <a:cs typeface="+mn-cs"/>
              </a:defRPr>
            </a:lvl3pPr>
            <a:lvl4pPr marL="1436688" indent="-177800" algn="l" defTabSz="914400" rtl="0" eaLnBrk="1" latinLnBrk="0" hangingPunct="1">
              <a:spcBef>
                <a:spcPts val="0"/>
              </a:spcBef>
              <a:spcAft>
                <a:spcPts val="1000"/>
              </a:spcAft>
              <a:buFont typeface="Symbol" panose="05050102010706020507" pitchFamily="18" charset="2"/>
              <a:buChar char="-"/>
              <a:defRPr sz="1600" kern="1200">
                <a:solidFill>
                  <a:schemeClr val="tx1"/>
                </a:solidFill>
                <a:latin typeface="Calibri Light" panose="020F0302020204030204" pitchFamily="34" charset="0"/>
                <a:ea typeface="+mn-ea"/>
                <a:cs typeface="+mn-cs"/>
              </a:defRPr>
            </a:lvl4pPr>
            <a:lvl5pPr marL="1793875" indent="-179388" algn="l" defTabSz="914400" rtl="0" eaLnBrk="1" latinLnBrk="0" hangingPunct="1">
              <a:spcBef>
                <a:spcPts val="0"/>
              </a:spcBef>
              <a:spcAft>
                <a:spcPts val="1000"/>
              </a:spcAft>
              <a:buFont typeface="Symbol" panose="05050102010706020507" pitchFamily="18" charset="2"/>
              <a:buChar char="-"/>
              <a:defRPr sz="16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ES" sz="2800" b="1" u="sng" dirty="0">
                <a:effectLst>
                  <a:outerShdw blurRad="38100" dist="38100" dir="2700000" algn="tl">
                    <a:srgbClr val="000000">
                      <a:alpha val="43137"/>
                    </a:srgbClr>
                  </a:outerShdw>
                </a:effectLst>
              </a:rPr>
              <a:t>ORGANIZACIÓN</a:t>
            </a:r>
            <a:endParaRPr lang="es-ES" b="1" u="sng" dirty="0">
              <a:effectLst>
                <a:outerShdw blurRad="38100" dist="38100" dir="2700000" algn="tl">
                  <a:srgbClr val="000000">
                    <a:alpha val="43137"/>
                  </a:srgbClr>
                </a:outerShdw>
              </a:effectLst>
            </a:endParaRPr>
          </a:p>
        </p:txBody>
      </p:sp>
      <p:sp>
        <p:nvSpPr>
          <p:cNvPr id="42" name="Freeform 1610"/>
          <p:cNvSpPr>
            <a:spLocks noChangeAspect="1" noEditPoints="1"/>
          </p:cNvSpPr>
          <p:nvPr/>
        </p:nvSpPr>
        <p:spPr bwMode="gray">
          <a:xfrm>
            <a:off x="4632504" y="2390958"/>
            <a:ext cx="610056" cy="751258"/>
          </a:xfrm>
          <a:custGeom>
            <a:avLst/>
            <a:gdLst>
              <a:gd name="T0" fmla="*/ 48 w 188"/>
              <a:gd name="T1" fmla="*/ 100 h 232"/>
              <a:gd name="T2" fmla="*/ 48 w 188"/>
              <a:gd name="T3" fmla="*/ 77 h 232"/>
              <a:gd name="T4" fmla="*/ 96 w 188"/>
              <a:gd name="T5" fmla="*/ 29 h 232"/>
              <a:gd name="T6" fmla="*/ 132 w 188"/>
              <a:gd name="T7" fmla="*/ 44 h 232"/>
              <a:gd name="T8" fmla="*/ 144 w 188"/>
              <a:gd name="T9" fmla="*/ 50 h 232"/>
              <a:gd name="T10" fmla="*/ 159 w 188"/>
              <a:gd name="T11" fmla="*/ 36 h 232"/>
              <a:gd name="T12" fmla="*/ 156 w 188"/>
              <a:gd name="T13" fmla="*/ 29 h 232"/>
              <a:gd name="T14" fmla="*/ 156 w 188"/>
              <a:gd name="T15" fmla="*/ 27 h 232"/>
              <a:gd name="T16" fmla="*/ 95 w 188"/>
              <a:gd name="T17" fmla="*/ 0 h 232"/>
              <a:gd name="T18" fmla="*/ 16 w 188"/>
              <a:gd name="T19" fmla="*/ 77 h 232"/>
              <a:gd name="T20" fmla="*/ 16 w 188"/>
              <a:gd name="T21" fmla="*/ 100 h 232"/>
              <a:gd name="T22" fmla="*/ 0 w 188"/>
              <a:gd name="T23" fmla="*/ 100 h 232"/>
              <a:gd name="T24" fmla="*/ 0 w 188"/>
              <a:gd name="T25" fmla="*/ 193 h 232"/>
              <a:gd name="T26" fmla="*/ 37 w 188"/>
              <a:gd name="T27" fmla="*/ 232 h 232"/>
              <a:gd name="T28" fmla="*/ 152 w 188"/>
              <a:gd name="T29" fmla="*/ 232 h 232"/>
              <a:gd name="T30" fmla="*/ 188 w 188"/>
              <a:gd name="T31" fmla="*/ 193 h 232"/>
              <a:gd name="T32" fmla="*/ 188 w 188"/>
              <a:gd name="T33" fmla="*/ 100 h 232"/>
              <a:gd name="T34" fmla="*/ 48 w 188"/>
              <a:gd name="T35" fmla="*/ 100 h 232"/>
              <a:gd name="T36" fmla="*/ 108 w 188"/>
              <a:gd name="T37" fmla="*/ 169 h 232"/>
              <a:gd name="T38" fmla="*/ 108 w 188"/>
              <a:gd name="T39" fmla="*/ 190 h 232"/>
              <a:gd name="T40" fmla="*/ 95 w 188"/>
              <a:gd name="T41" fmla="*/ 202 h 232"/>
              <a:gd name="T42" fmla="*/ 84 w 188"/>
              <a:gd name="T43" fmla="*/ 190 h 232"/>
              <a:gd name="T44" fmla="*/ 84 w 188"/>
              <a:gd name="T45" fmla="*/ 169 h 232"/>
              <a:gd name="T46" fmla="*/ 73 w 188"/>
              <a:gd name="T47" fmla="*/ 151 h 232"/>
              <a:gd name="T48" fmla="*/ 95 w 188"/>
              <a:gd name="T49" fmla="*/ 130 h 232"/>
              <a:gd name="T50" fmla="*/ 117 w 188"/>
              <a:gd name="T51" fmla="*/ 151 h 232"/>
              <a:gd name="T52" fmla="*/ 108 w 188"/>
              <a:gd name="T53" fmla="*/ 16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8" h="232">
                <a:moveTo>
                  <a:pt x="48" y="100"/>
                </a:moveTo>
                <a:cubicBezTo>
                  <a:pt x="48" y="76"/>
                  <a:pt x="48" y="77"/>
                  <a:pt x="48" y="77"/>
                </a:cubicBezTo>
                <a:cubicBezTo>
                  <a:pt x="48" y="50"/>
                  <a:pt x="69" y="29"/>
                  <a:pt x="96" y="29"/>
                </a:cubicBezTo>
                <a:cubicBezTo>
                  <a:pt x="111" y="29"/>
                  <a:pt x="123" y="35"/>
                  <a:pt x="132" y="44"/>
                </a:cubicBezTo>
                <a:cubicBezTo>
                  <a:pt x="136" y="48"/>
                  <a:pt x="140" y="50"/>
                  <a:pt x="144" y="50"/>
                </a:cubicBezTo>
                <a:cubicBezTo>
                  <a:pt x="153" y="51"/>
                  <a:pt x="159" y="44"/>
                  <a:pt x="159" y="36"/>
                </a:cubicBezTo>
                <a:cubicBezTo>
                  <a:pt x="159" y="33"/>
                  <a:pt x="156" y="31"/>
                  <a:pt x="156" y="29"/>
                </a:cubicBezTo>
                <a:cubicBezTo>
                  <a:pt x="156" y="27"/>
                  <a:pt x="156" y="27"/>
                  <a:pt x="156" y="27"/>
                </a:cubicBezTo>
                <a:cubicBezTo>
                  <a:pt x="140" y="10"/>
                  <a:pt x="119" y="0"/>
                  <a:pt x="95" y="0"/>
                </a:cubicBezTo>
                <a:cubicBezTo>
                  <a:pt x="52" y="0"/>
                  <a:pt x="16" y="33"/>
                  <a:pt x="16" y="77"/>
                </a:cubicBezTo>
                <a:cubicBezTo>
                  <a:pt x="16" y="85"/>
                  <a:pt x="16" y="92"/>
                  <a:pt x="16" y="100"/>
                </a:cubicBezTo>
                <a:cubicBezTo>
                  <a:pt x="0" y="100"/>
                  <a:pt x="0" y="100"/>
                  <a:pt x="0" y="100"/>
                </a:cubicBezTo>
                <a:cubicBezTo>
                  <a:pt x="0" y="192"/>
                  <a:pt x="0" y="193"/>
                  <a:pt x="0" y="193"/>
                </a:cubicBezTo>
                <a:cubicBezTo>
                  <a:pt x="0" y="214"/>
                  <a:pt x="16" y="232"/>
                  <a:pt x="37" y="232"/>
                </a:cubicBezTo>
                <a:cubicBezTo>
                  <a:pt x="152" y="232"/>
                  <a:pt x="152" y="232"/>
                  <a:pt x="152" y="232"/>
                </a:cubicBezTo>
                <a:cubicBezTo>
                  <a:pt x="173" y="232"/>
                  <a:pt x="188" y="214"/>
                  <a:pt x="188" y="193"/>
                </a:cubicBezTo>
                <a:cubicBezTo>
                  <a:pt x="188" y="101"/>
                  <a:pt x="188" y="100"/>
                  <a:pt x="188" y="100"/>
                </a:cubicBezTo>
                <a:lnTo>
                  <a:pt x="48" y="100"/>
                </a:lnTo>
                <a:close/>
                <a:moveTo>
                  <a:pt x="108" y="169"/>
                </a:moveTo>
                <a:cubicBezTo>
                  <a:pt x="108" y="190"/>
                  <a:pt x="108" y="190"/>
                  <a:pt x="108" y="190"/>
                </a:cubicBezTo>
                <a:cubicBezTo>
                  <a:pt x="108" y="196"/>
                  <a:pt x="103" y="202"/>
                  <a:pt x="95" y="202"/>
                </a:cubicBezTo>
                <a:cubicBezTo>
                  <a:pt x="88" y="202"/>
                  <a:pt x="84" y="196"/>
                  <a:pt x="84" y="190"/>
                </a:cubicBezTo>
                <a:cubicBezTo>
                  <a:pt x="84" y="169"/>
                  <a:pt x="84" y="169"/>
                  <a:pt x="84" y="169"/>
                </a:cubicBezTo>
                <a:cubicBezTo>
                  <a:pt x="76" y="165"/>
                  <a:pt x="73" y="159"/>
                  <a:pt x="73" y="151"/>
                </a:cubicBezTo>
                <a:cubicBezTo>
                  <a:pt x="73" y="139"/>
                  <a:pt x="83" y="130"/>
                  <a:pt x="95" y="130"/>
                </a:cubicBezTo>
                <a:cubicBezTo>
                  <a:pt x="107" y="130"/>
                  <a:pt x="117" y="139"/>
                  <a:pt x="117" y="151"/>
                </a:cubicBezTo>
                <a:cubicBezTo>
                  <a:pt x="117" y="159"/>
                  <a:pt x="112" y="165"/>
                  <a:pt x="108" y="169"/>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8" name="7 Grupo"/>
          <p:cNvGrpSpPr/>
          <p:nvPr/>
        </p:nvGrpSpPr>
        <p:grpSpPr>
          <a:xfrm>
            <a:off x="1339048" y="2205790"/>
            <a:ext cx="245912" cy="352081"/>
            <a:chOff x="2534611" y="2743003"/>
            <a:chExt cx="402546" cy="641826"/>
          </a:xfrm>
        </p:grpSpPr>
        <p:sp>
          <p:nvSpPr>
            <p:cNvPr id="44" name="Freeform 1057"/>
            <p:cNvSpPr>
              <a:spLocks/>
            </p:cNvSpPr>
            <p:nvPr/>
          </p:nvSpPr>
          <p:spPr bwMode="gray">
            <a:xfrm>
              <a:off x="2637359" y="3241263"/>
              <a:ext cx="199865" cy="40819"/>
            </a:xfrm>
            <a:custGeom>
              <a:avLst/>
              <a:gdLst>
                <a:gd name="T0" fmla="*/ 60 w 60"/>
                <a:gd name="T1" fmla="*/ 6 h 12"/>
                <a:gd name="T2" fmla="*/ 54 w 60"/>
                <a:gd name="T3" fmla="*/ 12 h 12"/>
                <a:gd name="T4" fmla="*/ 6 w 60"/>
                <a:gd name="T5" fmla="*/ 12 h 12"/>
                <a:gd name="T6" fmla="*/ 0 w 60"/>
                <a:gd name="T7" fmla="*/ 6 h 12"/>
                <a:gd name="T8" fmla="*/ 0 w 60"/>
                <a:gd name="T9" fmla="*/ 6 h 12"/>
                <a:gd name="T10" fmla="*/ 6 w 60"/>
                <a:gd name="T11" fmla="*/ 0 h 12"/>
                <a:gd name="T12" fmla="*/ 54 w 60"/>
                <a:gd name="T13" fmla="*/ 0 h 12"/>
                <a:gd name="T14" fmla="*/ 60 w 60"/>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12">
                  <a:moveTo>
                    <a:pt x="60" y="6"/>
                  </a:moveTo>
                  <a:cubicBezTo>
                    <a:pt x="60" y="9"/>
                    <a:pt x="57" y="12"/>
                    <a:pt x="54" y="12"/>
                  </a:cubicBezTo>
                  <a:cubicBezTo>
                    <a:pt x="6" y="12"/>
                    <a:pt x="6" y="12"/>
                    <a:pt x="6" y="12"/>
                  </a:cubicBezTo>
                  <a:cubicBezTo>
                    <a:pt x="2" y="12"/>
                    <a:pt x="0" y="9"/>
                    <a:pt x="0" y="6"/>
                  </a:cubicBezTo>
                  <a:cubicBezTo>
                    <a:pt x="0" y="6"/>
                    <a:pt x="0" y="6"/>
                    <a:pt x="0" y="6"/>
                  </a:cubicBezTo>
                  <a:cubicBezTo>
                    <a:pt x="0" y="2"/>
                    <a:pt x="2" y="0"/>
                    <a:pt x="6" y="0"/>
                  </a:cubicBezTo>
                  <a:cubicBezTo>
                    <a:pt x="54" y="0"/>
                    <a:pt x="54" y="0"/>
                    <a:pt x="54" y="0"/>
                  </a:cubicBezTo>
                  <a:cubicBezTo>
                    <a:pt x="57" y="0"/>
                    <a:pt x="60" y="2"/>
                    <a:pt x="60" y="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058"/>
            <p:cNvSpPr>
              <a:spLocks/>
            </p:cNvSpPr>
            <p:nvPr/>
          </p:nvSpPr>
          <p:spPr bwMode="gray">
            <a:xfrm>
              <a:off x="2637359" y="3321490"/>
              <a:ext cx="199865" cy="63339"/>
            </a:xfrm>
            <a:custGeom>
              <a:avLst/>
              <a:gdLst>
                <a:gd name="T0" fmla="*/ 0 w 60"/>
                <a:gd name="T1" fmla="*/ 0 h 19"/>
                <a:gd name="T2" fmla="*/ 30 w 60"/>
                <a:gd name="T3" fmla="*/ 19 h 19"/>
                <a:gd name="T4" fmla="*/ 60 w 60"/>
                <a:gd name="T5" fmla="*/ 0 h 19"/>
                <a:gd name="T6" fmla="*/ 0 w 60"/>
                <a:gd name="T7" fmla="*/ 0 h 19"/>
              </a:gdLst>
              <a:ahLst/>
              <a:cxnLst>
                <a:cxn ang="0">
                  <a:pos x="T0" y="T1"/>
                </a:cxn>
                <a:cxn ang="0">
                  <a:pos x="T2" y="T3"/>
                </a:cxn>
                <a:cxn ang="0">
                  <a:pos x="T4" y="T5"/>
                </a:cxn>
                <a:cxn ang="0">
                  <a:pos x="T6" y="T7"/>
                </a:cxn>
              </a:cxnLst>
              <a:rect l="0" t="0" r="r" b="b"/>
              <a:pathLst>
                <a:path w="60" h="19">
                  <a:moveTo>
                    <a:pt x="0" y="0"/>
                  </a:moveTo>
                  <a:cubicBezTo>
                    <a:pt x="0" y="11"/>
                    <a:pt x="13" y="19"/>
                    <a:pt x="30" y="19"/>
                  </a:cubicBezTo>
                  <a:cubicBezTo>
                    <a:pt x="46" y="19"/>
                    <a:pt x="60" y="11"/>
                    <a:pt x="60" y="0"/>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059"/>
            <p:cNvSpPr>
              <a:spLocks noEditPoints="1"/>
            </p:cNvSpPr>
            <p:nvPr/>
          </p:nvSpPr>
          <p:spPr bwMode="gray">
            <a:xfrm>
              <a:off x="2534611" y="2743003"/>
              <a:ext cx="402546" cy="451810"/>
            </a:xfrm>
            <a:custGeom>
              <a:avLst/>
              <a:gdLst>
                <a:gd name="T0" fmla="*/ 61 w 121"/>
                <a:gd name="T1" fmla="*/ 0 h 136"/>
                <a:gd name="T2" fmla="*/ 0 w 121"/>
                <a:gd name="T3" fmla="*/ 63 h 136"/>
                <a:gd name="T4" fmla="*/ 37 w 121"/>
                <a:gd name="T5" fmla="*/ 136 h 136"/>
                <a:gd name="T6" fmla="*/ 85 w 121"/>
                <a:gd name="T7" fmla="*/ 136 h 136"/>
                <a:gd name="T8" fmla="*/ 121 w 121"/>
                <a:gd name="T9" fmla="*/ 63 h 136"/>
                <a:gd name="T10" fmla="*/ 61 w 121"/>
                <a:gd name="T11" fmla="*/ 0 h 136"/>
                <a:gd name="T12" fmla="*/ 40 w 121"/>
                <a:gd name="T13" fmla="*/ 29 h 136"/>
                <a:gd name="T14" fmla="*/ 25 w 121"/>
                <a:gd name="T15" fmla="*/ 61 h 136"/>
                <a:gd name="T16" fmla="*/ 19 w 121"/>
                <a:gd name="T17" fmla="*/ 67 h 136"/>
                <a:gd name="T18" fmla="*/ 13 w 121"/>
                <a:gd name="T19" fmla="*/ 61 h 136"/>
                <a:gd name="T20" fmla="*/ 33 w 121"/>
                <a:gd name="T21" fmla="*/ 20 h 136"/>
                <a:gd name="T22" fmla="*/ 42 w 121"/>
                <a:gd name="T23" fmla="*/ 21 h 136"/>
                <a:gd name="T24" fmla="*/ 40 w 121"/>
                <a:gd name="T25" fmla="*/ 2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 h="136">
                  <a:moveTo>
                    <a:pt x="61" y="0"/>
                  </a:moveTo>
                  <a:cubicBezTo>
                    <a:pt x="27" y="0"/>
                    <a:pt x="0" y="28"/>
                    <a:pt x="0" y="63"/>
                  </a:cubicBezTo>
                  <a:cubicBezTo>
                    <a:pt x="0" y="87"/>
                    <a:pt x="31" y="118"/>
                    <a:pt x="37" y="136"/>
                  </a:cubicBezTo>
                  <a:cubicBezTo>
                    <a:pt x="85" y="136"/>
                    <a:pt x="85" y="136"/>
                    <a:pt x="85" y="136"/>
                  </a:cubicBezTo>
                  <a:cubicBezTo>
                    <a:pt x="90" y="118"/>
                    <a:pt x="121" y="87"/>
                    <a:pt x="121" y="63"/>
                  </a:cubicBezTo>
                  <a:cubicBezTo>
                    <a:pt x="121" y="28"/>
                    <a:pt x="94" y="0"/>
                    <a:pt x="61" y="0"/>
                  </a:cubicBezTo>
                  <a:close/>
                  <a:moveTo>
                    <a:pt x="40" y="29"/>
                  </a:moveTo>
                  <a:cubicBezTo>
                    <a:pt x="39" y="30"/>
                    <a:pt x="25" y="40"/>
                    <a:pt x="25" y="61"/>
                  </a:cubicBezTo>
                  <a:cubicBezTo>
                    <a:pt x="25" y="64"/>
                    <a:pt x="22" y="67"/>
                    <a:pt x="19" y="67"/>
                  </a:cubicBezTo>
                  <a:cubicBezTo>
                    <a:pt x="15" y="67"/>
                    <a:pt x="13" y="64"/>
                    <a:pt x="13" y="61"/>
                  </a:cubicBezTo>
                  <a:cubicBezTo>
                    <a:pt x="13" y="34"/>
                    <a:pt x="32" y="20"/>
                    <a:pt x="33" y="20"/>
                  </a:cubicBezTo>
                  <a:cubicBezTo>
                    <a:pt x="36" y="18"/>
                    <a:pt x="40" y="18"/>
                    <a:pt x="42" y="21"/>
                  </a:cubicBezTo>
                  <a:cubicBezTo>
                    <a:pt x="43" y="24"/>
                    <a:pt x="43" y="28"/>
                    <a:pt x="40" y="2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47" name="15 Imagen" descr="LogoOsakidetza+OS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5151" y="331847"/>
            <a:ext cx="1754505" cy="893445"/>
          </a:xfrm>
          <a:prstGeom prst="rect">
            <a:avLst/>
          </a:prstGeom>
          <a:noFill/>
          <a:ln>
            <a:noFill/>
          </a:ln>
        </p:spPr>
      </p:pic>
    </p:spTree>
    <p:extLst>
      <p:ext uri="{BB962C8B-B14F-4D97-AF65-F5344CB8AC3E}">
        <p14:creationId xmlns:p14="http://schemas.microsoft.com/office/powerpoint/2010/main" val="1784205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608808" y="1950423"/>
            <a:ext cx="11461657" cy="4272683"/>
            <a:chOff x="587414" y="1915201"/>
            <a:chExt cx="11899873" cy="4598902"/>
          </a:xfrm>
        </p:grpSpPr>
        <p:sp>
          <p:nvSpPr>
            <p:cNvPr id="34" name="Ellipse 33"/>
            <p:cNvSpPr/>
            <p:nvPr/>
          </p:nvSpPr>
          <p:spPr bwMode="gray">
            <a:xfrm>
              <a:off x="8703833" y="1915201"/>
              <a:ext cx="2477150" cy="2477150"/>
            </a:xfrm>
            <a:prstGeom prst="ellipse">
              <a:avLst/>
            </a:prstGeom>
            <a:solidFill>
              <a:schemeClr val="accent4"/>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Ellipse 31"/>
            <p:cNvSpPr/>
            <p:nvPr/>
          </p:nvSpPr>
          <p:spPr bwMode="gray">
            <a:xfrm>
              <a:off x="1009025" y="1915201"/>
              <a:ext cx="2477150" cy="2477150"/>
            </a:xfrm>
            <a:prstGeom prst="ellipse">
              <a:avLst/>
            </a:prstGeom>
            <a:solidFill>
              <a:srgbClr val="7F7F7F"/>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Ellipse 32"/>
            <p:cNvSpPr/>
            <p:nvPr/>
          </p:nvSpPr>
          <p:spPr bwMode="gray">
            <a:xfrm>
              <a:off x="4856429" y="1915201"/>
              <a:ext cx="2477150" cy="2477150"/>
            </a:xfrm>
            <a:prstGeom prst="ellipse">
              <a:avLst/>
            </a:prstGeom>
            <a:solidFill>
              <a:srgbClr val="144D73"/>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feld 46" descr="&#10;&#10;&#10;&#10;&#10;&#10;&#10;&#10;&#10;&#10;&#10;&#10;&#10;&#10;&#10;&#10;&#10;&#10;&#10;&#10;&#10;&#10;&#10;&#10;&#10;&#10;&#10;&#10;&#10;&#10;&#10;&#10;&#10;&#10;&#10;&#10;&#10;&#10;&#10;&#10;&#10;&#10;&#10;&#10;&#10;&#10;&#10;&#10;&#10;&#10;&#10;&#10;&#10;&#10;&#10;&#10;&#10;&#10;&#10;&#10;&#10;&#10;&#10;PresentationLoad.com"/>
            <p:cNvSpPr txBox="1"/>
            <p:nvPr/>
          </p:nvSpPr>
          <p:spPr bwMode="gray">
            <a:xfrm>
              <a:off x="587414" y="4647930"/>
              <a:ext cx="3565688" cy="1866173"/>
            </a:xfrm>
            <a:prstGeom prst="rect">
              <a:avLst/>
            </a:prstGeom>
            <a:noFill/>
          </p:spPr>
          <p:txBody>
            <a:bodyPr wrap="square" lIns="91431" tIns="45715" rIns="91431" bIns="45715" rtlCol="0">
              <a:spAutoFit/>
            </a:bodyPr>
            <a:lstStyle/>
            <a:p>
              <a:pPr>
                <a:lnSpc>
                  <a:spcPct val="90000"/>
                </a:lnSpc>
                <a:spcAft>
                  <a:spcPts val="1000"/>
                </a:spcAft>
              </a:pPr>
              <a:r>
                <a:rPr lang="en-US" sz="2800" dirty="0" err="1">
                  <a:solidFill>
                    <a:schemeClr val="bg2">
                      <a:lumMod val="50000"/>
                    </a:schemeClr>
                  </a:solidFill>
                  <a:latin typeface="+mj-lt"/>
                </a:rPr>
                <a:t>Mejorar</a:t>
              </a:r>
              <a:r>
                <a:rPr lang="en-US" sz="2800" dirty="0">
                  <a:solidFill>
                    <a:schemeClr val="bg2">
                      <a:lumMod val="50000"/>
                    </a:schemeClr>
                  </a:solidFill>
                  <a:latin typeface="+mj-lt"/>
                </a:rPr>
                <a:t> </a:t>
              </a:r>
              <a:r>
                <a:rPr lang="en-US" sz="2800" dirty="0" err="1">
                  <a:solidFill>
                    <a:schemeClr val="bg2">
                      <a:lumMod val="50000"/>
                    </a:schemeClr>
                  </a:solidFill>
                  <a:latin typeface="+mj-lt"/>
                </a:rPr>
                <a:t>satisfacción</a:t>
              </a:r>
              <a:endParaRPr lang="en-US" sz="2800" dirty="0">
                <a:solidFill>
                  <a:schemeClr val="bg2">
                    <a:lumMod val="50000"/>
                  </a:schemeClr>
                </a:solidFill>
                <a:latin typeface="+mj-lt"/>
              </a:endParaRPr>
            </a:p>
            <a:p>
              <a:pPr>
                <a:lnSpc>
                  <a:spcPct val="90000"/>
                </a:lnSpc>
                <a:spcAft>
                  <a:spcPts val="1000"/>
                </a:spcAft>
              </a:pPr>
              <a:r>
                <a:rPr lang="es-ES" sz="1800" dirty="0">
                  <a:latin typeface="Calibri Light" panose="020F0302020204030204" pitchFamily="34" charset="0"/>
                </a:rPr>
                <a:t>de nuestros servicios públicos y, mejoramos el posicionamiento en la sociedad</a:t>
              </a:r>
            </a:p>
            <a:p>
              <a:pPr>
                <a:lnSpc>
                  <a:spcPct val="90000"/>
                </a:lnSpc>
                <a:spcAft>
                  <a:spcPts val="1000"/>
                </a:spcAft>
              </a:pPr>
              <a:endParaRPr lang="es-ES" sz="1800" dirty="0">
                <a:latin typeface="Calibri Light" panose="020F0302020204030204" pitchFamily="34" charset="0"/>
              </a:endParaRPr>
            </a:p>
          </p:txBody>
        </p:sp>
        <p:sp>
          <p:nvSpPr>
            <p:cNvPr id="48" name="Textfeld 47" descr="&#10;&#10;&#10;&#10;&#10;&#10;&#10;&#10;&#10;&#10;&#10;&#10;&#10;&#10;&#10;&#10;&#10;&#10;&#10;&#10;&#10;&#10;&#10;&#10;&#10;&#10;&#10;&#10;&#10;&#10;&#10;&#10;&#10;&#10;&#10;&#10;&#10;&#10;&#10;&#10;&#10;&#10;&#10;&#10;&#10;&#10;&#10;&#10;&#10;&#10;&#10;&#10;&#10;&#10;&#10;&#10;&#10;&#10;&#10;&#10;&#10;&#10;&#10;PresentationLoad.com"/>
            <p:cNvSpPr txBox="1"/>
            <p:nvPr/>
          </p:nvSpPr>
          <p:spPr bwMode="gray">
            <a:xfrm>
              <a:off x="8866490" y="4600496"/>
              <a:ext cx="3620797" cy="1787771"/>
            </a:xfrm>
            <a:prstGeom prst="rect">
              <a:avLst/>
            </a:prstGeom>
            <a:noFill/>
          </p:spPr>
          <p:txBody>
            <a:bodyPr wrap="square" lIns="91431" tIns="45715" rIns="91431" bIns="45715" rtlCol="0">
              <a:spAutoFit/>
            </a:bodyPr>
            <a:lstStyle/>
            <a:p>
              <a:pPr>
                <a:lnSpc>
                  <a:spcPct val="90000"/>
                </a:lnSpc>
                <a:spcAft>
                  <a:spcPts val="1000"/>
                </a:spcAft>
              </a:pPr>
              <a:r>
                <a:rPr lang="en-US" sz="3200" dirty="0" err="1">
                  <a:solidFill>
                    <a:schemeClr val="accent4"/>
                  </a:solidFill>
                  <a:latin typeface="+mj-lt"/>
                </a:rPr>
                <a:t>Visión</a:t>
              </a:r>
              <a:r>
                <a:rPr lang="en-US" sz="3200" dirty="0">
                  <a:solidFill>
                    <a:schemeClr val="accent4"/>
                  </a:solidFill>
                  <a:latin typeface="+mj-lt"/>
                </a:rPr>
                <a:t> </a:t>
              </a:r>
              <a:r>
                <a:rPr lang="en-US" sz="3200" dirty="0" err="1">
                  <a:solidFill>
                    <a:schemeClr val="accent4"/>
                  </a:solidFill>
                  <a:latin typeface="+mj-lt"/>
                </a:rPr>
                <a:t>sistémica</a:t>
              </a:r>
              <a:r>
                <a:rPr lang="en-US" sz="3200" dirty="0">
                  <a:solidFill>
                    <a:schemeClr val="accent4"/>
                  </a:solidFill>
                  <a:latin typeface="+mj-lt"/>
                </a:rPr>
                <a:t> </a:t>
              </a:r>
            </a:p>
            <a:p>
              <a:pPr>
                <a:lnSpc>
                  <a:spcPct val="90000"/>
                </a:lnSpc>
                <a:spcAft>
                  <a:spcPts val="1000"/>
                </a:spcAft>
              </a:pPr>
              <a:r>
                <a:rPr lang="es-ES" sz="1800" dirty="0">
                  <a:latin typeface="Calibri Light" panose="020F0302020204030204" pitchFamily="34" charset="0"/>
                </a:rPr>
                <a:t>Necesidad de dar respuesta de forma sistémica a las necesidades de la ciudadanía (salud, educación, … en todas las fases vitales)</a:t>
              </a:r>
            </a:p>
          </p:txBody>
        </p:sp>
        <p:sp>
          <p:nvSpPr>
            <p:cNvPr id="49" name="Textfeld 48" descr="&#10;&#10;&#10;&#10;&#10;&#10;&#10;&#10;&#10;&#10;&#10;&#10;&#10;&#10;&#10;&#10;&#10;&#10;&#10;&#10;&#10;&#10;&#10;&#10;&#10;&#10;&#10;&#10;&#10;&#10;&#10;&#10;&#10;&#10;&#10;&#10;&#10;&#10;&#10;&#10;&#10;&#10;&#10;&#10;&#10;&#10;&#10;&#10;&#10;&#10;&#10;&#10;&#10;&#10;&#10;&#10;&#10;&#10;&#10;&#10;&#10;&#10;&#10;PresentationLoad.com"/>
            <p:cNvSpPr txBox="1"/>
            <p:nvPr/>
          </p:nvSpPr>
          <p:spPr bwMode="gray">
            <a:xfrm>
              <a:off x="4439622" y="4647931"/>
              <a:ext cx="4426868" cy="1459809"/>
            </a:xfrm>
            <a:prstGeom prst="rect">
              <a:avLst/>
            </a:prstGeom>
            <a:noFill/>
          </p:spPr>
          <p:txBody>
            <a:bodyPr wrap="square" lIns="91431" tIns="45715" rIns="91431" bIns="45715" rtlCol="0">
              <a:spAutoFit/>
            </a:bodyPr>
            <a:lstStyle/>
            <a:p>
              <a:pPr>
                <a:lnSpc>
                  <a:spcPct val="90000"/>
                </a:lnSpc>
                <a:spcAft>
                  <a:spcPts val="1000"/>
                </a:spcAft>
              </a:pPr>
              <a:r>
                <a:rPr lang="en-US" sz="2800" dirty="0">
                  <a:solidFill>
                    <a:schemeClr val="accent1">
                      <a:lumMod val="75000"/>
                    </a:schemeClr>
                  </a:solidFill>
                  <a:latin typeface="+mj-lt"/>
                </a:rPr>
                <a:t>Participación </a:t>
              </a:r>
              <a:r>
                <a:rPr lang="en-US" sz="2800" dirty="0" err="1">
                  <a:solidFill>
                    <a:schemeClr val="accent1">
                      <a:lumMod val="75000"/>
                    </a:schemeClr>
                  </a:solidFill>
                  <a:latin typeface="+mj-lt"/>
                </a:rPr>
                <a:t>activa</a:t>
              </a:r>
              <a:endParaRPr lang="en-US" sz="2800" dirty="0">
                <a:solidFill>
                  <a:schemeClr val="accent1">
                    <a:lumMod val="75000"/>
                  </a:schemeClr>
                </a:solidFill>
                <a:latin typeface="+mj-lt"/>
              </a:endParaRPr>
            </a:p>
            <a:p>
              <a:pPr>
                <a:lnSpc>
                  <a:spcPct val="90000"/>
                </a:lnSpc>
                <a:spcAft>
                  <a:spcPts val="1000"/>
                </a:spcAft>
              </a:pPr>
              <a:r>
                <a:rPr lang="es-ES" sz="1800" dirty="0">
                  <a:latin typeface="Calibri Light" panose="020F0302020204030204" pitchFamily="34" charset="0"/>
                </a:rPr>
                <a:t>Personas partícipes de su proceso vital. Nueva forma de relación profesional y usuario y usuaria de nuestros servicios</a:t>
              </a:r>
            </a:p>
          </p:txBody>
        </p:sp>
      </p:grpSp>
      <p:sp>
        <p:nvSpPr>
          <p:cNvPr id="22" name="1 Título"/>
          <p:cNvSpPr>
            <a:spLocks noGrp="1"/>
          </p:cNvSpPr>
          <p:nvPr>
            <p:ph type="title"/>
          </p:nvPr>
        </p:nvSpPr>
        <p:spPr>
          <a:xfrm>
            <a:off x="459632" y="410830"/>
            <a:ext cx="11133349" cy="1073122"/>
          </a:xfrm>
        </p:spPr>
        <p:txBody>
          <a:bodyPr>
            <a:normAutofit/>
          </a:bodyPr>
          <a:lstStyle/>
          <a:p>
            <a:r>
              <a:rPr lang="es-ES" sz="4400" b="1" cap="all" dirty="0">
                <a:solidFill>
                  <a:schemeClr val="accent1">
                    <a:lumMod val="75000"/>
                  </a:schemeClr>
                </a:solidFill>
              </a:rPr>
              <a:t>6. Impacto del conocimiento</a:t>
            </a:r>
          </a:p>
        </p:txBody>
      </p:sp>
      <p:sp>
        <p:nvSpPr>
          <p:cNvPr id="23" name="Textplatzhalter 4"/>
          <p:cNvSpPr txBox="1">
            <a:spLocks/>
          </p:cNvSpPr>
          <p:nvPr/>
        </p:nvSpPr>
        <p:spPr>
          <a:xfrm>
            <a:off x="503004" y="1211978"/>
            <a:ext cx="11133137" cy="541474"/>
          </a:xfrm>
          <a:prstGeom prst="rect">
            <a:avLst/>
          </a:prstGeom>
        </p:spPr>
        <p:txBody>
          <a:bodyPr/>
          <a:lstStyle>
            <a:lvl1pPr marL="273050" indent="-273050" algn="l" defTabSz="914400" rtl="0" eaLnBrk="1" latinLnBrk="0" hangingPunct="1">
              <a:spcBef>
                <a:spcPts val="0"/>
              </a:spcBef>
              <a:spcAft>
                <a:spcPts val="1000"/>
              </a:spcAft>
              <a:buFont typeface="Wingdings" panose="05000000000000000000" pitchFamily="2" charset="2"/>
              <a:buChar char="§"/>
              <a:defRPr sz="2200" kern="1200">
                <a:solidFill>
                  <a:schemeClr val="tx1"/>
                </a:solidFill>
                <a:latin typeface="Calibri Light" panose="020F0302020204030204" pitchFamily="34" charset="0"/>
                <a:ea typeface="+mn-ea"/>
                <a:cs typeface="+mn-cs"/>
              </a:defRPr>
            </a:lvl1pPr>
            <a:lvl2pPr marL="808038" indent="-273050" algn="l" defTabSz="914400" rtl="0" eaLnBrk="1" latinLnBrk="0" hangingPunct="1">
              <a:spcBef>
                <a:spcPts val="0"/>
              </a:spcBef>
              <a:spcAft>
                <a:spcPts val="1000"/>
              </a:spcAft>
              <a:buFont typeface="Symbol" panose="05050102010706020507" pitchFamily="18" charset="2"/>
              <a:buChar char="-"/>
              <a:defRPr sz="2000" kern="1200">
                <a:solidFill>
                  <a:schemeClr val="tx1"/>
                </a:solidFill>
                <a:latin typeface="Calibri Light" panose="020F0302020204030204" pitchFamily="34" charset="0"/>
                <a:ea typeface="+mn-ea"/>
                <a:cs typeface="+mn-cs"/>
              </a:defRPr>
            </a:lvl2pPr>
            <a:lvl3pPr marL="1081088" indent="-177800" algn="l" defTabSz="914400" rtl="0" eaLnBrk="1" latinLnBrk="0" hangingPunct="1">
              <a:spcBef>
                <a:spcPts val="0"/>
              </a:spcBef>
              <a:spcAft>
                <a:spcPts val="1000"/>
              </a:spcAft>
              <a:buFont typeface="Symbol" panose="05050102010706020507" pitchFamily="18" charset="2"/>
              <a:buChar char="-"/>
              <a:defRPr sz="1800" kern="1200">
                <a:solidFill>
                  <a:schemeClr val="tx1"/>
                </a:solidFill>
                <a:latin typeface="Calibri Light" panose="020F0302020204030204" pitchFamily="34" charset="0"/>
                <a:ea typeface="+mn-ea"/>
                <a:cs typeface="+mn-cs"/>
              </a:defRPr>
            </a:lvl3pPr>
            <a:lvl4pPr marL="1436688" indent="-177800" algn="l" defTabSz="914400" rtl="0" eaLnBrk="1" latinLnBrk="0" hangingPunct="1">
              <a:spcBef>
                <a:spcPts val="0"/>
              </a:spcBef>
              <a:spcAft>
                <a:spcPts val="1000"/>
              </a:spcAft>
              <a:buFont typeface="Symbol" panose="05050102010706020507" pitchFamily="18" charset="2"/>
              <a:buChar char="-"/>
              <a:defRPr sz="1600" kern="1200">
                <a:solidFill>
                  <a:schemeClr val="tx1"/>
                </a:solidFill>
                <a:latin typeface="Calibri Light" panose="020F0302020204030204" pitchFamily="34" charset="0"/>
                <a:ea typeface="+mn-ea"/>
                <a:cs typeface="+mn-cs"/>
              </a:defRPr>
            </a:lvl4pPr>
            <a:lvl5pPr marL="1793875" indent="-179388" algn="l" defTabSz="914400" rtl="0" eaLnBrk="1" latinLnBrk="0" hangingPunct="1">
              <a:spcBef>
                <a:spcPts val="0"/>
              </a:spcBef>
              <a:spcAft>
                <a:spcPts val="1000"/>
              </a:spcAft>
              <a:buFont typeface="Symbol" panose="05050102010706020507" pitchFamily="18" charset="2"/>
              <a:buChar char="-"/>
              <a:defRPr sz="16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ES" sz="2800" b="1" u="sng" dirty="0">
                <a:effectLst>
                  <a:outerShdw blurRad="38100" dist="38100" dir="2700000" algn="tl">
                    <a:srgbClr val="000000">
                      <a:alpha val="43137"/>
                    </a:srgbClr>
                  </a:outerShdw>
                </a:effectLst>
              </a:rPr>
              <a:t>RELACIÓN CON LA CIUDADANIA</a:t>
            </a:r>
          </a:p>
          <a:p>
            <a:pPr marL="0" indent="0">
              <a:buNone/>
            </a:pPr>
            <a:endParaRPr lang="es-ES" b="1" u="sng" dirty="0"/>
          </a:p>
        </p:txBody>
      </p:sp>
      <p:grpSp>
        <p:nvGrpSpPr>
          <p:cNvPr id="35" name="Gruppieren 146"/>
          <p:cNvGrpSpPr>
            <a:grpSpLocks noChangeAspect="1"/>
          </p:cNvGrpSpPr>
          <p:nvPr/>
        </p:nvGrpSpPr>
        <p:grpSpPr bwMode="gray">
          <a:xfrm>
            <a:off x="5251250" y="2590972"/>
            <a:ext cx="1324657" cy="1153263"/>
            <a:chOff x="2143125" y="5688013"/>
            <a:chExt cx="723900" cy="630237"/>
          </a:xfrm>
          <a:solidFill>
            <a:schemeClr val="bg2"/>
          </a:solidFill>
        </p:grpSpPr>
        <p:sp>
          <p:nvSpPr>
            <p:cNvPr id="36" name="Freeform 6"/>
            <p:cNvSpPr>
              <a:spLocks/>
            </p:cNvSpPr>
            <p:nvPr/>
          </p:nvSpPr>
          <p:spPr bwMode="gray">
            <a:xfrm>
              <a:off x="2289175" y="5905500"/>
              <a:ext cx="427038" cy="412750"/>
            </a:xfrm>
            <a:custGeom>
              <a:avLst/>
              <a:gdLst>
                <a:gd name="T0" fmla="*/ 94 w 114"/>
                <a:gd name="T1" fmla="*/ 54 h 110"/>
                <a:gd name="T2" fmla="*/ 92 w 114"/>
                <a:gd name="T3" fmla="*/ 51 h 110"/>
                <a:gd name="T4" fmla="*/ 83 w 114"/>
                <a:gd name="T5" fmla="*/ 33 h 110"/>
                <a:gd name="T6" fmla="*/ 71 w 114"/>
                <a:gd name="T7" fmla="*/ 75 h 110"/>
                <a:gd name="T8" fmla="*/ 71 w 114"/>
                <a:gd name="T9" fmla="*/ 76 h 110"/>
                <a:gd name="T10" fmla="*/ 68 w 114"/>
                <a:gd name="T11" fmla="*/ 79 h 110"/>
                <a:gd name="T12" fmla="*/ 60 w 114"/>
                <a:gd name="T13" fmla="*/ 76 h 110"/>
                <a:gd name="T14" fmla="*/ 37 w 114"/>
                <a:gd name="T15" fmla="*/ 0 h 110"/>
                <a:gd name="T16" fmla="*/ 16 w 114"/>
                <a:gd name="T17" fmla="*/ 51 h 110"/>
                <a:gd name="T18" fmla="*/ 16 w 114"/>
                <a:gd name="T19" fmla="*/ 51 h 110"/>
                <a:gd name="T20" fmla="*/ 15 w 114"/>
                <a:gd name="T21" fmla="*/ 53 h 110"/>
                <a:gd name="T22" fmla="*/ 15 w 114"/>
                <a:gd name="T23" fmla="*/ 53 h 110"/>
                <a:gd name="T24" fmla="*/ 14 w 114"/>
                <a:gd name="T25" fmla="*/ 53 h 110"/>
                <a:gd name="T26" fmla="*/ 14 w 114"/>
                <a:gd name="T27" fmla="*/ 54 h 110"/>
                <a:gd name="T28" fmla="*/ 13 w 114"/>
                <a:gd name="T29" fmla="*/ 54 h 110"/>
                <a:gd name="T30" fmla="*/ 13 w 114"/>
                <a:gd name="T31" fmla="*/ 54 h 110"/>
                <a:gd name="T32" fmla="*/ 12 w 114"/>
                <a:gd name="T33" fmla="*/ 55 h 110"/>
                <a:gd name="T34" fmla="*/ 12 w 114"/>
                <a:gd name="T35" fmla="*/ 55 h 110"/>
                <a:gd name="T36" fmla="*/ 11 w 114"/>
                <a:gd name="T37" fmla="*/ 55 h 110"/>
                <a:gd name="T38" fmla="*/ 10 w 114"/>
                <a:gd name="T39" fmla="*/ 55 h 110"/>
                <a:gd name="T40" fmla="*/ 10 w 114"/>
                <a:gd name="T41" fmla="*/ 55 h 110"/>
                <a:gd name="T42" fmla="*/ 0 w 114"/>
                <a:gd name="T43" fmla="*/ 55 h 110"/>
                <a:gd name="T44" fmla="*/ 48 w 114"/>
                <a:gd name="T45" fmla="*/ 107 h 110"/>
                <a:gd name="T46" fmla="*/ 57 w 114"/>
                <a:gd name="T47" fmla="*/ 110 h 110"/>
                <a:gd name="T48" fmla="*/ 66 w 114"/>
                <a:gd name="T49" fmla="*/ 107 h 110"/>
                <a:gd name="T50" fmla="*/ 114 w 114"/>
                <a:gd name="T51" fmla="*/ 55 h 110"/>
                <a:gd name="T52" fmla="*/ 97 w 114"/>
                <a:gd name="T53" fmla="*/ 55 h 110"/>
                <a:gd name="T54" fmla="*/ 94 w 114"/>
                <a:gd name="T55" fmla="*/ 5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10">
                  <a:moveTo>
                    <a:pt x="94" y="54"/>
                  </a:moveTo>
                  <a:cubicBezTo>
                    <a:pt x="93" y="53"/>
                    <a:pt x="92" y="53"/>
                    <a:pt x="92" y="51"/>
                  </a:cubicBezTo>
                  <a:cubicBezTo>
                    <a:pt x="83" y="33"/>
                    <a:pt x="83" y="33"/>
                    <a:pt x="83" y="33"/>
                  </a:cubicBezTo>
                  <a:cubicBezTo>
                    <a:pt x="71" y="75"/>
                    <a:pt x="71" y="75"/>
                    <a:pt x="71" y="75"/>
                  </a:cubicBezTo>
                  <a:cubicBezTo>
                    <a:pt x="71" y="76"/>
                    <a:pt x="71" y="76"/>
                    <a:pt x="71" y="76"/>
                  </a:cubicBezTo>
                  <a:cubicBezTo>
                    <a:pt x="70" y="77"/>
                    <a:pt x="69" y="78"/>
                    <a:pt x="68" y="79"/>
                  </a:cubicBezTo>
                  <a:cubicBezTo>
                    <a:pt x="65" y="80"/>
                    <a:pt x="61" y="79"/>
                    <a:pt x="60" y="76"/>
                  </a:cubicBezTo>
                  <a:cubicBezTo>
                    <a:pt x="37" y="0"/>
                    <a:pt x="37" y="0"/>
                    <a:pt x="37" y="0"/>
                  </a:cubicBezTo>
                  <a:cubicBezTo>
                    <a:pt x="16" y="51"/>
                    <a:pt x="16" y="51"/>
                    <a:pt x="16" y="51"/>
                  </a:cubicBezTo>
                  <a:cubicBezTo>
                    <a:pt x="16" y="51"/>
                    <a:pt x="16" y="51"/>
                    <a:pt x="16" y="51"/>
                  </a:cubicBezTo>
                  <a:cubicBezTo>
                    <a:pt x="16" y="52"/>
                    <a:pt x="15" y="52"/>
                    <a:pt x="15" y="53"/>
                  </a:cubicBezTo>
                  <a:cubicBezTo>
                    <a:pt x="15" y="53"/>
                    <a:pt x="15" y="53"/>
                    <a:pt x="15" y="53"/>
                  </a:cubicBezTo>
                  <a:cubicBezTo>
                    <a:pt x="15" y="53"/>
                    <a:pt x="15" y="53"/>
                    <a:pt x="14" y="53"/>
                  </a:cubicBezTo>
                  <a:cubicBezTo>
                    <a:pt x="14" y="54"/>
                    <a:pt x="14" y="54"/>
                    <a:pt x="14" y="54"/>
                  </a:cubicBezTo>
                  <a:cubicBezTo>
                    <a:pt x="14" y="54"/>
                    <a:pt x="14" y="54"/>
                    <a:pt x="13" y="54"/>
                  </a:cubicBezTo>
                  <a:cubicBezTo>
                    <a:pt x="13" y="54"/>
                    <a:pt x="13" y="54"/>
                    <a:pt x="13" y="54"/>
                  </a:cubicBezTo>
                  <a:cubicBezTo>
                    <a:pt x="13" y="54"/>
                    <a:pt x="13" y="55"/>
                    <a:pt x="12" y="55"/>
                  </a:cubicBezTo>
                  <a:cubicBezTo>
                    <a:pt x="12" y="55"/>
                    <a:pt x="12" y="55"/>
                    <a:pt x="12" y="55"/>
                  </a:cubicBezTo>
                  <a:cubicBezTo>
                    <a:pt x="12" y="55"/>
                    <a:pt x="12" y="55"/>
                    <a:pt x="11" y="55"/>
                  </a:cubicBezTo>
                  <a:cubicBezTo>
                    <a:pt x="11" y="55"/>
                    <a:pt x="11" y="55"/>
                    <a:pt x="10" y="55"/>
                  </a:cubicBezTo>
                  <a:cubicBezTo>
                    <a:pt x="10" y="55"/>
                    <a:pt x="10" y="55"/>
                    <a:pt x="10" y="55"/>
                  </a:cubicBezTo>
                  <a:cubicBezTo>
                    <a:pt x="0" y="55"/>
                    <a:pt x="0" y="55"/>
                    <a:pt x="0" y="55"/>
                  </a:cubicBezTo>
                  <a:cubicBezTo>
                    <a:pt x="48" y="107"/>
                    <a:pt x="48" y="107"/>
                    <a:pt x="48" y="107"/>
                  </a:cubicBezTo>
                  <a:cubicBezTo>
                    <a:pt x="51" y="109"/>
                    <a:pt x="54" y="110"/>
                    <a:pt x="57" y="110"/>
                  </a:cubicBezTo>
                  <a:cubicBezTo>
                    <a:pt x="61" y="110"/>
                    <a:pt x="64" y="109"/>
                    <a:pt x="66" y="107"/>
                  </a:cubicBezTo>
                  <a:cubicBezTo>
                    <a:pt x="114" y="55"/>
                    <a:pt x="114" y="55"/>
                    <a:pt x="114" y="55"/>
                  </a:cubicBezTo>
                  <a:cubicBezTo>
                    <a:pt x="97" y="55"/>
                    <a:pt x="97" y="55"/>
                    <a:pt x="97" y="55"/>
                  </a:cubicBezTo>
                  <a:cubicBezTo>
                    <a:pt x="96" y="55"/>
                    <a:pt x="95" y="55"/>
                    <a:pt x="94"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7"/>
            <p:cNvSpPr>
              <a:spLocks/>
            </p:cNvSpPr>
            <p:nvPr/>
          </p:nvSpPr>
          <p:spPr bwMode="gray">
            <a:xfrm>
              <a:off x="2143125" y="5688013"/>
              <a:ext cx="723900" cy="412750"/>
            </a:xfrm>
            <a:custGeom>
              <a:avLst/>
              <a:gdLst>
                <a:gd name="T0" fmla="*/ 71 w 193"/>
                <a:gd name="T1" fmla="*/ 38 h 110"/>
                <a:gd name="T2" fmla="*/ 77 w 193"/>
                <a:gd name="T3" fmla="*/ 34 h 110"/>
                <a:gd name="T4" fmla="*/ 83 w 193"/>
                <a:gd name="T5" fmla="*/ 38 h 110"/>
                <a:gd name="T6" fmla="*/ 104 w 193"/>
                <a:gd name="T7" fmla="*/ 110 h 110"/>
                <a:gd name="T8" fmla="*/ 115 w 193"/>
                <a:gd name="T9" fmla="*/ 72 h 110"/>
                <a:gd name="T10" fmla="*/ 123 w 193"/>
                <a:gd name="T11" fmla="*/ 69 h 110"/>
                <a:gd name="T12" fmla="*/ 126 w 193"/>
                <a:gd name="T13" fmla="*/ 73 h 110"/>
                <a:gd name="T14" fmla="*/ 140 w 193"/>
                <a:gd name="T15" fmla="*/ 101 h 110"/>
                <a:gd name="T16" fmla="*/ 164 w 193"/>
                <a:gd name="T17" fmla="*/ 101 h 110"/>
                <a:gd name="T18" fmla="*/ 178 w 193"/>
                <a:gd name="T19" fmla="*/ 87 h 110"/>
                <a:gd name="T20" fmla="*/ 193 w 193"/>
                <a:gd name="T21" fmla="*/ 51 h 110"/>
                <a:gd name="T22" fmla="*/ 178 w 193"/>
                <a:gd name="T23" fmla="*/ 15 h 110"/>
                <a:gd name="T24" fmla="*/ 141 w 193"/>
                <a:gd name="T25" fmla="*/ 0 h 110"/>
                <a:gd name="T26" fmla="*/ 105 w 193"/>
                <a:gd name="T27" fmla="*/ 15 h 110"/>
                <a:gd name="T28" fmla="*/ 96 w 193"/>
                <a:gd name="T29" fmla="*/ 27 h 110"/>
                <a:gd name="T30" fmla="*/ 87 w 193"/>
                <a:gd name="T31" fmla="*/ 15 h 110"/>
                <a:gd name="T32" fmla="*/ 51 w 193"/>
                <a:gd name="T33" fmla="*/ 0 h 110"/>
                <a:gd name="T34" fmla="*/ 15 w 193"/>
                <a:gd name="T35" fmla="*/ 15 h 110"/>
                <a:gd name="T36" fmla="*/ 0 w 193"/>
                <a:gd name="T37" fmla="*/ 51 h 110"/>
                <a:gd name="T38" fmla="*/ 15 w 193"/>
                <a:gd name="T39" fmla="*/ 87 h 110"/>
                <a:gd name="T40" fmla="*/ 28 w 193"/>
                <a:gd name="T41" fmla="*/ 101 h 110"/>
                <a:gd name="T42" fmla="*/ 45 w 193"/>
                <a:gd name="T43" fmla="*/ 101 h 110"/>
                <a:gd name="T44" fmla="*/ 71 w 193"/>
                <a:gd name="T45" fmla="*/ 3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3" h="110">
                  <a:moveTo>
                    <a:pt x="71" y="38"/>
                  </a:moveTo>
                  <a:cubicBezTo>
                    <a:pt x="72" y="36"/>
                    <a:pt x="74" y="34"/>
                    <a:pt x="77" y="34"/>
                  </a:cubicBezTo>
                  <a:cubicBezTo>
                    <a:pt x="79" y="34"/>
                    <a:pt x="82" y="36"/>
                    <a:pt x="83" y="38"/>
                  </a:cubicBezTo>
                  <a:cubicBezTo>
                    <a:pt x="104" y="110"/>
                    <a:pt x="104" y="110"/>
                    <a:pt x="104" y="110"/>
                  </a:cubicBezTo>
                  <a:cubicBezTo>
                    <a:pt x="115" y="72"/>
                    <a:pt x="115" y="72"/>
                    <a:pt x="115" y="72"/>
                  </a:cubicBezTo>
                  <a:cubicBezTo>
                    <a:pt x="116" y="69"/>
                    <a:pt x="120" y="68"/>
                    <a:pt x="123" y="69"/>
                  </a:cubicBezTo>
                  <a:cubicBezTo>
                    <a:pt x="125" y="70"/>
                    <a:pt x="126" y="71"/>
                    <a:pt x="126" y="73"/>
                  </a:cubicBezTo>
                  <a:cubicBezTo>
                    <a:pt x="140" y="101"/>
                    <a:pt x="140" y="101"/>
                    <a:pt x="140" y="101"/>
                  </a:cubicBezTo>
                  <a:cubicBezTo>
                    <a:pt x="164" y="101"/>
                    <a:pt x="164" y="101"/>
                    <a:pt x="164" y="101"/>
                  </a:cubicBezTo>
                  <a:cubicBezTo>
                    <a:pt x="178" y="87"/>
                    <a:pt x="178" y="87"/>
                    <a:pt x="178" y="87"/>
                  </a:cubicBezTo>
                  <a:cubicBezTo>
                    <a:pt x="187" y="77"/>
                    <a:pt x="193" y="65"/>
                    <a:pt x="193" y="51"/>
                  </a:cubicBezTo>
                  <a:cubicBezTo>
                    <a:pt x="193" y="37"/>
                    <a:pt x="187" y="24"/>
                    <a:pt x="178" y="15"/>
                  </a:cubicBezTo>
                  <a:cubicBezTo>
                    <a:pt x="168" y="5"/>
                    <a:pt x="155" y="0"/>
                    <a:pt x="141" y="0"/>
                  </a:cubicBezTo>
                  <a:cubicBezTo>
                    <a:pt x="128" y="0"/>
                    <a:pt x="115" y="5"/>
                    <a:pt x="105" y="15"/>
                  </a:cubicBezTo>
                  <a:cubicBezTo>
                    <a:pt x="102" y="18"/>
                    <a:pt x="99" y="22"/>
                    <a:pt x="96" y="27"/>
                  </a:cubicBezTo>
                  <a:cubicBezTo>
                    <a:pt x="94" y="22"/>
                    <a:pt x="91" y="18"/>
                    <a:pt x="87" y="15"/>
                  </a:cubicBezTo>
                  <a:cubicBezTo>
                    <a:pt x="78" y="5"/>
                    <a:pt x="65" y="0"/>
                    <a:pt x="51" y="0"/>
                  </a:cubicBezTo>
                  <a:cubicBezTo>
                    <a:pt x="37" y="0"/>
                    <a:pt x="25" y="5"/>
                    <a:pt x="15" y="15"/>
                  </a:cubicBezTo>
                  <a:cubicBezTo>
                    <a:pt x="5" y="24"/>
                    <a:pt x="0" y="37"/>
                    <a:pt x="0" y="51"/>
                  </a:cubicBezTo>
                  <a:cubicBezTo>
                    <a:pt x="0" y="65"/>
                    <a:pt x="5" y="77"/>
                    <a:pt x="15" y="87"/>
                  </a:cubicBezTo>
                  <a:cubicBezTo>
                    <a:pt x="28" y="101"/>
                    <a:pt x="28" y="101"/>
                    <a:pt x="28" y="101"/>
                  </a:cubicBezTo>
                  <a:cubicBezTo>
                    <a:pt x="45" y="101"/>
                    <a:pt x="45" y="101"/>
                    <a:pt x="45" y="101"/>
                  </a:cubicBezTo>
                  <a:lnTo>
                    <a:pt x="71"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8" name="Gruppieren 156"/>
          <p:cNvGrpSpPr>
            <a:grpSpLocks noChangeAspect="1"/>
          </p:cNvGrpSpPr>
          <p:nvPr/>
        </p:nvGrpSpPr>
        <p:grpSpPr bwMode="gray">
          <a:xfrm>
            <a:off x="1556761" y="2424777"/>
            <a:ext cx="1180704" cy="1352727"/>
            <a:chOff x="7129463" y="5835650"/>
            <a:chExt cx="719138" cy="823913"/>
          </a:xfrm>
          <a:solidFill>
            <a:schemeClr val="bg2"/>
          </a:solidFill>
        </p:grpSpPr>
        <p:sp>
          <p:nvSpPr>
            <p:cNvPr id="39" name="Freeform 33"/>
            <p:cNvSpPr>
              <a:spLocks/>
            </p:cNvSpPr>
            <p:nvPr/>
          </p:nvSpPr>
          <p:spPr bwMode="gray">
            <a:xfrm>
              <a:off x="7129463" y="5835650"/>
              <a:ext cx="442913" cy="587375"/>
            </a:xfrm>
            <a:custGeom>
              <a:avLst/>
              <a:gdLst>
                <a:gd name="T0" fmla="*/ 9 w 118"/>
                <a:gd name="T1" fmla="*/ 41 h 157"/>
                <a:gd name="T2" fmla="*/ 22 w 118"/>
                <a:gd name="T3" fmla="*/ 92 h 157"/>
                <a:gd name="T4" fmla="*/ 71 w 118"/>
                <a:gd name="T5" fmla="*/ 90 h 157"/>
                <a:gd name="T6" fmla="*/ 71 w 118"/>
                <a:gd name="T7" fmla="*/ 51 h 157"/>
                <a:gd name="T8" fmla="*/ 44 w 118"/>
                <a:gd name="T9" fmla="*/ 52 h 157"/>
                <a:gd name="T10" fmla="*/ 52 w 118"/>
                <a:gd name="T11" fmla="*/ 51 h 157"/>
                <a:gd name="T12" fmla="*/ 67 w 118"/>
                <a:gd name="T13" fmla="*/ 63 h 157"/>
                <a:gd name="T14" fmla="*/ 52 w 118"/>
                <a:gd name="T15" fmla="*/ 80 h 157"/>
                <a:gd name="T16" fmla="*/ 35 w 118"/>
                <a:gd name="T17" fmla="*/ 69 h 157"/>
                <a:gd name="T18" fmla="*/ 38 w 118"/>
                <a:gd name="T19" fmla="*/ 45 h 157"/>
                <a:gd name="T20" fmla="*/ 67 w 118"/>
                <a:gd name="T21" fmla="*/ 39 h 157"/>
                <a:gd name="T22" fmla="*/ 92 w 118"/>
                <a:gd name="T23" fmla="*/ 83 h 157"/>
                <a:gd name="T24" fmla="*/ 79 w 118"/>
                <a:gd name="T25" fmla="*/ 112 h 157"/>
                <a:gd name="T26" fmla="*/ 38 w 118"/>
                <a:gd name="T27" fmla="*/ 157 h 157"/>
                <a:gd name="T28" fmla="*/ 98 w 118"/>
                <a:gd name="T29" fmla="*/ 112 h 157"/>
                <a:gd name="T30" fmla="*/ 116 w 118"/>
                <a:gd name="T31" fmla="*/ 76 h 157"/>
                <a:gd name="T32" fmla="*/ 93 w 118"/>
                <a:gd name="T33" fmla="*/ 22 h 157"/>
                <a:gd name="T34" fmla="*/ 9 w 118"/>
                <a:gd name="T35" fmla="*/ 4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157">
                  <a:moveTo>
                    <a:pt x="9" y="41"/>
                  </a:moveTo>
                  <a:cubicBezTo>
                    <a:pt x="0" y="62"/>
                    <a:pt x="4" y="79"/>
                    <a:pt x="22" y="92"/>
                  </a:cubicBezTo>
                  <a:cubicBezTo>
                    <a:pt x="38" y="104"/>
                    <a:pt x="57" y="103"/>
                    <a:pt x="71" y="90"/>
                  </a:cubicBezTo>
                  <a:cubicBezTo>
                    <a:pt x="83" y="79"/>
                    <a:pt x="83" y="63"/>
                    <a:pt x="71" y="51"/>
                  </a:cubicBezTo>
                  <a:cubicBezTo>
                    <a:pt x="63" y="43"/>
                    <a:pt x="51" y="43"/>
                    <a:pt x="44" y="52"/>
                  </a:cubicBezTo>
                  <a:cubicBezTo>
                    <a:pt x="47" y="51"/>
                    <a:pt x="49" y="51"/>
                    <a:pt x="52" y="51"/>
                  </a:cubicBezTo>
                  <a:cubicBezTo>
                    <a:pt x="60" y="50"/>
                    <a:pt x="67" y="55"/>
                    <a:pt x="67" y="63"/>
                  </a:cubicBezTo>
                  <a:cubicBezTo>
                    <a:pt x="67" y="72"/>
                    <a:pt x="60" y="81"/>
                    <a:pt x="52" y="80"/>
                  </a:cubicBezTo>
                  <a:cubicBezTo>
                    <a:pt x="44" y="80"/>
                    <a:pt x="38" y="76"/>
                    <a:pt x="35" y="69"/>
                  </a:cubicBezTo>
                  <a:cubicBezTo>
                    <a:pt x="31" y="61"/>
                    <a:pt x="32" y="51"/>
                    <a:pt x="38" y="45"/>
                  </a:cubicBezTo>
                  <a:cubicBezTo>
                    <a:pt x="45" y="38"/>
                    <a:pt x="58" y="35"/>
                    <a:pt x="67" y="39"/>
                  </a:cubicBezTo>
                  <a:cubicBezTo>
                    <a:pt x="83" y="46"/>
                    <a:pt x="94" y="65"/>
                    <a:pt x="92" y="83"/>
                  </a:cubicBezTo>
                  <a:cubicBezTo>
                    <a:pt x="90" y="94"/>
                    <a:pt x="85" y="103"/>
                    <a:pt x="79" y="112"/>
                  </a:cubicBezTo>
                  <a:cubicBezTo>
                    <a:pt x="68" y="129"/>
                    <a:pt x="54" y="144"/>
                    <a:pt x="38" y="157"/>
                  </a:cubicBezTo>
                  <a:cubicBezTo>
                    <a:pt x="55" y="150"/>
                    <a:pt x="86" y="126"/>
                    <a:pt x="98" y="112"/>
                  </a:cubicBezTo>
                  <a:cubicBezTo>
                    <a:pt x="107" y="102"/>
                    <a:pt x="114" y="90"/>
                    <a:pt x="116" y="76"/>
                  </a:cubicBezTo>
                  <a:cubicBezTo>
                    <a:pt x="118" y="54"/>
                    <a:pt x="108" y="37"/>
                    <a:pt x="93" y="22"/>
                  </a:cubicBezTo>
                  <a:cubicBezTo>
                    <a:pt x="71" y="1"/>
                    <a:pt x="25" y="0"/>
                    <a:pt x="9"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34"/>
            <p:cNvSpPr>
              <a:spLocks/>
            </p:cNvSpPr>
            <p:nvPr/>
          </p:nvSpPr>
          <p:spPr bwMode="gray">
            <a:xfrm>
              <a:off x="7327901" y="6288088"/>
              <a:ext cx="461963" cy="371475"/>
            </a:xfrm>
            <a:custGeom>
              <a:avLst/>
              <a:gdLst>
                <a:gd name="T0" fmla="*/ 48 w 123"/>
                <a:gd name="T1" fmla="*/ 13 h 99"/>
                <a:gd name="T2" fmla="*/ 12 w 123"/>
                <a:gd name="T3" fmla="*/ 42 h 99"/>
                <a:gd name="T4" fmla="*/ 0 w 123"/>
                <a:gd name="T5" fmla="*/ 55 h 99"/>
                <a:gd name="T6" fmla="*/ 1 w 123"/>
                <a:gd name="T7" fmla="*/ 55 h 99"/>
                <a:gd name="T8" fmla="*/ 4 w 123"/>
                <a:gd name="T9" fmla="*/ 52 h 99"/>
                <a:gd name="T10" fmla="*/ 52 w 123"/>
                <a:gd name="T11" fmla="*/ 26 h 99"/>
                <a:gd name="T12" fmla="*/ 94 w 123"/>
                <a:gd name="T13" fmla="*/ 45 h 99"/>
                <a:gd name="T14" fmla="*/ 91 w 123"/>
                <a:gd name="T15" fmla="*/ 69 h 99"/>
                <a:gd name="T16" fmla="*/ 73 w 123"/>
                <a:gd name="T17" fmla="*/ 72 h 99"/>
                <a:gd name="T18" fmla="*/ 62 w 123"/>
                <a:gd name="T19" fmla="*/ 60 h 99"/>
                <a:gd name="T20" fmla="*/ 68 w 123"/>
                <a:gd name="T21" fmla="*/ 48 h 99"/>
                <a:gd name="T22" fmla="*/ 80 w 123"/>
                <a:gd name="T23" fmla="*/ 49 h 99"/>
                <a:gd name="T24" fmla="*/ 85 w 123"/>
                <a:gd name="T25" fmla="*/ 62 h 99"/>
                <a:gd name="T26" fmla="*/ 83 w 123"/>
                <a:gd name="T27" fmla="*/ 67 h 99"/>
                <a:gd name="T28" fmla="*/ 86 w 123"/>
                <a:gd name="T29" fmla="*/ 44 h 99"/>
                <a:gd name="T30" fmla="*/ 60 w 123"/>
                <a:gd name="T31" fmla="*/ 38 h 99"/>
                <a:gd name="T32" fmla="*/ 45 w 123"/>
                <a:gd name="T33" fmla="*/ 66 h 99"/>
                <a:gd name="T34" fmla="*/ 67 w 123"/>
                <a:gd name="T35" fmla="*/ 95 h 99"/>
                <a:gd name="T36" fmla="*/ 107 w 123"/>
                <a:gd name="T37" fmla="*/ 85 h 99"/>
                <a:gd name="T38" fmla="*/ 113 w 123"/>
                <a:gd name="T39" fmla="*/ 33 h 99"/>
                <a:gd name="T40" fmla="*/ 48 w 123"/>
                <a:gd name="T41" fmla="*/ 1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 h="99">
                  <a:moveTo>
                    <a:pt x="48" y="13"/>
                  </a:moveTo>
                  <a:cubicBezTo>
                    <a:pt x="34" y="21"/>
                    <a:pt x="23" y="31"/>
                    <a:pt x="12" y="42"/>
                  </a:cubicBezTo>
                  <a:cubicBezTo>
                    <a:pt x="8" y="46"/>
                    <a:pt x="4" y="50"/>
                    <a:pt x="0" y="55"/>
                  </a:cubicBezTo>
                  <a:cubicBezTo>
                    <a:pt x="0" y="55"/>
                    <a:pt x="0" y="55"/>
                    <a:pt x="1" y="55"/>
                  </a:cubicBezTo>
                  <a:cubicBezTo>
                    <a:pt x="2" y="54"/>
                    <a:pt x="3" y="53"/>
                    <a:pt x="4" y="52"/>
                  </a:cubicBezTo>
                  <a:cubicBezTo>
                    <a:pt x="19" y="41"/>
                    <a:pt x="34" y="32"/>
                    <a:pt x="52" y="26"/>
                  </a:cubicBezTo>
                  <a:cubicBezTo>
                    <a:pt x="71" y="21"/>
                    <a:pt x="86" y="28"/>
                    <a:pt x="94" y="45"/>
                  </a:cubicBezTo>
                  <a:cubicBezTo>
                    <a:pt x="98" y="53"/>
                    <a:pt x="97" y="62"/>
                    <a:pt x="91" y="69"/>
                  </a:cubicBezTo>
                  <a:cubicBezTo>
                    <a:pt x="86" y="74"/>
                    <a:pt x="79" y="74"/>
                    <a:pt x="73" y="72"/>
                  </a:cubicBezTo>
                  <a:cubicBezTo>
                    <a:pt x="66" y="71"/>
                    <a:pt x="63" y="66"/>
                    <a:pt x="62" y="60"/>
                  </a:cubicBezTo>
                  <a:cubicBezTo>
                    <a:pt x="61" y="54"/>
                    <a:pt x="63" y="50"/>
                    <a:pt x="68" y="48"/>
                  </a:cubicBezTo>
                  <a:cubicBezTo>
                    <a:pt x="72" y="46"/>
                    <a:pt x="76" y="46"/>
                    <a:pt x="80" y="49"/>
                  </a:cubicBezTo>
                  <a:cubicBezTo>
                    <a:pt x="85" y="53"/>
                    <a:pt x="86" y="57"/>
                    <a:pt x="85" y="62"/>
                  </a:cubicBezTo>
                  <a:cubicBezTo>
                    <a:pt x="84" y="63"/>
                    <a:pt x="84" y="65"/>
                    <a:pt x="83" y="67"/>
                  </a:cubicBezTo>
                  <a:cubicBezTo>
                    <a:pt x="91" y="60"/>
                    <a:pt x="92" y="51"/>
                    <a:pt x="86" y="44"/>
                  </a:cubicBezTo>
                  <a:cubicBezTo>
                    <a:pt x="80" y="35"/>
                    <a:pt x="70" y="33"/>
                    <a:pt x="60" y="38"/>
                  </a:cubicBezTo>
                  <a:cubicBezTo>
                    <a:pt x="49" y="44"/>
                    <a:pt x="44" y="54"/>
                    <a:pt x="45" y="66"/>
                  </a:cubicBezTo>
                  <a:cubicBezTo>
                    <a:pt x="46" y="79"/>
                    <a:pt x="56" y="92"/>
                    <a:pt x="67" y="95"/>
                  </a:cubicBezTo>
                  <a:cubicBezTo>
                    <a:pt x="82" y="99"/>
                    <a:pt x="96" y="95"/>
                    <a:pt x="107" y="85"/>
                  </a:cubicBezTo>
                  <a:cubicBezTo>
                    <a:pt x="122" y="71"/>
                    <a:pt x="123" y="51"/>
                    <a:pt x="113" y="33"/>
                  </a:cubicBezTo>
                  <a:cubicBezTo>
                    <a:pt x="99" y="8"/>
                    <a:pt x="73" y="0"/>
                    <a:pt x="48"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35"/>
            <p:cNvSpPr>
              <a:spLocks/>
            </p:cNvSpPr>
            <p:nvPr/>
          </p:nvSpPr>
          <p:spPr bwMode="gray">
            <a:xfrm>
              <a:off x="7597776" y="6022975"/>
              <a:ext cx="250825" cy="288925"/>
            </a:xfrm>
            <a:custGeom>
              <a:avLst/>
              <a:gdLst>
                <a:gd name="T0" fmla="*/ 31 w 67"/>
                <a:gd name="T1" fmla="*/ 2 h 77"/>
                <a:gd name="T2" fmla="*/ 3 w 67"/>
                <a:gd name="T3" fmla="*/ 36 h 77"/>
                <a:gd name="T4" fmla="*/ 22 w 67"/>
                <a:gd name="T5" fmla="*/ 52 h 77"/>
                <a:gd name="T6" fmla="*/ 39 w 67"/>
                <a:gd name="T7" fmla="*/ 43 h 77"/>
                <a:gd name="T8" fmla="*/ 34 w 67"/>
                <a:gd name="T9" fmla="*/ 27 h 77"/>
                <a:gd name="T10" fmla="*/ 35 w 67"/>
                <a:gd name="T11" fmla="*/ 30 h 77"/>
                <a:gd name="T12" fmla="*/ 32 w 67"/>
                <a:gd name="T13" fmla="*/ 41 h 77"/>
                <a:gd name="T14" fmla="*/ 21 w 67"/>
                <a:gd name="T15" fmla="*/ 41 h 77"/>
                <a:gd name="T16" fmla="*/ 17 w 67"/>
                <a:gd name="T17" fmla="*/ 31 h 77"/>
                <a:gd name="T18" fmla="*/ 41 w 67"/>
                <a:gd name="T19" fmla="*/ 24 h 77"/>
                <a:gd name="T20" fmla="*/ 45 w 67"/>
                <a:gd name="T21" fmla="*/ 49 h 77"/>
                <a:gd name="T22" fmla="*/ 8 w 67"/>
                <a:gd name="T23" fmla="*/ 70 h 77"/>
                <a:gd name="T24" fmla="*/ 52 w 67"/>
                <a:gd name="T25" fmla="*/ 64 h 77"/>
                <a:gd name="T26" fmla="*/ 62 w 67"/>
                <a:gd name="T27" fmla="*/ 25 h 77"/>
                <a:gd name="T28" fmla="*/ 31 w 67"/>
                <a:gd name="T29" fmla="*/ 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77">
                  <a:moveTo>
                    <a:pt x="31" y="2"/>
                  </a:moveTo>
                  <a:cubicBezTo>
                    <a:pt x="11" y="0"/>
                    <a:pt x="0" y="22"/>
                    <a:pt x="3" y="36"/>
                  </a:cubicBezTo>
                  <a:cubicBezTo>
                    <a:pt x="6" y="44"/>
                    <a:pt x="14" y="52"/>
                    <a:pt x="22" y="52"/>
                  </a:cubicBezTo>
                  <a:cubicBezTo>
                    <a:pt x="29" y="53"/>
                    <a:pt x="36" y="49"/>
                    <a:pt x="39" y="43"/>
                  </a:cubicBezTo>
                  <a:cubicBezTo>
                    <a:pt x="41" y="37"/>
                    <a:pt x="40" y="32"/>
                    <a:pt x="34" y="27"/>
                  </a:cubicBezTo>
                  <a:cubicBezTo>
                    <a:pt x="35" y="29"/>
                    <a:pt x="35" y="30"/>
                    <a:pt x="35" y="30"/>
                  </a:cubicBezTo>
                  <a:cubicBezTo>
                    <a:pt x="37" y="35"/>
                    <a:pt x="36" y="38"/>
                    <a:pt x="32" y="41"/>
                  </a:cubicBezTo>
                  <a:cubicBezTo>
                    <a:pt x="29" y="44"/>
                    <a:pt x="25" y="44"/>
                    <a:pt x="21" y="41"/>
                  </a:cubicBezTo>
                  <a:cubicBezTo>
                    <a:pt x="17" y="39"/>
                    <a:pt x="16" y="35"/>
                    <a:pt x="17" y="31"/>
                  </a:cubicBezTo>
                  <a:cubicBezTo>
                    <a:pt x="20" y="21"/>
                    <a:pt x="34" y="17"/>
                    <a:pt x="41" y="24"/>
                  </a:cubicBezTo>
                  <a:cubicBezTo>
                    <a:pt x="48" y="30"/>
                    <a:pt x="50" y="41"/>
                    <a:pt x="45" y="49"/>
                  </a:cubicBezTo>
                  <a:cubicBezTo>
                    <a:pt x="37" y="62"/>
                    <a:pt x="25" y="69"/>
                    <a:pt x="8" y="70"/>
                  </a:cubicBezTo>
                  <a:cubicBezTo>
                    <a:pt x="24" y="77"/>
                    <a:pt x="39" y="75"/>
                    <a:pt x="52" y="64"/>
                  </a:cubicBezTo>
                  <a:cubicBezTo>
                    <a:pt x="63" y="54"/>
                    <a:pt x="67" y="38"/>
                    <a:pt x="62" y="25"/>
                  </a:cubicBezTo>
                  <a:cubicBezTo>
                    <a:pt x="57" y="10"/>
                    <a:pt x="46" y="4"/>
                    <a:pt x="3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 name="5 Grupo"/>
          <p:cNvGrpSpPr/>
          <p:nvPr/>
        </p:nvGrpSpPr>
        <p:grpSpPr>
          <a:xfrm>
            <a:off x="9098366" y="2564670"/>
            <a:ext cx="1022557" cy="1022558"/>
            <a:chOff x="9098366" y="2564670"/>
            <a:chExt cx="1022557" cy="1022558"/>
          </a:xfrm>
        </p:grpSpPr>
        <p:sp>
          <p:nvSpPr>
            <p:cNvPr id="67" name="Freeform 1581"/>
            <p:cNvSpPr>
              <a:spLocks/>
            </p:cNvSpPr>
            <p:nvPr/>
          </p:nvSpPr>
          <p:spPr bwMode="gray">
            <a:xfrm>
              <a:off x="9235156" y="3100616"/>
              <a:ext cx="587522" cy="486612"/>
            </a:xfrm>
            <a:custGeom>
              <a:avLst/>
              <a:gdLst>
                <a:gd name="T0" fmla="*/ 94 w 111"/>
                <a:gd name="T1" fmla="*/ 21 h 92"/>
                <a:gd name="T2" fmla="*/ 36 w 111"/>
                <a:gd name="T3" fmla="*/ 0 h 92"/>
                <a:gd name="T4" fmla="*/ 18 w 111"/>
                <a:gd name="T5" fmla="*/ 12 h 92"/>
                <a:gd name="T6" fmla="*/ 0 w 111"/>
                <a:gd name="T7" fmla="*/ 61 h 92"/>
                <a:gd name="T8" fmla="*/ 70 w 111"/>
                <a:gd name="T9" fmla="*/ 92 h 92"/>
                <a:gd name="T10" fmla="*/ 108 w 111"/>
                <a:gd name="T11" fmla="*/ 84 h 92"/>
                <a:gd name="T12" fmla="*/ 109 w 111"/>
                <a:gd name="T13" fmla="*/ 41 h 92"/>
                <a:gd name="T14" fmla="*/ 94 w 111"/>
                <a:gd name="T15" fmla="*/ 21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92">
                  <a:moveTo>
                    <a:pt x="94" y="21"/>
                  </a:moveTo>
                  <a:cubicBezTo>
                    <a:pt x="77" y="11"/>
                    <a:pt x="57" y="4"/>
                    <a:pt x="36" y="0"/>
                  </a:cubicBezTo>
                  <a:cubicBezTo>
                    <a:pt x="33" y="7"/>
                    <a:pt x="26" y="12"/>
                    <a:pt x="18" y="12"/>
                  </a:cubicBezTo>
                  <a:cubicBezTo>
                    <a:pt x="10" y="27"/>
                    <a:pt x="4" y="44"/>
                    <a:pt x="0" y="61"/>
                  </a:cubicBezTo>
                  <a:cubicBezTo>
                    <a:pt x="18" y="80"/>
                    <a:pt x="43" y="92"/>
                    <a:pt x="70" y="92"/>
                  </a:cubicBezTo>
                  <a:cubicBezTo>
                    <a:pt x="84" y="92"/>
                    <a:pt x="96" y="89"/>
                    <a:pt x="108" y="84"/>
                  </a:cubicBezTo>
                  <a:cubicBezTo>
                    <a:pt x="110" y="69"/>
                    <a:pt x="111" y="55"/>
                    <a:pt x="109" y="41"/>
                  </a:cubicBezTo>
                  <a:cubicBezTo>
                    <a:pt x="100" y="39"/>
                    <a:pt x="93" y="30"/>
                    <a:pt x="94" y="2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582"/>
            <p:cNvSpPr>
              <a:spLocks/>
            </p:cNvSpPr>
            <p:nvPr/>
          </p:nvSpPr>
          <p:spPr bwMode="gray">
            <a:xfrm>
              <a:off x="9425764" y="2856188"/>
              <a:ext cx="354307" cy="302731"/>
            </a:xfrm>
            <a:custGeom>
              <a:avLst/>
              <a:gdLst>
                <a:gd name="T0" fmla="*/ 39 w 67"/>
                <a:gd name="T1" fmla="*/ 4 h 57"/>
                <a:gd name="T2" fmla="*/ 31 w 67"/>
                <a:gd name="T3" fmla="*/ 0 h 57"/>
                <a:gd name="T4" fmla="*/ 0 w 67"/>
                <a:gd name="T5" fmla="*/ 31 h 57"/>
                <a:gd name="T6" fmla="*/ 1 w 67"/>
                <a:gd name="T7" fmla="*/ 36 h 57"/>
                <a:gd name="T8" fmla="*/ 1 w 67"/>
                <a:gd name="T9" fmla="*/ 36 h 57"/>
                <a:gd name="T10" fmla="*/ 62 w 67"/>
                <a:gd name="T11" fmla="*/ 57 h 57"/>
                <a:gd name="T12" fmla="*/ 67 w 67"/>
                <a:gd name="T13" fmla="*/ 52 h 57"/>
                <a:gd name="T14" fmla="*/ 45 w 67"/>
                <a:gd name="T15" fmla="*/ 4 h 57"/>
                <a:gd name="T16" fmla="*/ 39 w 67"/>
                <a:gd name="T17"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7">
                  <a:moveTo>
                    <a:pt x="39" y="4"/>
                  </a:moveTo>
                  <a:cubicBezTo>
                    <a:pt x="36" y="3"/>
                    <a:pt x="33" y="2"/>
                    <a:pt x="31" y="0"/>
                  </a:cubicBezTo>
                  <a:cubicBezTo>
                    <a:pt x="19" y="9"/>
                    <a:pt x="9" y="20"/>
                    <a:pt x="0" y="31"/>
                  </a:cubicBezTo>
                  <a:cubicBezTo>
                    <a:pt x="0" y="33"/>
                    <a:pt x="1" y="34"/>
                    <a:pt x="1" y="36"/>
                  </a:cubicBezTo>
                  <a:cubicBezTo>
                    <a:pt x="1" y="36"/>
                    <a:pt x="1" y="36"/>
                    <a:pt x="1" y="36"/>
                  </a:cubicBezTo>
                  <a:cubicBezTo>
                    <a:pt x="23" y="39"/>
                    <a:pt x="44" y="47"/>
                    <a:pt x="62" y="57"/>
                  </a:cubicBezTo>
                  <a:cubicBezTo>
                    <a:pt x="63" y="55"/>
                    <a:pt x="65" y="53"/>
                    <a:pt x="67" y="52"/>
                  </a:cubicBezTo>
                  <a:cubicBezTo>
                    <a:pt x="62" y="35"/>
                    <a:pt x="55" y="19"/>
                    <a:pt x="45" y="4"/>
                  </a:cubicBezTo>
                  <a:cubicBezTo>
                    <a:pt x="43" y="4"/>
                    <a:pt x="41" y="4"/>
                    <a:pt x="39"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583"/>
            <p:cNvSpPr>
              <a:spLocks/>
            </p:cNvSpPr>
            <p:nvPr/>
          </p:nvSpPr>
          <p:spPr bwMode="gray">
            <a:xfrm>
              <a:off x="9098366" y="2607277"/>
              <a:ext cx="459703" cy="439520"/>
            </a:xfrm>
            <a:custGeom>
              <a:avLst/>
              <a:gdLst>
                <a:gd name="T0" fmla="*/ 0 w 87"/>
                <a:gd name="T1" fmla="*/ 83 h 83"/>
                <a:gd name="T2" fmla="*/ 27 w 87"/>
                <a:gd name="T3" fmla="*/ 80 h 83"/>
                <a:gd name="T4" fmla="*/ 48 w 87"/>
                <a:gd name="T5" fmla="*/ 67 h 83"/>
                <a:gd name="T6" fmla="*/ 55 w 87"/>
                <a:gd name="T7" fmla="*/ 70 h 83"/>
                <a:gd name="T8" fmla="*/ 78 w 87"/>
                <a:gd name="T9" fmla="*/ 46 h 83"/>
                <a:gd name="T10" fmla="*/ 86 w 87"/>
                <a:gd name="T11" fmla="*/ 39 h 83"/>
                <a:gd name="T12" fmla="*/ 85 w 87"/>
                <a:gd name="T13" fmla="*/ 29 h 83"/>
                <a:gd name="T14" fmla="*/ 87 w 87"/>
                <a:gd name="T15" fmla="*/ 25 h 83"/>
                <a:gd name="T16" fmla="*/ 58 w 87"/>
                <a:gd name="T17" fmla="*/ 0 h 83"/>
                <a:gd name="T18" fmla="*/ 0 w 87"/>
                <a:gd name="T19"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3">
                  <a:moveTo>
                    <a:pt x="0" y="83"/>
                  </a:moveTo>
                  <a:cubicBezTo>
                    <a:pt x="9" y="81"/>
                    <a:pt x="18" y="80"/>
                    <a:pt x="27" y="80"/>
                  </a:cubicBezTo>
                  <a:cubicBezTo>
                    <a:pt x="29" y="71"/>
                    <a:pt x="38" y="66"/>
                    <a:pt x="48" y="67"/>
                  </a:cubicBezTo>
                  <a:cubicBezTo>
                    <a:pt x="50" y="68"/>
                    <a:pt x="53" y="69"/>
                    <a:pt x="55" y="70"/>
                  </a:cubicBezTo>
                  <a:cubicBezTo>
                    <a:pt x="62" y="61"/>
                    <a:pt x="70" y="53"/>
                    <a:pt x="78" y="46"/>
                  </a:cubicBezTo>
                  <a:cubicBezTo>
                    <a:pt x="81" y="43"/>
                    <a:pt x="84" y="41"/>
                    <a:pt x="86" y="39"/>
                  </a:cubicBezTo>
                  <a:cubicBezTo>
                    <a:pt x="85" y="36"/>
                    <a:pt x="85" y="33"/>
                    <a:pt x="85" y="29"/>
                  </a:cubicBezTo>
                  <a:cubicBezTo>
                    <a:pt x="86" y="28"/>
                    <a:pt x="86" y="26"/>
                    <a:pt x="87" y="25"/>
                  </a:cubicBezTo>
                  <a:cubicBezTo>
                    <a:pt x="78" y="15"/>
                    <a:pt x="68" y="7"/>
                    <a:pt x="58" y="0"/>
                  </a:cubicBezTo>
                  <a:cubicBezTo>
                    <a:pt x="25" y="14"/>
                    <a:pt x="2" y="46"/>
                    <a:pt x="0" y="8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1584"/>
            <p:cNvSpPr>
              <a:spLocks/>
            </p:cNvSpPr>
            <p:nvPr/>
          </p:nvSpPr>
          <p:spPr bwMode="gray">
            <a:xfrm>
              <a:off x="9468371" y="2564670"/>
              <a:ext cx="412611" cy="143517"/>
            </a:xfrm>
            <a:custGeom>
              <a:avLst/>
              <a:gdLst>
                <a:gd name="T0" fmla="*/ 23 w 78"/>
                <a:gd name="T1" fmla="*/ 25 h 27"/>
                <a:gd name="T2" fmla="*/ 37 w 78"/>
                <a:gd name="T3" fmla="*/ 22 h 27"/>
                <a:gd name="T4" fmla="*/ 48 w 78"/>
                <a:gd name="T5" fmla="*/ 27 h 27"/>
                <a:gd name="T6" fmla="*/ 78 w 78"/>
                <a:gd name="T7" fmla="*/ 15 h 27"/>
                <a:gd name="T8" fmla="*/ 26 w 78"/>
                <a:gd name="T9" fmla="*/ 0 h 27"/>
                <a:gd name="T10" fmla="*/ 0 w 78"/>
                <a:gd name="T11" fmla="*/ 4 h 27"/>
                <a:gd name="T12" fmla="*/ 23 w 78"/>
                <a:gd name="T13" fmla="*/ 25 h 27"/>
              </a:gdLst>
              <a:ahLst/>
              <a:cxnLst>
                <a:cxn ang="0">
                  <a:pos x="T0" y="T1"/>
                </a:cxn>
                <a:cxn ang="0">
                  <a:pos x="T2" y="T3"/>
                </a:cxn>
                <a:cxn ang="0">
                  <a:pos x="T4" y="T5"/>
                </a:cxn>
                <a:cxn ang="0">
                  <a:pos x="T6" y="T7"/>
                </a:cxn>
                <a:cxn ang="0">
                  <a:pos x="T8" y="T9"/>
                </a:cxn>
                <a:cxn ang="0">
                  <a:pos x="T10" y="T11"/>
                </a:cxn>
                <a:cxn ang="0">
                  <a:pos x="T12" y="T13"/>
                </a:cxn>
              </a:cxnLst>
              <a:rect l="0" t="0" r="r" b="b"/>
              <a:pathLst>
                <a:path w="78" h="27">
                  <a:moveTo>
                    <a:pt x="23" y="25"/>
                  </a:moveTo>
                  <a:cubicBezTo>
                    <a:pt x="27" y="22"/>
                    <a:pt x="32" y="21"/>
                    <a:pt x="37" y="22"/>
                  </a:cubicBezTo>
                  <a:cubicBezTo>
                    <a:pt x="41" y="22"/>
                    <a:pt x="45" y="24"/>
                    <a:pt x="48" y="27"/>
                  </a:cubicBezTo>
                  <a:cubicBezTo>
                    <a:pt x="57" y="22"/>
                    <a:pt x="68" y="18"/>
                    <a:pt x="78" y="15"/>
                  </a:cubicBezTo>
                  <a:cubicBezTo>
                    <a:pt x="63" y="5"/>
                    <a:pt x="45" y="0"/>
                    <a:pt x="26" y="0"/>
                  </a:cubicBezTo>
                  <a:cubicBezTo>
                    <a:pt x="17" y="0"/>
                    <a:pt x="8" y="1"/>
                    <a:pt x="0" y="4"/>
                  </a:cubicBezTo>
                  <a:cubicBezTo>
                    <a:pt x="8" y="10"/>
                    <a:pt x="16" y="17"/>
                    <a:pt x="23" y="2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585"/>
            <p:cNvSpPr>
              <a:spLocks/>
            </p:cNvSpPr>
            <p:nvPr/>
          </p:nvSpPr>
          <p:spPr bwMode="gray">
            <a:xfrm>
              <a:off x="9712797" y="2685762"/>
              <a:ext cx="408126" cy="683948"/>
            </a:xfrm>
            <a:custGeom>
              <a:avLst/>
              <a:gdLst>
                <a:gd name="T0" fmla="*/ 6 w 77"/>
                <a:gd name="T1" fmla="*/ 20 h 129"/>
                <a:gd name="T2" fmla="*/ 0 w 77"/>
                <a:gd name="T3" fmla="*/ 31 h 129"/>
                <a:gd name="T4" fmla="*/ 23 w 77"/>
                <a:gd name="T5" fmla="*/ 81 h 129"/>
                <a:gd name="T6" fmla="*/ 26 w 77"/>
                <a:gd name="T7" fmla="*/ 82 h 129"/>
                <a:gd name="T8" fmla="*/ 42 w 77"/>
                <a:gd name="T9" fmla="*/ 103 h 129"/>
                <a:gd name="T10" fmla="*/ 39 w 77"/>
                <a:gd name="T11" fmla="*/ 110 h 129"/>
                <a:gd name="T12" fmla="*/ 59 w 77"/>
                <a:gd name="T13" fmla="*/ 129 h 129"/>
                <a:gd name="T14" fmla="*/ 77 w 77"/>
                <a:gd name="T15" fmla="*/ 73 h 129"/>
                <a:gd name="T16" fmla="*/ 43 w 77"/>
                <a:gd name="T17" fmla="*/ 0 h 129"/>
                <a:gd name="T18" fmla="*/ 6 w 77"/>
                <a:gd name="T19" fmla="*/ 14 h 129"/>
                <a:gd name="T20" fmla="*/ 6 w 77"/>
                <a:gd name="T21" fmla="*/ 2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129">
                  <a:moveTo>
                    <a:pt x="6" y="20"/>
                  </a:moveTo>
                  <a:cubicBezTo>
                    <a:pt x="6" y="25"/>
                    <a:pt x="4" y="28"/>
                    <a:pt x="0" y="31"/>
                  </a:cubicBezTo>
                  <a:cubicBezTo>
                    <a:pt x="11" y="47"/>
                    <a:pt x="18" y="64"/>
                    <a:pt x="23" y="81"/>
                  </a:cubicBezTo>
                  <a:cubicBezTo>
                    <a:pt x="24" y="81"/>
                    <a:pt x="25" y="81"/>
                    <a:pt x="26" y="82"/>
                  </a:cubicBezTo>
                  <a:cubicBezTo>
                    <a:pt x="36" y="83"/>
                    <a:pt x="43" y="93"/>
                    <a:pt x="42" y="103"/>
                  </a:cubicBezTo>
                  <a:cubicBezTo>
                    <a:pt x="41" y="106"/>
                    <a:pt x="40" y="108"/>
                    <a:pt x="39" y="110"/>
                  </a:cubicBezTo>
                  <a:cubicBezTo>
                    <a:pt x="46" y="116"/>
                    <a:pt x="53" y="122"/>
                    <a:pt x="59" y="129"/>
                  </a:cubicBezTo>
                  <a:cubicBezTo>
                    <a:pt x="70" y="113"/>
                    <a:pt x="77" y="94"/>
                    <a:pt x="77" y="73"/>
                  </a:cubicBezTo>
                  <a:cubicBezTo>
                    <a:pt x="77" y="44"/>
                    <a:pt x="64" y="18"/>
                    <a:pt x="43" y="0"/>
                  </a:cubicBezTo>
                  <a:cubicBezTo>
                    <a:pt x="30" y="3"/>
                    <a:pt x="18" y="8"/>
                    <a:pt x="6" y="14"/>
                  </a:cubicBezTo>
                  <a:cubicBezTo>
                    <a:pt x="7" y="16"/>
                    <a:pt x="7" y="18"/>
                    <a:pt x="6" y="2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1586"/>
            <p:cNvSpPr>
              <a:spLocks/>
            </p:cNvSpPr>
            <p:nvPr/>
          </p:nvSpPr>
          <p:spPr bwMode="gray">
            <a:xfrm>
              <a:off x="9098366" y="3089403"/>
              <a:ext cx="179396" cy="280307"/>
            </a:xfrm>
            <a:custGeom>
              <a:avLst/>
              <a:gdLst>
                <a:gd name="T0" fmla="*/ 26 w 34"/>
                <a:gd name="T1" fmla="*/ 0 h 53"/>
                <a:gd name="T2" fmla="*/ 0 w 34"/>
                <a:gd name="T3" fmla="*/ 2 h 53"/>
                <a:gd name="T4" fmla="*/ 18 w 34"/>
                <a:gd name="T5" fmla="*/ 53 h 53"/>
                <a:gd name="T6" fmla="*/ 34 w 34"/>
                <a:gd name="T7" fmla="*/ 11 h 53"/>
                <a:gd name="T8" fmla="*/ 26 w 34"/>
                <a:gd name="T9" fmla="*/ 0 h 53"/>
              </a:gdLst>
              <a:ahLst/>
              <a:cxnLst>
                <a:cxn ang="0">
                  <a:pos x="T0" y="T1"/>
                </a:cxn>
                <a:cxn ang="0">
                  <a:pos x="T2" y="T3"/>
                </a:cxn>
                <a:cxn ang="0">
                  <a:pos x="T4" y="T5"/>
                </a:cxn>
                <a:cxn ang="0">
                  <a:pos x="T6" y="T7"/>
                </a:cxn>
                <a:cxn ang="0">
                  <a:pos x="T8" y="T9"/>
                </a:cxn>
              </a:cxnLst>
              <a:rect l="0" t="0" r="r" b="b"/>
              <a:pathLst>
                <a:path w="34" h="53">
                  <a:moveTo>
                    <a:pt x="26" y="0"/>
                  </a:moveTo>
                  <a:cubicBezTo>
                    <a:pt x="17" y="0"/>
                    <a:pt x="9" y="1"/>
                    <a:pt x="0" y="2"/>
                  </a:cubicBezTo>
                  <a:cubicBezTo>
                    <a:pt x="1" y="21"/>
                    <a:pt x="7" y="39"/>
                    <a:pt x="18" y="53"/>
                  </a:cubicBezTo>
                  <a:cubicBezTo>
                    <a:pt x="21" y="38"/>
                    <a:pt x="27" y="24"/>
                    <a:pt x="34" y="11"/>
                  </a:cubicBezTo>
                  <a:cubicBezTo>
                    <a:pt x="30" y="8"/>
                    <a:pt x="27" y="4"/>
                    <a:pt x="2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1587"/>
            <p:cNvSpPr>
              <a:spLocks/>
            </p:cNvSpPr>
            <p:nvPr/>
          </p:nvSpPr>
          <p:spPr bwMode="gray">
            <a:xfrm>
              <a:off x="9865284" y="3306921"/>
              <a:ext cx="123335" cy="206305"/>
            </a:xfrm>
            <a:custGeom>
              <a:avLst/>
              <a:gdLst>
                <a:gd name="T0" fmla="*/ 2 w 23"/>
                <a:gd name="T1" fmla="*/ 0 h 39"/>
                <a:gd name="T2" fmla="*/ 1 w 23"/>
                <a:gd name="T3" fmla="*/ 1 h 39"/>
                <a:gd name="T4" fmla="*/ 0 w 23"/>
                <a:gd name="T5" fmla="*/ 39 h 39"/>
                <a:gd name="T6" fmla="*/ 23 w 23"/>
                <a:gd name="T7" fmla="*/ 20 h 39"/>
                <a:gd name="T8" fmla="*/ 2 w 23"/>
                <a:gd name="T9" fmla="*/ 0 h 39"/>
              </a:gdLst>
              <a:ahLst/>
              <a:cxnLst>
                <a:cxn ang="0">
                  <a:pos x="T0" y="T1"/>
                </a:cxn>
                <a:cxn ang="0">
                  <a:pos x="T2" y="T3"/>
                </a:cxn>
                <a:cxn ang="0">
                  <a:pos x="T4" y="T5"/>
                </a:cxn>
                <a:cxn ang="0">
                  <a:pos x="T6" y="T7"/>
                </a:cxn>
                <a:cxn ang="0">
                  <a:pos x="T8" y="T9"/>
                </a:cxn>
              </a:cxnLst>
              <a:rect l="0" t="0" r="r" b="b"/>
              <a:pathLst>
                <a:path w="23" h="39">
                  <a:moveTo>
                    <a:pt x="2" y="0"/>
                  </a:moveTo>
                  <a:cubicBezTo>
                    <a:pt x="2" y="0"/>
                    <a:pt x="1" y="0"/>
                    <a:pt x="1" y="1"/>
                  </a:cubicBezTo>
                  <a:cubicBezTo>
                    <a:pt x="2" y="13"/>
                    <a:pt x="2" y="26"/>
                    <a:pt x="0" y="39"/>
                  </a:cubicBezTo>
                  <a:cubicBezTo>
                    <a:pt x="9" y="34"/>
                    <a:pt x="17" y="28"/>
                    <a:pt x="23" y="20"/>
                  </a:cubicBezTo>
                  <a:cubicBezTo>
                    <a:pt x="17" y="13"/>
                    <a:pt x="10" y="6"/>
                    <a:pt x="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74" name="15 Imagen" descr="LogoOsakidetza+OS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5151" y="331847"/>
            <a:ext cx="1754505" cy="893445"/>
          </a:xfrm>
          <a:prstGeom prst="rect">
            <a:avLst/>
          </a:prstGeom>
          <a:noFill/>
          <a:ln>
            <a:noFill/>
          </a:ln>
        </p:spPr>
      </p:pic>
    </p:spTree>
    <p:extLst>
      <p:ext uri="{BB962C8B-B14F-4D97-AF65-F5344CB8AC3E}">
        <p14:creationId xmlns:p14="http://schemas.microsoft.com/office/powerpoint/2010/main" val="1675625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912045" y="1483952"/>
            <a:ext cx="5362548" cy="4319248"/>
          </a:xfrm>
        </p:spPr>
        <p:txBody>
          <a:bodyPr/>
          <a:lstStyle/>
          <a:p>
            <a:pPr marL="0" indent="0" eaLnBrk="0" hangingPunct="0">
              <a:spcBef>
                <a:spcPct val="20000"/>
              </a:spcBef>
              <a:buNone/>
              <a:tabLst>
                <a:tab pos="377825" algn="l"/>
              </a:tabLst>
              <a:defRPr/>
            </a:pPr>
            <a:endParaRPr lang="en-US" sz="2800" b="1" dirty="0">
              <a:latin typeface="+mj-lt"/>
            </a:endParaRPr>
          </a:p>
          <a:p>
            <a:pPr marL="0" indent="0" eaLnBrk="0" hangingPunct="0">
              <a:spcBef>
                <a:spcPct val="20000"/>
              </a:spcBef>
              <a:buNone/>
              <a:tabLst>
                <a:tab pos="377825" algn="l"/>
              </a:tabLst>
              <a:defRPr/>
            </a:pPr>
            <a:r>
              <a:rPr lang="en-US" sz="2800" b="1" dirty="0" err="1">
                <a:solidFill>
                  <a:schemeClr val="accent1">
                    <a:lumMod val="75000"/>
                  </a:schemeClr>
                </a:solidFill>
                <a:latin typeface="+mj-lt"/>
              </a:rPr>
              <a:t>Josune</a:t>
            </a:r>
            <a:r>
              <a:rPr lang="en-US" sz="2800" b="1" dirty="0">
                <a:solidFill>
                  <a:schemeClr val="accent1">
                    <a:lumMod val="75000"/>
                  </a:schemeClr>
                </a:solidFill>
                <a:latin typeface="+mj-lt"/>
              </a:rPr>
              <a:t> </a:t>
            </a:r>
            <a:r>
              <a:rPr lang="en-US" sz="2800" b="1" dirty="0" err="1">
                <a:solidFill>
                  <a:schemeClr val="accent1">
                    <a:lumMod val="75000"/>
                  </a:schemeClr>
                </a:solidFill>
                <a:latin typeface="+mj-lt"/>
              </a:rPr>
              <a:t>Retegi</a:t>
            </a:r>
            <a:r>
              <a:rPr lang="en-US" sz="2800" b="1" dirty="0">
                <a:solidFill>
                  <a:schemeClr val="accent1">
                    <a:lumMod val="75000"/>
                  </a:schemeClr>
                </a:solidFill>
                <a:latin typeface="+mj-lt"/>
              </a:rPr>
              <a:t> </a:t>
            </a:r>
            <a:r>
              <a:rPr lang="en-US" sz="2800" b="1" dirty="0" err="1" smtClean="0">
                <a:solidFill>
                  <a:schemeClr val="accent1">
                    <a:lumMod val="75000"/>
                  </a:schemeClr>
                </a:solidFill>
                <a:latin typeface="+mj-lt"/>
              </a:rPr>
              <a:t>Ormazabal</a:t>
            </a:r>
            <a:r>
              <a:rPr lang="en-US" sz="2800" b="1" dirty="0" smtClean="0">
                <a:solidFill>
                  <a:schemeClr val="accent1">
                    <a:lumMod val="75000"/>
                  </a:schemeClr>
                </a:solidFill>
                <a:latin typeface="+mj-lt"/>
              </a:rPr>
              <a:t>  </a:t>
            </a:r>
            <a:r>
              <a:rPr lang="en-US" sz="2800" b="1" dirty="0"/>
              <a:t/>
            </a:r>
            <a:br>
              <a:rPr lang="en-US" sz="2800" b="1" dirty="0"/>
            </a:br>
            <a:r>
              <a:rPr lang="es-ES" sz="1800" dirty="0"/>
              <a:t>RESPONSABLE DE LA UNIDAD DE GESTIÓN DEL CONOCIMIENTO E INNOVACIÓN</a:t>
            </a:r>
          </a:p>
          <a:p>
            <a:pPr marL="0" indent="0" eaLnBrk="0" hangingPunct="0">
              <a:spcBef>
                <a:spcPct val="20000"/>
              </a:spcBef>
              <a:buNone/>
              <a:tabLst>
                <a:tab pos="377825" algn="l"/>
              </a:tabLst>
              <a:defRPr/>
            </a:pPr>
            <a:r>
              <a:rPr lang="en-US" sz="1800" dirty="0"/>
              <a:t>OSI </a:t>
            </a:r>
            <a:r>
              <a:rPr lang="en-US" sz="1800" dirty="0" err="1"/>
              <a:t>DONOSTIALDEAko</a:t>
            </a:r>
            <a:r>
              <a:rPr lang="en-US" sz="1800" dirty="0"/>
              <a:t> ESI</a:t>
            </a:r>
            <a:endParaRPr lang="en-US" sz="1800" b="1" dirty="0">
              <a:latin typeface="+mj-lt"/>
            </a:endParaRPr>
          </a:p>
          <a:p>
            <a:pPr marL="0" indent="0" eaLnBrk="0" hangingPunct="0">
              <a:spcBef>
                <a:spcPct val="20000"/>
              </a:spcBef>
              <a:buNone/>
              <a:tabLst>
                <a:tab pos="377825" algn="l"/>
              </a:tabLst>
              <a:defRPr/>
            </a:pPr>
            <a:r>
              <a:rPr lang="en-US" sz="1400" dirty="0" err="1"/>
              <a:t>Begiristain</a:t>
            </a:r>
            <a:r>
              <a:rPr lang="en-US" sz="1400" dirty="0"/>
              <a:t> dk. </a:t>
            </a:r>
            <a:r>
              <a:rPr lang="en-US" sz="1400" dirty="0" err="1"/>
              <a:t>pasealekua</a:t>
            </a:r>
            <a:r>
              <a:rPr lang="en-US" sz="1400" dirty="0"/>
              <a:t>, </a:t>
            </a:r>
            <a:r>
              <a:rPr lang="en-US" sz="1400" dirty="0" err="1"/>
              <a:t>z.g</a:t>
            </a:r>
            <a:r>
              <a:rPr lang="en-US" sz="1400" dirty="0"/>
              <a:t>. - 3. </a:t>
            </a:r>
            <a:r>
              <a:rPr lang="en-US" sz="1400" dirty="0" err="1"/>
              <a:t>solairua</a:t>
            </a:r>
            <a:endParaRPr lang="en-US" sz="1400" dirty="0"/>
          </a:p>
          <a:p>
            <a:pPr marL="0" indent="0" eaLnBrk="0" hangingPunct="0">
              <a:spcBef>
                <a:spcPct val="20000"/>
              </a:spcBef>
              <a:buNone/>
              <a:tabLst>
                <a:tab pos="377825" algn="l"/>
              </a:tabLst>
              <a:defRPr/>
            </a:pPr>
            <a:r>
              <a:rPr lang="en-US" sz="1400" dirty="0"/>
              <a:t>20014 </a:t>
            </a:r>
            <a:r>
              <a:rPr lang="en-US" sz="1400" dirty="0" err="1"/>
              <a:t>Donostia</a:t>
            </a:r>
            <a:r>
              <a:rPr lang="en-US" sz="1400" dirty="0"/>
              <a:t> - San </a:t>
            </a:r>
            <a:r>
              <a:rPr lang="en-US" sz="1400" dirty="0" err="1"/>
              <a:t>Sebastián</a:t>
            </a:r>
            <a:endParaRPr lang="en-US" sz="1400" dirty="0"/>
          </a:p>
          <a:p>
            <a:pPr marL="0" indent="0" eaLnBrk="0" hangingPunct="0">
              <a:spcBef>
                <a:spcPct val="20000"/>
              </a:spcBef>
              <a:buNone/>
              <a:tabLst>
                <a:tab pos="377825" algn="l"/>
              </a:tabLst>
              <a:defRPr/>
            </a:pPr>
            <a:r>
              <a:rPr lang="en-US" sz="1400" b="1" dirty="0">
                <a:solidFill>
                  <a:schemeClr val="accent1">
                    <a:lumMod val="75000"/>
                  </a:schemeClr>
                </a:solidFill>
                <a:latin typeface="+mj-lt"/>
              </a:rPr>
              <a:t>             </a:t>
            </a:r>
          </a:p>
        </p:txBody>
      </p:sp>
      <p:grpSp>
        <p:nvGrpSpPr>
          <p:cNvPr id="16" name="DataDriven_Label"/>
          <p:cNvGrpSpPr/>
          <p:nvPr/>
        </p:nvGrpSpPr>
        <p:grpSpPr>
          <a:xfrm>
            <a:off x="12203110" y="547824"/>
            <a:ext cx="323850" cy="1018902"/>
            <a:chOff x="9144000" y="543198"/>
            <a:chExt cx="323850" cy="1018902"/>
          </a:xfrm>
          <a:effectLst>
            <a:outerShdw blurRad="50800" dist="38100" dir="2700000" algn="tl" rotWithShape="0">
              <a:prstClr val="black">
                <a:alpha val="40000"/>
              </a:prstClr>
            </a:outerShdw>
          </a:effectLst>
        </p:grpSpPr>
        <p:sp>
          <p:nvSpPr>
            <p:cNvPr id="17" name="Rechteck 16"/>
            <p:cNvSpPr/>
            <p:nvPr/>
          </p:nvSpPr>
          <p:spPr bwMode="auto">
            <a:xfrm>
              <a:off x="9144000" y="543198"/>
              <a:ext cx="323850" cy="101890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w="12700">
              <a:noFill/>
              <a:round/>
              <a:headEnd/>
              <a:tailEnd/>
            </a:ln>
          </p:spPr>
          <p:txBody>
            <a:bodyPr vert="vert270"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FFFFFF"/>
                  </a:solidFill>
                </a:rPr>
                <a:t>VERSION  2</a:t>
              </a:r>
            </a:p>
          </p:txBody>
        </p:sp>
        <p:grpSp>
          <p:nvGrpSpPr>
            <p:cNvPr id="18" name="Gruppieren 17"/>
            <p:cNvGrpSpPr/>
            <p:nvPr/>
          </p:nvGrpSpPr>
          <p:grpSpPr>
            <a:xfrm>
              <a:off x="9144000" y="569121"/>
              <a:ext cx="297657" cy="962022"/>
              <a:chOff x="9144000" y="569121"/>
              <a:chExt cx="297657" cy="962022"/>
            </a:xfrm>
          </p:grpSpPr>
          <p:cxnSp>
            <p:nvCxnSpPr>
              <p:cNvPr id="19" name="Gerade Verbindung 18"/>
              <p:cNvCxnSpPr/>
              <p:nvPr/>
            </p:nvCxnSpPr>
            <p:spPr>
              <a:xfrm>
                <a:off x="9144000" y="569121"/>
                <a:ext cx="297656" cy="0"/>
              </a:xfrm>
              <a:prstGeom prst="line">
                <a:avLst/>
              </a:prstGeom>
              <a:ln w="3175">
                <a:solidFill>
                  <a:srgbClr val="AFAFAF"/>
                </a:solidFill>
                <a:prstDash val="dash"/>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rot="5400000" flipH="1" flipV="1">
                <a:off x="8960646" y="1050133"/>
                <a:ext cx="962021" cy="0"/>
              </a:xfrm>
              <a:prstGeom prst="line">
                <a:avLst/>
              </a:prstGeom>
              <a:ln w="3175">
                <a:solidFill>
                  <a:srgbClr val="AFAFAF"/>
                </a:solidFill>
                <a:prstDash val="dash"/>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p:nvCxnSpPr>
            <p:spPr>
              <a:xfrm>
                <a:off x="9144000" y="1531143"/>
                <a:ext cx="297656" cy="0"/>
              </a:xfrm>
              <a:prstGeom prst="line">
                <a:avLst/>
              </a:prstGeom>
              <a:ln w="3175">
                <a:solidFill>
                  <a:srgbClr val="AFAFAF"/>
                </a:solidFill>
                <a:prstDash val="dash"/>
              </a:ln>
            </p:spPr>
            <p:style>
              <a:lnRef idx="1">
                <a:schemeClr val="accent1"/>
              </a:lnRef>
              <a:fillRef idx="0">
                <a:schemeClr val="accent1"/>
              </a:fillRef>
              <a:effectRef idx="0">
                <a:schemeClr val="accent1"/>
              </a:effectRef>
              <a:fontRef idx="minor">
                <a:schemeClr val="tx1"/>
              </a:fontRef>
            </p:style>
          </p:cxnSp>
        </p:grpSp>
      </p:grpSp>
      <p:pic>
        <p:nvPicPr>
          <p:cNvPr id="8" name="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838" y="381477"/>
            <a:ext cx="1377699" cy="704089"/>
          </a:xfrm>
          <a:prstGeom prst="rect">
            <a:avLst/>
          </a:prstGeom>
        </p:spPr>
      </p:pic>
      <p:pic>
        <p:nvPicPr>
          <p:cNvPr id="9" name="8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2937" y="261569"/>
            <a:ext cx="2146827" cy="823997"/>
          </a:xfrm>
          <a:prstGeom prst="rect">
            <a:avLst/>
          </a:prstGeom>
        </p:spPr>
      </p:pic>
      <p:pic>
        <p:nvPicPr>
          <p:cNvPr id="10" name="9 Imagen">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56003" y="2149347"/>
            <a:ext cx="437179" cy="327462"/>
          </a:xfrm>
          <a:prstGeom prst="rect">
            <a:avLst/>
          </a:prstGeom>
        </p:spPr>
      </p:pic>
      <p:pic>
        <p:nvPicPr>
          <p:cNvPr id="11" name="10 Imagen">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03547" y="2758790"/>
            <a:ext cx="389635" cy="389635"/>
          </a:xfrm>
          <a:prstGeom prst="rect">
            <a:avLst/>
          </a:prstGeom>
        </p:spPr>
      </p:pic>
      <p:sp>
        <p:nvSpPr>
          <p:cNvPr id="27" name="Inhaltsplatzhalter 1"/>
          <p:cNvSpPr txBox="1">
            <a:spLocks/>
          </p:cNvSpPr>
          <p:nvPr/>
        </p:nvSpPr>
        <p:spPr>
          <a:xfrm>
            <a:off x="6582529" y="1113276"/>
            <a:ext cx="3787783" cy="2962944"/>
          </a:xfrm>
          <a:prstGeom prst="rect">
            <a:avLst/>
          </a:prstGeom>
          <a:noFill/>
        </p:spPr>
        <p:txBody>
          <a:bodyPr vert="horz" lIns="10800" tIns="0" rIns="0" bIns="0" rtlCol="0">
            <a:noAutofit/>
          </a:bodyPr>
          <a:lstStyle>
            <a:lvl1pPr marL="273050" indent="-273050" algn="l" defTabSz="914400" rtl="0" eaLnBrk="1" latinLnBrk="0" hangingPunct="1">
              <a:spcBef>
                <a:spcPts val="0"/>
              </a:spcBef>
              <a:spcAft>
                <a:spcPts val="1000"/>
              </a:spcAft>
              <a:buFont typeface="Wingdings" panose="05000000000000000000" pitchFamily="2" charset="2"/>
              <a:buChar char="§"/>
              <a:defRPr sz="2200" kern="1200">
                <a:solidFill>
                  <a:schemeClr val="tx1"/>
                </a:solidFill>
                <a:latin typeface="Calibri Light" panose="020F0302020204030204" pitchFamily="34" charset="0"/>
                <a:ea typeface="+mn-ea"/>
                <a:cs typeface="+mn-cs"/>
              </a:defRPr>
            </a:lvl1pPr>
            <a:lvl2pPr marL="808038" indent="-273050" algn="l" defTabSz="914400" rtl="0" eaLnBrk="1" latinLnBrk="0" hangingPunct="1">
              <a:spcBef>
                <a:spcPts val="0"/>
              </a:spcBef>
              <a:spcAft>
                <a:spcPts val="1000"/>
              </a:spcAft>
              <a:buFont typeface="Symbol" panose="05050102010706020507" pitchFamily="18" charset="2"/>
              <a:buChar char="-"/>
              <a:defRPr sz="2000" kern="1200">
                <a:solidFill>
                  <a:schemeClr val="tx1"/>
                </a:solidFill>
                <a:latin typeface="Calibri Light" panose="020F0302020204030204" pitchFamily="34" charset="0"/>
                <a:ea typeface="+mn-ea"/>
                <a:cs typeface="+mn-cs"/>
              </a:defRPr>
            </a:lvl2pPr>
            <a:lvl3pPr marL="1081088" indent="-177800" algn="l" defTabSz="914400" rtl="0" eaLnBrk="1" latinLnBrk="0" hangingPunct="1">
              <a:spcBef>
                <a:spcPts val="0"/>
              </a:spcBef>
              <a:spcAft>
                <a:spcPts val="1000"/>
              </a:spcAft>
              <a:buFont typeface="Symbol" panose="05050102010706020507" pitchFamily="18" charset="2"/>
              <a:buChar char="-"/>
              <a:defRPr sz="1800" kern="1200">
                <a:solidFill>
                  <a:schemeClr val="tx1"/>
                </a:solidFill>
                <a:latin typeface="Calibri Light" panose="020F0302020204030204" pitchFamily="34" charset="0"/>
                <a:ea typeface="+mn-ea"/>
                <a:cs typeface="+mn-cs"/>
              </a:defRPr>
            </a:lvl3pPr>
            <a:lvl4pPr marL="1436688" indent="-177800" algn="l" defTabSz="914400" rtl="0" eaLnBrk="1" latinLnBrk="0" hangingPunct="1">
              <a:spcBef>
                <a:spcPts val="0"/>
              </a:spcBef>
              <a:spcAft>
                <a:spcPts val="1000"/>
              </a:spcAft>
              <a:buFont typeface="Symbol" panose="05050102010706020507" pitchFamily="18" charset="2"/>
              <a:buChar char="-"/>
              <a:defRPr sz="1600" kern="1200">
                <a:solidFill>
                  <a:schemeClr val="tx1"/>
                </a:solidFill>
                <a:latin typeface="Calibri Light" panose="020F0302020204030204" pitchFamily="34" charset="0"/>
                <a:ea typeface="+mn-ea"/>
                <a:cs typeface="+mn-cs"/>
              </a:defRPr>
            </a:lvl4pPr>
            <a:lvl5pPr marL="1793875" indent="-179388" algn="l" defTabSz="914400" rtl="0" eaLnBrk="1" latinLnBrk="0" hangingPunct="1">
              <a:spcBef>
                <a:spcPts val="0"/>
              </a:spcBef>
              <a:spcAft>
                <a:spcPts val="1000"/>
              </a:spcAft>
              <a:buFont typeface="Symbol" panose="05050102010706020507" pitchFamily="18" charset="2"/>
              <a:buChar char="-"/>
              <a:defRPr sz="16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0" hangingPunct="0">
              <a:spcBef>
                <a:spcPct val="20000"/>
              </a:spcBef>
              <a:buFont typeface="Wingdings" panose="05000000000000000000" pitchFamily="2" charset="2"/>
              <a:buNone/>
              <a:tabLst>
                <a:tab pos="377825" algn="l"/>
              </a:tabLst>
              <a:defRPr/>
            </a:pPr>
            <a:endParaRPr lang="en-US" sz="2800" b="1" dirty="0">
              <a:latin typeface="+mj-lt"/>
            </a:endParaRPr>
          </a:p>
          <a:p>
            <a:pPr marL="0" indent="0" eaLnBrk="0" hangingPunct="0">
              <a:spcBef>
                <a:spcPct val="20000"/>
              </a:spcBef>
              <a:buFont typeface="Wingdings" panose="05000000000000000000" pitchFamily="2" charset="2"/>
              <a:buNone/>
              <a:tabLst>
                <a:tab pos="377825" algn="l"/>
              </a:tabLst>
              <a:defRPr/>
            </a:pPr>
            <a:r>
              <a:rPr lang="en-US" sz="1400" b="1" dirty="0">
                <a:solidFill>
                  <a:schemeClr val="accent1">
                    <a:lumMod val="75000"/>
                  </a:schemeClr>
                </a:solidFill>
                <a:latin typeface="+mj-lt"/>
              </a:rPr>
              <a:t>             </a:t>
            </a:r>
          </a:p>
          <a:p>
            <a:pPr marL="0" indent="0" eaLnBrk="0" hangingPunct="0">
              <a:spcBef>
                <a:spcPct val="20000"/>
              </a:spcBef>
              <a:buFont typeface="Wingdings" panose="05000000000000000000" pitchFamily="2" charset="2"/>
              <a:buNone/>
              <a:tabLst>
                <a:tab pos="377825" algn="l"/>
              </a:tabLst>
              <a:defRPr/>
            </a:pPr>
            <a:r>
              <a:rPr lang="en-US" sz="1400" b="1" dirty="0">
                <a:solidFill>
                  <a:schemeClr val="accent1">
                    <a:lumMod val="75000"/>
                  </a:schemeClr>
                </a:solidFill>
                <a:latin typeface="+mj-lt"/>
                <a:hlinkClick r:id="rId5"/>
              </a:rPr>
              <a:t>@</a:t>
            </a:r>
            <a:r>
              <a:rPr lang="en-US" sz="1400" b="1" dirty="0" err="1">
                <a:solidFill>
                  <a:schemeClr val="accent1">
                    <a:lumMod val="75000"/>
                  </a:schemeClr>
                </a:solidFill>
                <a:latin typeface="+mj-lt"/>
                <a:hlinkClick r:id="rId5"/>
              </a:rPr>
              <a:t>JosuneR</a:t>
            </a:r>
            <a:endParaRPr lang="en-US" sz="1400" b="1" dirty="0">
              <a:solidFill>
                <a:schemeClr val="accent1">
                  <a:lumMod val="75000"/>
                </a:schemeClr>
              </a:solidFill>
              <a:latin typeface="+mj-lt"/>
            </a:endParaRPr>
          </a:p>
          <a:p>
            <a:pPr marL="0" indent="0" eaLnBrk="0" hangingPunct="0">
              <a:spcBef>
                <a:spcPct val="20000"/>
              </a:spcBef>
              <a:buFont typeface="Wingdings" panose="05000000000000000000" pitchFamily="2" charset="2"/>
              <a:buNone/>
              <a:tabLst>
                <a:tab pos="377825" algn="l"/>
              </a:tabLst>
              <a:defRPr/>
            </a:pPr>
            <a:endParaRPr lang="en-US" sz="1400" b="1" dirty="0">
              <a:solidFill>
                <a:schemeClr val="accent1">
                  <a:lumMod val="75000"/>
                </a:schemeClr>
              </a:solidFill>
              <a:latin typeface="+mj-lt"/>
            </a:endParaRPr>
          </a:p>
          <a:p>
            <a:pPr marL="0" indent="0" eaLnBrk="0" hangingPunct="0">
              <a:spcBef>
                <a:spcPct val="20000"/>
              </a:spcBef>
              <a:buFont typeface="Wingdings" panose="05000000000000000000" pitchFamily="2" charset="2"/>
              <a:buNone/>
              <a:tabLst>
                <a:tab pos="377825" algn="l"/>
              </a:tabLst>
              <a:defRPr/>
            </a:pPr>
            <a:r>
              <a:rPr lang="en-US" sz="1400" b="1" dirty="0">
                <a:solidFill>
                  <a:schemeClr val="accent1">
                    <a:lumMod val="75000"/>
                  </a:schemeClr>
                </a:solidFill>
                <a:latin typeface="+mj-lt"/>
                <a:hlinkClick r:id="rId7"/>
              </a:rPr>
              <a:t>https://es.linkedin.com/in/josuneretegi</a:t>
            </a:r>
            <a:endParaRPr lang="en-US" sz="1400" b="1" dirty="0">
              <a:solidFill>
                <a:schemeClr val="accent1">
                  <a:lumMod val="75000"/>
                </a:schemeClr>
              </a:solidFill>
              <a:latin typeface="+mj-lt"/>
            </a:endParaRPr>
          </a:p>
          <a:p>
            <a:pPr marL="0" indent="0" eaLnBrk="0" hangingPunct="0">
              <a:spcBef>
                <a:spcPct val="20000"/>
              </a:spcBef>
              <a:buFont typeface="Wingdings" panose="05000000000000000000" pitchFamily="2" charset="2"/>
              <a:buNone/>
              <a:tabLst>
                <a:tab pos="377825" algn="l"/>
              </a:tabLst>
              <a:defRPr/>
            </a:pPr>
            <a:endParaRPr lang="en-US" sz="1400" b="1" dirty="0">
              <a:solidFill>
                <a:schemeClr val="accent1">
                  <a:lumMod val="75000"/>
                </a:schemeClr>
              </a:solidFill>
              <a:latin typeface="+mj-lt"/>
            </a:endParaRPr>
          </a:p>
          <a:p>
            <a:pPr marL="0" indent="0" eaLnBrk="0" hangingPunct="0">
              <a:spcBef>
                <a:spcPct val="20000"/>
              </a:spcBef>
              <a:buNone/>
              <a:tabLst>
                <a:tab pos="377825" algn="l"/>
              </a:tabLst>
              <a:defRPr/>
            </a:pPr>
            <a:r>
              <a:rPr lang="en-US" sz="1400" dirty="0"/>
              <a:t>Tel. +34 943 007543</a:t>
            </a:r>
          </a:p>
          <a:p>
            <a:pPr marL="0" indent="0" eaLnBrk="0" hangingPunct="0">
              <a:spcBef>
                <a:spcPct val="20000"/>
              </a:spcBef>
              <a:buNone/>
              <a:tabLst>
                <a:tab pos="377825" algn="l"/>
              </a:tabLst>
              <a:defRPr/>
            </a:pPr>
            <a:endParaRPr lang="en-US" sz="1400" dirty="0"/>
          </a:p>
          <a:p>
            <a:pPr marL="0" indent="0" eaLnBrk="0" hangingPunct="0">
              <a:spcBef>
                <a:spcPct val="20000"/>
              </a:spcBef>
              <a:buNone/>
              <a:tabLst>
                <a:tab pos="377825" algn="l"/>
              </a:tabLst>
              <a:defRPr/>
            </a:pPr>
            <a:r>
              <a:rPr lang="en-US" sz="1400" u="sng" dirty="0" err="1">
                <a:solidFill>
                  <a:schemeClr val="accent1">
                    <a:lumMod val="75000"/>
                  </a:schemeClr>
                </a:solidFill>
              </a:rPr>
              <a:t>MIRENJOSUNE.RETEGIORMAZABAL@osakidetza.eus</a:t>
            </a:r>
            <a:endParaRPr lang="en-US" sz="1400" u="sng" dirty="0">
              <a:solidFill>
                <a:schemeClr val="accent1">
                  <a:lumMod val="75000"/>
                </a:schemeClr>
              </a:solidFill>
            </a:endParaRPr>
          </a:p>
          <a:p>
            <a:pPr marL="0" indent="0" eaLnBrk="0" hangingPunct="0">
              <a:spcBef>
                <a:spcPct val="20000"/>
              </a:spcBef>
              <a:buFont typeface="Wingdings" panose="05000000000000000000" pitchFamily="2" charset="2"/>
              <a:buNone/>
              <a:tabLst>
                <a:tab pos="377825" algn="l"/>
              </a:tabLst>
              <a:defRPr/>
            </a:pPr>
            <a:endParaRPr lang="en-US" sz="1400" b="1" dirty="0">
              <a:solidFill>
                <a:schemeClr val="accent1">
                  <a:lumMod val="75000"/>
                </a:schemeClr>
              </a:solidFill>
              <a:latin typeface="+mj-lt"/>
            </a:endParaRPr>
          </a:p>
        </p:txBody>
      </p:sp>
      <p:pic>
        <p:nvPicPr>
          <p:cNvPr id="13" name="12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80759" y="4240120"/>
            <a:ext cx="512423" cy="512423"/>
          </a:xfrm>
          <a:prstGeom prst="rect">
            <a:avLst/>
          </a:prstGeom>
        </p:spPr>
      </p:pic>
      <p:pic>
        <p:nvPicPr>
          <p:cNvPr id="14" name="13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41042" y="3414746"/>
            <a:ext cx="467854" cy="661474"/>
          </a:xfrm>
          <a:prstGeom prst="rect">
            <a:avLst/>
          </a:prstGeom>
        </p:spPr>
      </p:pic>
    </p:spTree>
    <p:extLst>
      <p:ext uri="{BB962C8B-B14F-4D97-AF65-F5344CB8AC3E}">
        <p14:creationId xmlns:p14="http://schemas.microsoft.com/office/powerpoint/2010/main" val="2640306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ieren 9"/>
          <p:cNvGrpSpPr/>
          <p:nvPr/>
        </p:nvGrpSpPr>
        <p:grpSpPr>
          <a:xfrm>
            <a:off x="431744" y="1372228"/>
            <a:ext cx="11327980" cy="5136053"/>
            <a:chOff x="323850" y="1556631"/>
            <a:chExt cx="8497091" cy="5136053"/>
          </a:xfrm>
        </p:grpSpPr>
        <p:sp>
          <p:nvSpPr>
            <p:cNvPr id="16" name="Rechteck 15" descr="PresentationLoad.com"/>
            <p:cNvSpPr/>
            <p:nvPr/>
          </p:nvSpPr>
          <p:spPr>
            <a:xfrm>
              <a:off x="3192930" y="1556631"/>
              <a:ext cx="2758935" cy="159639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rIns="216000" bIns="72000" rtlCol="0" anchor="t" anchorCtr="0"/>
            <a:lstStyle/>
            <a:p>
              <a:r>
                <a:rPr lang="es-ES" sz="2000" dirty="0"/>
                <a:t>690.000 PERSONAS</a:t>
              </a:r>
              <a:r>
                <a:rPr lang="en-US" sz="1400" dirty="0"/>
                <a:t/>
              </a:r>
              <a:br>
                <a:rPr lang="en-US" sz="1400" dirty="0"/>
              </a:br>
              <a:r>
                <a:rPr lang="es-ES" sz="1400" dirty="0"/>
                <a:t>Gipuzkoa</a:t>
              </a:r>
            </a:p>
            <a:p>
              <a:endParaRPr lang="es-ES" sz="1400" dirty="0"/>
            </a:p>
            <a:p>
              <a:r>
                <a:rPr lang="es-ES" sz="2000" dirty="0"/>
                <a:t>2.500.000</a:t>
              </a:r>
              <a:r>
                <a:rPr lang="en-US" sz="1400" dirty="0"/>
                <a:t/>
              </a:r>
              <a:br>
                <a:rPr lang="en-US" sz="1400" dirty="0"/>
              </a:br>
              <a:r>
                <a:rPr lang="es-ES" sz="1400" dirty="0"/>
                <a:t>Euskadi y territorios limítrofes: personas</a:t>
              </a:r>
              <a:endParaRPr lang="en-US" sz="1400" dirty="0">
                <a:solidFill>
                  <a:schemeClr val="accent1">
                    <a:lumMod val="20000"/>
                    <a:lumOff val="80000"/>
                  </a:schemeClr>
                </a:solidFill>
              </a:endParaRPr>
            </a:p>
            <a:p>
              <a:endParaRPr lang="en-US" sz="1400" dirty="0">
                <a:solidFill>
                  <a:schemeClr val="accent1">
                    <a:lumMod val="20000"/>
                    <a:lumOff val="80000"/>
                  </a:schemeClr>
                </a:solidFill>
              </a:endParaRPr>
            </a:p>
          </p:txBody>
        </p:sp>
        <p:sp>
          <p:nvSpPr>
            <p:cNvPr id="17" name="Rechteck 16" descr="PresentationLoad.com"/>
            <p:cNvSpPr/>
            <p:nvPr/>
          </p:nvSpPr>
          <p:spPr>
            <a:xfrm>
              <a:off x="6062006" y="1556631"/>
              <a:ext cx="2758935" cy="159639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rIns="216000" bIns="72000" rtlCol="0" anchor="t" anchorCtr="0"/>
            <a:lstStyle/>
            <a:p>
              <a:endParaRPr lang="en-US" sz="1400" dirty="0">
                <a:solidFill>
                  <a:schemeClr val="accent1">
                    <a:lumMod val="20000"/>
                    <a:lumOff val="80000"/>
                  </a:schemeClr>
                </a:solidFill>
              </a:endParaRPr>
            </a:p>
          </p:txBody>
        </p:sp>
        <p:grpSp>
          <p:nvGrpSpPr>
            <p:cNvPr id="8" name="Gruppieren 7"/>
            <p:cNvGrpSpPr/>
            <p:nvPr/>
          </p:nvGrpSpPr>
          <p:grpSpPr>
            <a:xfrm>
              <a:off x="323851" y="5096294"/>
              <a:ext cx="2758935" cy="1596390"/>
              <a:chOff x="323851" y="5096294"/>
              <a:chExt cx="2758935" cy="1596390"/>
            </a:xfrm>
          </p:grpSpPr>
          <p:sp>
            <p:nvSpPr>
              <p:cNvPr id="20" name="Rechteck 19" descr="PresentationLoad.com"/>
              <p:cNvSpPr/>
              <p:nvPr/>
            </p:nvSpPr>
            <p:spPr>
              <a:xfrm>
                <a:off x="323851" y="5096294"/>
                <a:ext cx="2758935" cy="159639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rIns="216000" bIns="72000" rtlCol="0" anchor="t" anchorCtr="0"/>
              <a:lstStyle/>
              <a:p>
                <a:r>
                  <a:rPr lang="es-ES" sz="5400" dirty="0"/>
                  <a:t>175.000m</a:t>
                </a:r>
                <a:r>
                  <a:rPr lang="es-ES" sz="5400" baseline="30000" dirty="0"/>
                  <a:t>2</a:t>
                </a:r>
                <a:r>
                  <a:rPr lang="de-DE" sz="1400" noProof="1"/>
                  <a:t/>
                </a:r>
                <a:br>
                  <a:rPr lang="de-DE" sz="1400" noProof="1"/>
                </a:br>
                <a:r>
                  <a:rPr lang="es-ES" sz="1400" dirty="0">
                    <a:solidFill>
                      <a:schemeClr val="accent1">
                        <a:lumMod val="20000"/>
                        <a:lumOff val="80000"/>
                      </a:schemeClr>
                    </a:solidFill>
                  </a:rPr>
                  <a:t>disponemos de instalaciones y equipamientos tecnológicos </a:t>
                </a:r>
              </a:p>
            </p:txBody>
          </p:sp>
          <p:grpSp>
            <p:nvGrpSpPr>
              <p:cNvPr id="32" name="Gruppieren 31"/>
              <p:cNvGrpSpPr/>
              <p:nvPr/>
            </p:nvGrpSpPr>
            <p:grpSpPr>
              <a:xfrm>
                <a:off x="2413163" y="6032905"/>
                <a:ext cx="561645" cy="518949"/>
                <a:chOff x="3390692" y="5897903"/>
                <a:chExt cx="561645" cy="518949"/>
              </a:xfrm>
            </p:grpSpPr>
            <p:sp>
              <p:nvSpPr>
                <p:cNvPr id="25" name="Freeform 24"/>
                <p:cNvSpPr>
                  <a:spLocks noEditPoints="1"/>
                </p:cNvSpPr>
                <p:nvPr/>
              </p:nvSpPr>
              <p:spPr bwMode="auto">
                <a:xfrm>
                  <a:off x="3390692" y="6068760"/>
                  <a:ext cx="219103" cy="348092"/>
                </a:xfrm>
                <a:custGeom>
                  <a:avLst/>
                  <a:gdLst>
                    <a:gd name="T0" fmla="*/ 87 w 173"/>
                    <a:gd name="T1" fmla="*/ 0 h 277"/>
                    <a:gd name="T2" fmla="*/ 0 w 173"/>
                    <a:gd name="T3" fmla="*/ 87 h 277"/>
                    <a:gd name="T4" fmla="*/ 87 w 173"/>
                    <a:gd name="T5" fmla="*/ 277 h 277"/>
                    <a:gd name="T6" fmla="*/ 173 w 173"/>
                    <a:gd name="T7" fmla="*/ 87 h 277"/>
                    <a:gd name="T8" fmla="*/ 87 w 173"/>
                    <a:gd name="T9" fmla="*/ 0 h 277"/>
                    <a:gd name="T10" fmla="*/ 87 w 173"/>
                    <a:gd name="T11" fmla="*/ 139 h 277"/>
                    <a:gd name="T12" fmla="*/ 35 w 173"/>
                    <a:gd name="T13" fmla="*/ 87 h 277"/>
                    <a:gd name="T14" fmla="*/ 87 w 173"/>
                    <a:gd name="T15" fmla="*/ 35 h 277"/>
                    <a:gd name="T16" fmla="*/ 139 w 173"/>
                    <a:gd name="T17" fmla="*/ 87 h 277"/>
                    <a:gd name="T18" fmla="*/ 87 w 173"/>
                    <a:gd name="T19" fmla="*/ 139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277">
                      <a:moveTo>
                        <a:pt x="87" y="0"/>
                      </a:moveTo>
                      <a:cubicBezTo>
                        <a:pt x="39" y="0"/>
                        <a:pt x="0" y="39"/>
                        <a:pt x="0" y="87"/>
                      </a:cubicBezTo>
                      <a:cubicBezTo>
                        <a:pt x="0" y="173"/>
                        <a:pt x="87" y="277"/>
                        <a:pt x="87" y="277"/>
                      </a:cubicBezTo>
                      <a:cubicBezTo>
                        <a:pt x="87" y="277"/>
                        <a:pt x="173" y="173"/>
                        <a:pt x="173" y="87"/>
                      </a:cubicBezTo>
                      <a:cubicBezTo>
                        <a:pt x="173" y="39"/>
                        <a:pt x="135" y="0"/>
                        <a:pt x="87" y="0"/>
                      </a:cubicBezTo>
                      <a:close/>
                      <a:moveTo>
                        <a:pt x="87" y="139"/>
                      </a:moveTo>
                      <a:cubicBezTo>
                        <a:pt x="58" y="139"/>
                        <a:pt x="35" y="115"/>
                        <a:pt x="35" y="87"/>
                      </a:cubicBezTo>
                      <a:cubicBezTo>
                        <a:pt x="35" y="58"/>
                        <a:pt x="58" y="35"/>
                        <a:pt x="87" y="35"/>
                      </a:cubicBezTo>
                      <a:cubicBezTo>
                        <a:pt x="115" y="35"/>
                        <a:pt x="139" y="58"/>
                        <a:pt x="139" y="87"/>
                      </a:cubicBezTo>
                      <a:cubicBezTo>
                        <a:pt x="139" y="115"/>
                        <a:pt x="115" y="139"/>
                        <a:pt x="87" y="13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noProof="1"/>
                </a:p>
              </p:txBody>
            </p:sp>
            <p:sp>
              <p:nvSpPr>
                <p:cNvPr id="26" name="Freeform 25"/>
                <p:cNvSpPr>
                  <a:spLocks noEditPoints="1"/>
                </p:cNvSpPr>
                <p:nvPr/>
              </p:nvSpPr>
              <p:spPr bwMode="auto">
                <a:xfrm>
                  <a:off x="3632516" y="5897903"/>
                  <a:ext cx="319821" cy="514187"/>
                </a:xfrm>
                <a:custGeom>
                  <a:avLst/>
                  <a:gdLst>
                    <a:gd name="T0" fmla="*/ 127 w 254"/>
                    <a:gd name="T1" fmla="*/ 0 h 407"/>
                    <a:gd name="T2" fmla="*/ 0 w 254"/>
                    <a:gd name="T3" fmla="*/ 127 h 407"/>
                    <a:gd name="T4" fmla="*/ 127 w 254"/>
                    <a:gd name="T5" fmla="*/ 407 h 407"/>
                    <a:gd name="T6" fmla="*/ 254 w 254"/>
                    <a:gd name="T7" fmla="*/ 127 h 407"/>
                    <a:gd name="T8" fmla="*/ 127 w 254"/>
                    <a:gd name="T9" fmla="*/ 0 h 407"/>
                    <a:gd name="T10" fmla="*/ 127 w 254"/>
                    <a:gd name="T11" fmla="*/ 197 h 407"/>
                    <a:gd name="T12" fmla="*/ 58 w 254"/>
                    <a:gd name="T13" fmla="*/ 129 h 407"/>
                    <a:gd name="T14" fmla="*/ 127 w 254"/>
                    <a:gd name="T15" fmla="*/ 60 h 407"/>
                    <a:gd name="T16" fmla="*/ 196 w 254"/>
                    <a:gd name="T17" fmla="*/ 129 h 407"/>
                    <a:gd name="T18" fmla="*/ 127 w 254"/>
                    <a:gd name="T19" fmla="*/ 197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407">
                      <a:moveTo>
                        <a:pt x="127" y="0"/>
                      </a:moveTo>
                      <a:cubicBezTo>
                        <a:pt x="57" y="0"/>
                        <a:pt x="0" y="57"/>
                        <a:pt x="0" y="127"/>
                      </a:cubicBezTo>
                      <a:cubicBezTo>
                        <a:pt x="0" y="249"/>
                        <a:pt x="127" y="407"/>
                        <a:pt x="127" y="407"/>
                      </a:cubicBezTo>
                      <a:cubicBezTo>
                        <a:pt x="127" y="407"/>
                        <a:pt x="254" y="249"/>
                        <a:pt x="254" y="127"/>
                      </a:cubicBezTo>
                      <a:cubicBezTo>
                        <a:pt x="254" y="57"/>
                        <a:pt x="197" y="0"/>
                        <a:pt x="127" y="0"/>
                      </a:cubicBezTo>
                      <a:close/>
                      <a:moveTo>
                        <a:pt x="127" y="197"/>
                      </a:moveTo>
                      <a:cubicBezTo>
                        <a:pt x="89" y="197"/>
                        <a:pt x="58" y="167"/>
                        <a:pt x="58" y="129"/>
                      </a:cubicBezTo>
                      <a:cubicBezTo>
                        <a:pt x="58" y="91"/>
                        <a:pt x="89" y="60"/>
                        <a:pt x="127" y="60"/>
                      </a:cubicBezTo>
                      <a:cubicBezTo>
                        <a:pt x="165" y="60"/>
                        <a:pt x="196" y="91"/>
                        <a:pt x="196" y="129"/>
                      </a:cubicBezTo>
                      <a:cubicBezTo>
                        <a:pt x="196" y="167"/>
                        <a:pt x="165" y="197"/>
                        <a:pt x="127" y="19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noProof="1"/>
                </a:p>
              </p:txBody>
            </p:sp>
          </p:grpSp>
        </p:grpSp>
        <p:grpSp>
          <p:nvGrpSpPr>
            <p:cNvPr id="3" name="Gruppieren 2"/>
            <p:cNvGrpSpPr/>
            <p:nvPr/>
          </p:nvGrpSpPr>
          <p:grpSpPr>
            <a:xfrm>
              <a:off x="323851" y="1556631"/>
              <a:ext cx="5485899" cy="1596390"/>
              <a:chOff x="323851" y="1556631"/>
              <a:chExt cx="5485899" cy="1596390"/>
            </a:xfrm>
          </p:grpSpPr>
          <p:sp>
            <p:nvSpPr>
              <p:cNvPr id="14" name="Rechteck 13" descr="PresentationLoad.com"/>
              <p:cNvSpPr/>
              <p:nvPr/>
            </p:nvSpPr>
            <p:spPr>
              <a:xfrm>
                <a:off x="323851" y="1556631"/>
                <a:ext cx="2758935" cy="1596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rIns="216000" bIns="72000" rtlCol="0" anchor="t" anchorCtr="0"/>
              <a:lstStyle/>
              <a:p>
                <a:pPr>
                  <a:buClr>
                    <a:schemeClr val="accent1"/>
                  </a:buClr>
                  <a:tabLst>
                    <a:tab pos="5651500" algn="ctr"/>
                  </a:tabLst>
                </a:pPr>
                <a:r>
                  <a:rPr lang="es-ES" sz="2800" dirty="0"/>
                  <a:t>360.000</a:t>
                </a:r>
                <a:r>
                  <a:rPr lang="en-US" sz="2800" b="1" dirty="0"/>
                  <a:t> PERSONAS</a:t>
                </a:r>
                <a:r>
                  <a:rPr lang="en-US" sz="1800" dirty="0"/>
                  <a:t/>
                </a:r>
                <a:br>
                  <a:rPr lang="en-US" sz="1800" dirty="0"/>
                </a:br>
                <a:r>
                  <a:rPr lang="es-ES" sz="1600" dirty="0"/>
                  <a:t>De nuestro área de influencia</a:t>
                </a:r>
              </a:p>
              <a:p>
                <a:pPr>
                  <a:buClr>
                    <a:schemeClr val="accent1"/>
                  </a:buClr>
                  <a:tabLst>
                    <a:tab pos="5651500" algn="ctr"/>
                  </a:tabLst>
                </a:pPr>
                <a:endParaRPr lang="es-ES" sz="1400" dirty="0"/>
              </a:p>
            </p:txBody>
          </p:sp>
          <p:grpSp>
            <p:nvGrpSpPr>
              <p:cNvPr id="31" name="Gruppieren 30"/>
              <p:cNvGrpSpPr/>
              <p:nvPr/>
            </p:nvGrpSpPr>
            <p:grpSpPr>
              <a:xfrm>
                <a:off x="5253589" y="2134114"/>
                <a:ext cx="556161" cy="473267"/>
                <a:chOff x="5253589" y="2134114"/>
                <a:chExt cx="556161" cy="473267"/>
              </a:xfrm>
            </p:grpSpPr>
            <p:sp>
              <p:nvSpPr>
                <p:cNvPr id="24" name="Freeform 19"/>
                <p:cNvSpPr>
                  <a:spLocks/>
                </p:cNvSpPr>
                <p:nvPr/>
              </p:nvSpPr>
              <p:spPr bwMode="auto">
                <a:xfrm>
                  <a:off x="5379147" y="2134114"/>
                  <a:ext cx="430603" cy="379137"/>
                </a:xfrm>
                <a:custGeom>
                  <a:avLst/>
                  <a:gdLst>
                    <a:gd name="T0" fmla="*/ 353 w 353"/>
                    <a:gd name="T1" fmla="*/ 102 h 310"/>
                    <a:gd name="T2" fmla="*/ 320 w 353"/>
                    <a:gd name="T3" fmla="*/ 177 h 310"/>
                    <a:gd name="T4" fmla="*/ 320 w 353"/>
                    <a:gd name="T5" fmla="*/ 177 h 310"/>
                    <a:gd name="T6" fmla="*/ 210 w 353"/>
                    <a:gd name="T7" fmla="*/ 288 h 310"/>
                    <a:gd name="T8" fmla="*/ 177 w 353"/>
                    <a:gd name="T9" fmla="*/ 310 h 310"/>
                    <a:gd name="T10" fmla="*/ 143 w 353"/>
                    <a:gd name="T11" fmla="*/ 288 h 310"/>
                    <a:gd name="T12" fmla="*/ 33 w 353"/>
                    <a:gd name="T13" fmla="*/ 177 h 310"/>
                    <a:gd name="T14" fmla="*/ 0 w 353"/>
                    <a:gd name="T15" fmla="*/ 102 h 310"/>
                    <a:gd name="T16" fmla="*/ 101 w 353"/>
                    <a:gd name="T17" fmla="*/ 0 h 310"/>
                    <a:gd name="T18" fmla="*/ 177 w 353"/>
                    <a:gd name="T19" fmla="*/ 34 h 310"/>
                    <a:gd name="T20" fmla="*/ 252 w 353"/>
                    <a:gd name="T21" fmla="*/ 0 h 310"/>
                    <a:gd name="T22" fmla="*/ 353 w 353"/>
                    <a:gd name="T23" fmla="*/ 102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3" h="310">
                      <a:moveTo>
                        <a:pt x="353" y="102"/>
                      </a:moveTo>
                      <a:cubicBezTo>
                        <a:pt x="353" y="132"/>
                        <a:pt x="341" y="159"/>
                        <a:pt x="320" y="177"/>
                      </a:cubicBezTo>
                      <a:cubicBezTo>
                        <a:pt x="320" y="177"/>
                        <a:pt x="320" y="177"/>
                        <a:pt x="320" y="177"/>
                      </a:cubicBezTo>
                      <a:cubicBezTo>
                        <a:pt x="210" y="288"/>
                        <a:pt x="210" y="288"/>
                        <a:pt x="210" y="288"/>
                      </a:cubicBezTo>
                      <a:cubicBezTo>
                        <a:pt x="199" y="299"/>
                        <a:pt x="188" y="310"/>
                        <a:pt x="177" y="310"/>
                      </a:cubicBezTo>
                      <a:cubicBezTo>
                        <a:pt x="165" y="310"/>
                        <a:pt x="154" y="299"/>
                        <a:pt x="143" y="288"/>
                      </a:cubicBezTo>
                      <a:cubicBezTo>
                        <a:pt x="33" y="177"/>
                        <a:pt x="33" y="177"/>
                        <a:pt x="33" y="177"/>
                      </a:cubicBezTo>
                      <a:cubicBezTo>
                        <a:pt x="13" y="159"/>
                        <a:pt x="0" y="132"/>
                        <a:pt x="0" y="102"/>
                      </a:cubicBezTo>
                      <a:cubicBezTo>
                        <a:pt x="0" y="46"/>
                        <a:pt x="45" y="0"/>
                        <a:pt x="101" y="0"/>
                      </a:cubicBezTo>
                      <a:cubicBezTo>
                        <a:pt x="131" y="0"/>
                        <a:pt x="158" y="13"/>
                        <a:pt x="177" y="34"/>
                      </a:cubicBezTo>
                      <a:cubicBezTo>
                        <a:pt x="195" y="13"/>
                        <a:pt x="222" y="0"/>
                        <a:pt x="252" y="0"/>
                      </a:cubicBezTo>
                      <a:cubicBezTo>
                        <a:pt x="308" y="0"/>
                        <a:pt x="353" y="46"/>
                        <a:pt x="353" y="1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noProof="1"/>
                </a:p>
              </p:txBody>
            </p:sp>
            <p:sp>
              <p:nvSpPr>
                <p:cNvPr id="27" name="Kreuz 26"/>
                <p:cNvSpPr/>
                <p:nvPr/>
              </p:nvSpPr>
              <p:spPr>
                <a:xfrm>
                  <a:off x="5253589" y="2387092"/>
                  <a:ext cx="220289" cy="220289"/>
                </a:xfrm>
                <a:prstGeom prst="plus">
                  <a:avLst>
                    <a:gd name="adj" fmla="val 356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grpSp>
        </p:grpSp>
        <p:grpSp>
          <p:nvGrpSpPr>
            <p:cNvPr id="6" name="Gruppieren 5"/>
            <p:cNvGrpSpPr/>
            <p:nvPr/>
          </p:nvGrpSpPr>
          <p:grpSpPr>
            <a:xfrm>
              <a:off x="323850" y="3327177"/>
              <a:ext cx="5628015" cy="1645628"/>
              <a:chOff x="323850" y="3327177"/>
              <a:chExt cx="5628015" cy="1645628"/>
            </a:xfrm>
          </p:grpSpPr>
          <p:sp>
            <p:nvSpPr>
              <p:cNvPr id="15" name="Rechteck 14" descr="PresentationLoad.com"/>
              <p:cNvSpPr/>
              <p:nvPr/>
            </p:nvSpPr>
            <p:spPr>
              <a:xfrm>
                <a:off x="323850" y="3327177"/>
                <a:ext cx="5628015" cy="15963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rIns="432000" bIns="72000" rtlCol="0" anchor="t" anchorCtr="0"/>
              <a:lstStyle/>
              <a:p>
                <a:r>
                  <a:rPr lang="es-ES" sz="3600" b="1" dirty="0"/>
                  <a:t>EQUIPO HUMANO</a:t>
                </a:r>
                <a:endParaRPr lang="en-US" sz="2400" dirty="0">
                  <a:solidFill>
                    <a:schemeClr val="accent1">
                      <a:lumMod val="20000"/>
                      <a:lumOff val="80000"/>
                    </a:schemeClr>
                  </a:solidFill>
                </a:endParaRPr>
              </a:p>
            </p:txBody>
          </p:sp>
          <p:sp>
            <p:nvSpPr>
              <p:cNvPr id="21" name="Textfeld 20"/>
              <p:cNvSpPr txBox="1"/>
              <p:nvPr/>
            </p:nvSpPr>
            <p:spPr>
              <a:xfrm>
                <a:off x="812700" y="4049475"/>
                <a:ext cx="5061709" cy="923330"/>
              </a:xfrm>
              <a:prstGeom prst="rect">
                <a:avLst/>
              </a:prstGeom>
              <a:noFill/>
            </p:spPr>
            <p:txBody>
              <a:bodyPr wrap="none" rtlCol="0">
                <a:spAutoFit/>
              </a:bodyPr>
              <a:lstStyle/>
              <a:p>
                <a:pPr algn="r"/>
                <a:r>
                  <a:rPr lang="es-ES" sz="5400" b="1" i="1" noProof="1">
                    <a:solidFill>
                      <a:schemeClr val="bg1"/>
                    </a:solidFill>
                  </a:rPr>
                  <a:t>&gt;5000 PROFESIONALES</a:t>
                </a:r>
                <a:endParaRPr lang="en-US" sz="5400" b="1" i="1" dirty="0">
                  <a:solidFill>
                    <a:schemeClr val="bg1"/>
                  </a:solidFill>
                </a:endParaRPr>
              </a:p>
            </p:txBody>
          </p:sp>
        </p:grpSp>
        <p:sp>
          <p:nvSpPr>
            <p:cNvPr id="18" name="Rechteck 17" descr="PresentationLoad.com"/>
            <p:cNvSpPr/>
            <p:nvPr/>
          </p:nvSpPr>
          <p:spPr>
            <a:xfrm>
              <a:off x="6062006" y="3327177"/>
              <a:ext cx="2758935" cy="159639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rIns="216000" bIns="72000" rtlCol="0" anchor="t" anchorCtr="0"/>
            <a:lstStyle/>
            <a:p>
              <a:r>
                <a:rPr lang="en-US" sz="3200" b="1" dirty="0">
                  <a:solidFill>
                    <a:schemeClr val="accent1">
                      <a:lumMod val="50000"/>
                    </a:schemeClr>
                  </a:solidFill>
                </a:rPr>
                <a:t>OSI MÁS GRANDE </a:t>
              </a:r>
              <a:r>
                <a:rPr lang="en-US" sz="2800" b="1" dirty="0">
                  <a:solidFill>
                    <a:schemeClr val="accent1">
                      <a:lumMod val="50000"/>
                    </a:schemeClr>
                  </a:solidFill>
                </a:rPr>
                <a:t>DE OSAKIDETZA</a:t>
              </a:r>
              <a:r>
                <a:rPr lang="en-US" sz="1400" dirty="0">
                  <a:solidFill>
                    <a:schemeClr val="accent1">
                      <a:lumMod val="50000"/>
                    </a:schemeClr>
                  </a:solidFill>
                </a:rPr>
                <a:t/>
              </a:r>
              <a:br>
                <a:rPr lang="en-US" sz="1400" dirty="0">
                  <a:solidFill>
                    <a:schemeClr val="accent1">
                      <a:lumMod val="50000"/>
                    </a:schemeClr>
                  </a:solidFill>
                </a:rPr>
              </a:br>
              <a:r>
                <a:rPr lang="en-US" sz="1400" noProof="1">
                  <a:solidFill>
                    <a:schemeClr val="accent1">
                      <a:lumMod val="50000"/>
                    </a:schemeClr>
                  </a:solidFill>
                </a:rPr>
                <a:t>aproximadamente el </a:t>
              </a:r>
              <a:r>
                <a:rPr lang="en-US" sz="2800" noProof="1">
                  <a:solidFill>
                    <a:schemeClr val="accent1">
                      <a:lumMod val="50000"/>
                    </a:schemeClr>
                  </a:solidFill>
                </a:rPr>
                <a:t>20%</a:t>
              </a:r>
              <a:r>
                <a:rPr lang="en-US" sz="1400" noProof="1">
                  <a:solidFill>
                    <a:schemeClr val="accent1">
                      <a:lumMod val="50000"/>
                    </a:schemeClr>
                  </a:solidFill>
                </a:rPr>
                <a:t> de Osakidetza </a:t>
              </a:r>
            </a:p>
          </p:txBody>
        </p:sp>
        <p:sp>
          <p:nvSpPr>
            <p:cNvPr id="19" name="Rechteck 18" descr="PresentationLoad.com"/>
            <p:cNvSpPr/>
            <p:nvPr/>
          </p:nvSpPr>
          <p:spPr>
            <a:xfrm>
              <a:off x="3192930" y="5096294"/>
              <a:ext cx="5628011" cy="159639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rIns="216000" bIns="72000" rtlCol="0" anchor="t" anchorCtr="0"/>
            <a:lstStyle/>
            <a:p>
              <a:r>
                <a:rPr lang="en-US" sz="3600" b="1" dirty="0"/>
                <a:t>INTEGRACIÓN</a:t>
              </a:r>
              <a:r>
                <a:rPr lang="de-DE" sz="1400" noProof="1"/>
                <a:t/>
              </a:r>
              <a:br>
                <a:rPr lang="de-DE" sz="1400" noProof="1"/>
              </a:br>
              <a:r>
                <a:rPr lang="es-ES" sz="3200" dirty="0"/>
                <a:t>32</a:t>
              </a:r>
              <a:r>
                <a:rPr lang="es-ES" sz="1800" dirty="0"/>
                <a:t> </a:t>
              </a:r>
              <a:r>
                <a:rPr lang="es-ES" sz="1400" dirty="0"/>
                <a:t>centros que formaban parte de la Comarca Gipuzkoa de Atención Primaria  (</a:t>
              </a:r>
              <a:r>
                <a:rPr lang="es-ES" sz="1400" b="1" dirty="0"/>
                <a:t>CG)</a:t>
              </a:r>
              <a:r>
                <a:rPr lang="es-ES" sz="1400" dirty="0"/>
                <a:t> y el Hospital Universitario Donostia (</a:t>
              </a:r>
              <a:r>
                <a:rPr lang="es-ES" sz="1400" b="1" dirty="0"/>
                <a:t>HUD</a:t>
              </a:r>
              <a:r>
                <a:rPr lang="es-ES" sz="1400" dirty="0"/>
                <a:t>)</a:t>
              </a:r>
            </a:p>
          </p:txBody>
        </p:sp>
      </p:grpSp>
      <p:sp>
        <p:nvSpPr>
          <p:cNvPr id="33" name="32 Rectángulo"/>
          <p:cNvSpPr/>
          <p:nvPr/>
        </p:nvSpPr>
        <p:spPr>
          <a:xfrm>
            <a:off x="8444382" y="1723526"/>
            <a:ext cx="2445558" cy="954107"/>
          </a:xfrm>
          <a:prstGeom prst="rect">
            <a:avLst/>
          </a:prstGeom>
        </p:spPr>
        <p:txBody>
          <a:bodyPr wrap="square">
            <a:spAutoFit/>
          </a:bodyPr>
          <a:lstStyle/>
          <a:p>
            <a:r>
              <a:rPr lang="es-ES" sz="2800" b="1" dirty="0">
                <a:solidFill>
                  <a:schemeClr val="lt1"/>
                </a:solidFill>
              </a:rPr>
              <a:t>510 MILLONES DE EUROS</a:t>
            </a:r>
          </a:p>
        </p:txBody>
      </p:sp>
      <p:sp>
        <p:nvSpPr>
          <p:cNvPr id="37" name="Freeform 3153"/>
          <p:cNvSpPr>
            <a:spLocks noChangeAspect="1" noEditPoints="1"/>
          </p:cNvSpPr>
          <p:nvPr/>
        </p:nvSpPr>
        <p:spPr bwMode="gray">
          <a:xfrm>
            <a:off x="10931841" y="2123636"/>
            <a:ext cx="701565" cy="720028"/>
          </a:xfrm>
          <a:custGeom>
            <a:avLst/>
            <a:gdLst>
              <a:gd name="T0" fmla="*/ 193 w 193"/>
              <a:gd name="T1" fmla="*/ 120 h 198"/>
              <a:gd name="T2" fmla="*/ 147 w 193"/>
              <a:gd name="T3" fmla="*/ 56 h 198"/>
              <a:gd name="T4" fmla="*/ 149 w 193"/>
              <a:gd name="T5" fmla="*/ 53 h 198"/>
              <a:gd name="T6" fmla="*/ 132 w 193"/>
              <a:gd name="T7" fmla="*/ 8 h 198"/>
              <a:gd name="T8" fmla="*/ 88 w 193"/>
              <a:gd name="T9" fmla="*/ 25 h 198"/>
              <a:gd name="T10" fmla="*/ 87 w 193"/>
              <a:gd name="T11" fmla="*/ 51 h 198"/>
              <a:gd name="T12" fmla="*/ 60 w 193"/>
              <a:gd name="T13" fmla="*/ 62 h 198"/>
              <a:gd name="T14" fmla="*/ 41 w 193"/>
              <a:gd name="T15" fmla="*/ 55 h 198"/>
              <a:gd name="T16" fmla="*/ 41 w 193"/>
              <a:gd name="T17" fmla="*/ 76 h 198"/>
              <a:gd name="T18" fmla="*/ 41 w 193"/>
              <a:gd name="T19" fmla="*/ 77 h 198"/>
              <a:gd name="T20" fmla="*/ 27 w 193"/>
              <a:gd name="T21" fmla="*/ 101 h 198"/>
              <a:gd name="T22" fmla="*/ 24 w 193"/>
              <a:gd name="T23" fmla="*/ 101 h 198"/>
              <a:gd name="T24" fmla="*/ 0 w 193"/>
              <a:gd name="T25" fmla="*/ 132 h 198"/>
              <a:gd name="T26" fmla="*/ 24 w 193"/>
              <a:gd name="T27" fmla="*/ 162 h 198"/>
              <a:gd name="T28" fmla="*/ 41 w 193"/>
              <a:gd name="T29" fmla="*/ 162 h 198"/>
              <a:gd name="T30" fmla="*/ 61 w 193"/>
              <a:gd name="T31" fmla="*/ 178 h 198"/>
              <a:gd name="T32" fmla="*/ 79 w 193"/>
              <a:gd name="T33" fmla="*/ 198 h 198"/>
              <a:gd name="T34" fmla="*/ 91 w 193"/>
              <a:gd name="T35" fmla="*/ 198 h 198"/>
              <a:gd name="T36" fmla="*/ 104 w 193"/>
              <a:gd name="T37" fmla="*/ 191 h 198"/>
              <a:gd name="T38" fmla="*/ 109 w 193"/>
              <a:gd name="T39" fmla="*/ 191 h 198"/>
              <a:gd name="T40" fmla="*/ 125 w 193"/>
              <a:gd name="T41" fmla="*/ 189 h 198"/>
              <a:gd name="T42" fmla="*/ 139 w 193"/>
              <a:gd name="T43" fmla="*/ 198 h 198"/>
              <a:gd name="T44" fmla="*/ 151 w 193"/>
              <a:gd name="T45" fmla="*/ 198 h 198"/>
              <a:gd name="T46" fmla="*/ 169 w 193"/>
              <a:gd name="T47" fmla="*/ 174 h 198"/>
              <a:gd name="T48" fmla="*/ 169 w 193"/>
              <a:gd name="T49" fmla="*/ 170 h 198"/>
              <a:gd name="T50" fmla="*/ 193 w 193"/>
              <a:gd name="T51" fmla="*/ 120 h 198"/>
              <a:gd name="T52" fmla="*/ 12 w 193"/>
              <a:gd name="T53" fmla="*/ 143 h 198"/>
              <a:gd name="T54" fmla="*/ 6 w 193"/>
              <a:gd name="T55" fmla="*/ 132 h 198"/>
              <a:gd name="T56" fmla="*/ 12 w 193"/>
              <a:gd name="T57" fmla="*/ 121 h 198"/>
              <a:gd name="T58" fmla="*/ 18 w 193"/>
              <a:gd name="T59" fmla="*/ 132 h 198"/>
              <a:gd name="T60" fmla="*/ 12 w 193"/>
              <a:gd name="T61" fmla="*/ 143 h 198"/>
              <a:gd name="T62" fmla="*/ 32 w 193"/>
              <a:gd name="T63" fmla="*/ 146 h 198"/>
              <a:gd name="T64" fmla="*/ 26 w 193"/>
              <a:gd name="T65" fmla="*/ 135 h 198"/>
              <a:gd name="T66" fmla="*/ 32 w 193"/>
              <a:gd name="T67" fmla="*/ 124 h 198"/>
              <a:gd name="T68" fmla="*/ 38 w 193"/>
              <a:gd name="T69" fmla="*/ 135 h 198"/>
              <a:gd name="T70" fmla="*/ 32 w 193"/>
              <a:gd name="T71" fmla="*/ 146 h 198"/>
              <a:gd name="T72" fmla="*/ 157 w 193"/>
              <a:gd name="T73" fmla="*/ 93 h 198"/>
              <a:gd name="T74" fmla="*/ 145 w 193"/>
              <a:gd name="T75" fmla="*/ 85 h 198"/>
              <a:gd name="T76" fmla="*/ 109 w 193"/>
              <a:gd name="T77" fmla="*/ 77 h 198"/>
              <a:gd name="T78" fmla="*/ 73 w 193"/>
              <a:gd name="T79" fmla="*/ 85 h 198"/>
              <a:gd name="T80" fmla="*/ 61 w 193"/>
              <a:gd name="T81" fmla="*/ 93 h 198"/>
              <a:gd name="T82" fmla="*/ 61 w 193"/>
              <a:gd name="T83" fmla="*/ 80 h 198"/>
              <a:gd name="T84" fmla="*/ 73 w 193"/>
              <a:gd name="T85" fmla="*/ 73 h 198"/>
              <a:gd name="T86" fmla="*/ 98 w 193"/>
              <a:gd name="T87" fmla="*/ 66 h 198"/>
              <a:gd name="T88" fmla="*/ 104 w 193"/>
              <a:gd name="T89" fmla="*/ 69 h 198"/>
              <a:gd name="T90" fmla="*/ 134 w 193"/>
              <a:gd name="T91" fmla="*/ 69 h 198"/>
              <a:gd name="T92" fmla="*/ 145 w 193"/>
              <a:gd name="T93" fmla="*/ 73 h 198"/>
              <a:gd name="T94" fmla="*/ 157 w 193"/>
              <a:gd name="T95" fmla="*/ 80 h 198"/>
              <a:gd name="T96" fmla="*/ 157 w 193"/>
              <a:gd name="T97" fmla="*/ 93 h 198"/>
              <a:gd name="T98" fmla="*/ 145 w 193"/>
              <a:gd name="T99" fmla="*/ 39 h 198"/>
              <a:gd name="T100" fmla="*/ 119 w 193"/>
              <a:gd name="T101" fmla="*/ 65 h 198"/>
              <a:gd name="T102" fmla="*/ 92 w 193"/>
              <a:gd name="T103" fmla="*/ 39 h 198"/>
              <a:gd name="T104" fmla="*/ 119 w 193"/>
              <a:gd name="T105" fmla="*/ 13 h 198"/>
              <a:gd name="T106" fmla="*/ 145 w 193"/>
              <a:gd name="T107" fmla="*/ 3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3" h="198">
                <a:moveTo>
                  <a:pt x="193" y="120"/>
                </a:moveTo>
                <a:cubicBezTo>
                  <a:pt x="193" y="92"/>
                  <a:pt x="174" y="68"/>
                  <a:pt x="147" y="56"/>
                </a:cubicBezTo>
                <a:cubicBezTo>
                  <a:pt x="148" y="55"/>
                  <a:pt x="149" y="54"/>
                  <a:pt x="149" y="53"/>
                </a:cubicBezTo>
                <a:cubicBezTo>
                  <a:pt x="157" y="36"/>
                  <a:pt x="149" y="16"/>
                  <a:pt x="132" y="8"/>
                </a:cubicBezTo>
                <a:cubicBezTo>
                  <a:pt x="115" y="0"/>
                  <a:pt x="95" y="8"/>
                  <a:pt x="88" y="25"/>
                </a:cubicBezTo>
                <a:cubicBezTo>
                  <a:pt x="84" y="33"/>
                  <a:pt x="84" y="42"/>
                  <a:pt x="87" y="51"/>
                </a:cubicBezTo>
                <a:cubicBezTo>
                  <a:pt x="77" y="53"/>
                  <a:pt x="68" y="57"/>
                  <a:pt x="60" y="62"/>
                </a:cubicBezTo>
                <a:cubicBezTo>
                  <a:pt x="54" y="54"/>
                  <a:pt x="46" y="51"/>
                  <a:pt x="41" y="55"/>
                </a:cubicBezTo>
                <a:cubicBezTo>
                  <a:pt x="35" y="58"/>
                  <a:pt x="35" y="68"/>
                  <a:pt x="41" y="76"/>
                </a:cubicBezTo>
                <a:cubicBezTo>
                  <a:pt x="41" y="77"/>
                  <a:pt x="41" y="77"/>
                  <a:pt x="41" y="77"/>
                </a:cubicBezTo>
                <a:cubicBezTo>
                  <a:pt x="35" y="84"/>
                  <a:pt x="30" y="92"/>
                  <a:pt x="27" y="101"/>
                </a:cubicBezTo>
                <a:cubicBezTo>
                  <a:pt x="24" y="101"/>
                  <a:pt x="24" y="101"/>
                  <a:pt x="24" y="101"/>
                </a:cubicBezTo>
                <a:cubicBezTo>
                  <a:pt x="11" y="101"/>
                  <a:pt x="0" y="115"/>
                  <a:pt x="0" y="132"/>
                </a:cubicBezTo>
                <a:cubicBezTo>
                  <a:pt x="0" y="148"/>
                  <a:pt x="11" y="162"/>
                  <a:pt x="24" y="162"/>
                </a:cubicBezTo>
                <a:cubicBezTo>
                  <a:pt x="41" y="162"/>
                  <a:pt x="41" y="162"/>
                  <a:pt x="41" y="162"/>
                </a:cubicBezTo>
                <a:cubicBezTo>
                  <a:pt x="46" y="168"/>
                  <a:pt x="53" y="174"/>
                  <a:pt x="61" y="178"/>
                </a:cubicBezTo>
                <a:cubicBezTo>
                  <a:pt x="62" y="189"/>
                  <a:pt x="70" y="198"/>
                  <a:pt x="79" y="198"/>
                </a:cubicBezTo>
                <a:cubicBezTo>
                  <a:pt x="91" y="198"/>
                  <a:pt x="91" y="198"/>
                  <a:pt x="91" y="198"/>
                </a:cubicBezTo>
                <a:cubicBezTo>
                  <a:pt x="96" y="198"/>
                  <a:pt x="100" y="195"/>
                  <a:pt x="104" y="191"/>
                </a:cubicBezTo>
                <a:cubicBezTo>
                  <a:pt x="105" y="191"/>
                  <a:pt x="107" y="191"/>
                  <a:pt x="109" y="191"/>
                </a:cubicBezTo>
                <a:cubicBezTo>
                  <a:pt x="114" y="191"/>
                  <a:pt x="120" y="190"/>
                  <a:pt x="125" y="189"/>
                </a:cubicBezTo>
                <a:cubicBezTo>
                  <a:pt x="129" y="195"/>
                  <a:pt x="133" y="198"/>
                  <a:pt x="139" y="198"/>
                </a:cubicBezTo>
                <a:cubicBezTo>
                  <a:pt x="151" y="198"/>
                  <a:pt x="151" y="198"/>
                  <a:pt x="151" y="198"/>
                </a:cubicBezTo>
                <a:cubicBezTo>
                  <a:pt x="161" y="198"/>
                  <a:pt x="169" y="187"/>
                  <a:pt x="169" y="174"/>
                </a:cubicBezTo>
                <a:cubicBezTo>
                  <a:pt x="169" y="172"/>
                  <a:pt x="169" y="171"/>
                  <a:pt x="169" y="170"/>
                </a:cubicBezTo>
                <a:cubicBezTo>
                  <a:pt x="184" y="157"/>
                  <a:pt x="193" y="139"/>
                  <a:pt x="193" y="120"/>
                </a:cubicBezTo>
                <a:close/>
                <a:moveTo>
                  <a:pt x="12" y="143"/>
                </a:moveTo>
                <a:cubicBezTo>
                  <a:pt x="9" y="143"/>
                  <a:pt x="6" y="138"/>
                  <a:pt x="6" y="132"/>
                </a:cubicBezTo>
                <a:cubicBezTo>
                  <a:pt x="6" y="126"/>
                  <a:pt x="9" y="121"/>
                  <a:pt x="12" y="121"/>
                </a:cubicBezTo>
                <a:cubicBezTo>
                  <a:pt x="16" y="121"/>
                  <a:pt x="18" y="126"/>
                  <a:pt x="18" y="132"/>
                </a:cubicBezTo>
                <a:cubicBezTo>
                  <a:pt x="18" y="138"/>
                  <a:pt x="16" y="143"/>
                  <a:pt x="12" y="143"/>
                </a:cubicBezTo>
                <a:close/>
                <a:moveTo>
                  <a:pt x="32" y="146"/>
                </a:moveTo>
                <a:cubicBezTo>
                  <a:pt x="29" y="146"/>
                  <a:pt x="26" y="141"/>
                  <a:pt x="26" y="135"/>
                </a:cubicBezTo>
                <a:cubicBezTo>
                  <a:pt x="26" y="129"/>
                  <a:pt x="29" y="124"/>
                  <a:pt x="32" y="124"/>
                </a:cubicBezTo>
                <a:cubicBezTo>
                  <a:pt x="36" y="124"/>
                  <a:pt x="38" y="129"/>
                  <a:pt x="38" y="135"/>
                </a:cubicBezTo>
                <a:cubicBezTo>
                  <a:pt x="38" y="141"/>
                  <a:pt x="36" y="146"/>
                  <a:pt x="32" y="146"/>
                </a:cubicBezTo>
                <a:close/>
                <a:moveTo>
                  <a:pt x="157" y="93"/>
                </a:moveTo>
                <a:cubicBezTo>
                  <a:pt x="153" y="90"/>
                  <a:pt x="149" y="87"/>
                  <a:pt x="145" y="85"/>
                </a:cubicBezTo>
                <a:cubicBezTo>
                  <a:pt x="134" y="80"/>
                  <a:pt x="122" y="77"/>
                  <a:pt x="109" y="77"/>
                </a:cubicBezTo>
                <a:cubicBezTo>
                  <a:pt x="96" y="77"/>
                  <a:pt x="83" y="80"/>
                  <a:pt x="73" y="85"/>
                </a:cubicBezTo>
                <a:cubicBezTo>
                  <a:pt x="68" y="87"/>
                  <a:pt x="64" y="90"/>
                  <a:pt x="61" y="93"/>
                </a:cubicBezTo>
                <a:cubicBezTo>
                  <a:pt x="61" y="80"/>
                  <a:pt x="61" y="80"/>
                  <a:pt x="61" y="80"/>
                </a:cubicBezTo>
                <a:cubicBezTo>
                  <a:pt x="64" y="78"/>
                  <a:pt x="68" y="75"/>
                  <a:pt x="73" y="73"/>
                </a:cubicBezTo>
                <a:cubicBezTo>
                  <a:pt x="80" y="69"/>
                  <a:pt x="89" y="67"/>
                  <a:pt x="98" y="66"/>
                </a:cubicBezTo>
                <a:cubicBezTo>
                  <a:pt x="100" y="67"/>
                  <a:pt x="102" y="68"/>
                  <a:pt x="104" y="69"/>
                </a:cubicBezTo>
                <a:cubicBezTo>
                  <a:pt x="114" y="74"/>
                  <a:pt x="125" y="73"/>
                  <a:pt x="134" y="69"/>
                </a:cubicBezTo>
                <a:cubicBezTo>
                  <a:pt x="138" y="70"/>
                  <a:pt x="141" y="71"/>
                  <a:pt x="145" y="73"/>
                </a:cubicBezTo>
                <a:cubicBezTo>
                  <a:pt x="149" y="75"/>
                  <a:pt x="153" y="78"/>
                  <a:pt x="157" y="80"/>
                </a:cubicBezTo>
                <a:lnTo>
                  <a:pt x="157" y="93"/>
                </a:lnTo>
                <a:close/>
                <a:moveTo>
                  <a:pt x="145" y="39"/>
                </a:moveTo>
                <a:cubicBezTo>
                  <a:pt x="145" y="54"/>
                  <a:pt x="133" y="65"/>
                  <a:pt x="119" y="65"/>
                </a:cubicBezTo>
                <a:cubicBezTo>
                  <a:pt x="104" y="65"/>
                  <a:pt x="92" y="54"/>
                  <a:pt x="92" y="39"/>
                </a:cubicBezTo>
                <a:cubicBezTo>
                  <a:pt x="92" y="24"/>
                  <a:pt x="104" y="13"/>
                  <a:pt x="119" y="13"/>
                </a:cubicBezTo>
                <a:cubicBezTo>
                  <a:pt x="133" y="13"/>
                  <a:pt x="145" y="24"/>
                  <a:pt x="145" y="3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7" name="Gruppieren 207"/>
          <p:cNvGrpSpPr>
            <a:grpSpLocks noChangeAspect="1"/>
          </p:cNvGrpSpPr>
          <p:nvPr/>
        </p:nvGrpSpPr>
        <p:grpSpPr bwMode="gray">
          <a:xfrm>
            <a:off x="6689779" y="3285429"/>
            <a:ext cx="996467" cy="569216"/>
            <a:chOff x="4060643" y="5845222"/>
            <a:chExt cx="1003595" cy="573286"/>
          </a:xfrm>
        </p:grpSpPr>
        <p:grpSp>
          <p:nvGrpSpPr>
            <p:cNvPr id="48" name="Gruppieren 208"/>
            <p:cNvGrpSpPr>
              <a:grpSpLocks noChangeAspect="1"/>
            </p:cNvGrpSpPr>
            <p:nvPr/>
          </p:nvGrpSpPr>
          <p:grpSpPr bwMode="gray">
            <a:xfrm>
              <a:off x="4060643" y="5845222"/>
              <a:ext cx="474703" cy="573286"/>
              <a:chOff x="3284538" y="5448301"/>
              <a:chExt cx="1406525" cy="1698624"/>
            </a:xfrm>
            <a:solidFill>
              <a:schemeClr val="tx1"/>
            </a:solidFill>
          </p:grpSpPr>
          <p:sp>
            <p:nvSpPr>
              <p:cNvPr id="52" name="Freeform 6"/>
              <p:cNvSpPr>
                <a:spLocks/>
              </p:cNvSpPr>
              <p:nvPr/>
            </p:nvSpPr>
            <p:spPr bwMode="gray">
              <a:xfrm>
                <a:off x="3284538" y="6249988"/>
                <a:ext cx="649288" cy="889000"/>
              </a:xfrm>
              <a:custGeom>
                <a:avLst/>
                <a:gdLst>
                  <a:gd name="T0" fmla="*/ 162 w 173"/>
                  <a:gd name="T1" fmla="*/ 62 h 237"/>
                  <a:gd name="T2" fmla="*/ 142 w 173"/>
                  <a:gd name="T3" fmla="*/ 88 h 237"/>
                  <a:gd name="T4" fmla="*/ 142 w 173"/>
                  <a:gd name="T5" fmla="*/ 88 h 237"/>
                  <a:gd name="T6" fmla="*/ 127 w 173"/>
                  <a:gd name="T7" fmla="*/ 0 h 237"/>
                  <a:gd name="T8" fmla="*/ 58 w 173"/>
                  <a:gd name="T9" fmla="*/ 33 h 237"/>
                  <a:gd name="T10" fmla="*/ 31 w 173"/>
                  <a:gd name="T11" fmla="*/ 51 h 237"/>
                  <a:gd name="T12" fmla="*/ 0 w 173"/>
                  <a:gd name="T13" fmla="*/ 183 h 237"/>
                  <a:gd name="T14" fmla="*/ 9 w 173"/>
                  <a:gd name="T15" fmla="*/ 206 h 237"/>
                  <a:gd name="T16" fmla="*/ 155 w 173"/>
                  <a:gd name="T17" fmla="*/ 237 h 237"/>
                  <a:gd name="T18" fmla="*/ 173 w 173"/>
                  <a:gd name="T19" fmla="*/ 89 h 237"/>
                  <a:gd name="T20" fmla="*/ 162 w 173"/>
                  <a:gd name="T21"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237">
                    <a:moveTo>
                      <a:pt x="162" y="62"/>
                    </a:moveTo>
                    <a:cubicBezTo>
                      <a:pt x="157" y="68"/>
                      <a:pt x="150" y="76"/>
                      <a:pt x="142" y="88"/>
                    </a:cubicBezTo>
                    <a:cubicBezTo>
                      <a:pt x="142" y="88"/>
                      <a:pt x="142" y="88"/>
                      <a:pt x="142" y="88"/>
                    </a:cubicBezTo>
                    <a:cubicBezTo>
                      <a:pt x="142" y="88"/>
                      <a:pt x="127" y="23"/>
                      <a:pt x="127" y="0"/>
                    </a:cubicBezTo>
                    <a:cubicBezTo>
                      <a:pt x="116" y="16"/>
                      <a:pt x="58" y="33"/>
                      <a:pt x="58" y="33"/>
                    </a:cubicBezTo>
                    <a:cubicBezTo>
                      <a:pt x="39" y="40"/>
                      <a:pt x="31" y="51"/>
                      <a:pt x="31" y="51"/>
                    </a:cubicBezTo>
                    <a:cubicBezTo>
                      <a:pt x="3" y="92"/>
                      <a:pt x="0" y="183"/>
                      <a:pt x="0" y="183"/>
                    </a:cubicBezTo>
                    <a:cubicBezTo>
                      <a:pt x="0" y="204"/>
                      <a:pt x="9" y="206"/>
                      <a:pt x="9" y="206"/>
                    </a:cubicBezTo>
                    <a:cubicBezTo>
                      <a:pt x="53" y="225"/>
                      <a:pt x="117" y="233"/>
                      <a:pt x="155" y="237"/>
                    </a:cubicBezTo>
                    <a:cubicBezTo>
                      <a:pt x="156" y="197"/>
                      <a:pt x="173" y="89"/>
                      <a:pt x="173" y="89"/>
                    </a:cubicBezTo>
                    <a:cubicBezTo>
                      <a:pt x="166" y="81"/>
                      <a:pt x="163" y="65"/>
                      <a:pt x="162" y="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3" name="Freeform 7"/>
              <p:cNvSpPr>
                <a:spLocks/>
              </p:cNvSpPr>
              <p:nvPr/>
            </p:nvSpPr>
            <p:spPr bwMode="gray">
              <a:xfrm>
                <a:off x="3660776" y="5448301"/>
                <a:ext cx="666750" cy="985837"/>
              </a:xfrm>
              <a:custGeom>
                <a:avLst/>
                <a:gdLst>
                  <a:gd name="T0" fmla="*/ 82 w 178"/>
                  <a:gd name="T1" fmla="*/ 263 h 263"/>
                  <a:gd name="T2" fmla="*/ 82 w 178"/>
                  <a:gd name="T3" fmla="*/ 263 h 263"/>
                  <a:gd name="T4" fmla="*/ 83 w 178"/>
                  <a:gd name="T5" fmla="*/ 263 h 263"/>
                  <a:gd name="T6" fmla="*/ 84 w 178"/>
                  <a:gd name="T7" fmla="*/ 263 h 263"/>
                  <a:gd name="T8" fmla="*/ 137 w 178"/>
                  <a:gd name="T9" fmla="*/ 197 h 263"/>
                  <a:gd name="T10" fmla="*/ 139 w 178"/>
                  <a:gd name="T11" fmla="*/ 203 h 263"/>
                  <a:gd name="T12" fmla="*/ 138 w 178"/>
                  <a:gd name="T13" fmla="*/ 193 h 263"/>
                  <a:gd name="T14" fmla="*/ 138 w 178"/>
                  <a:gd name="T15" fmla="*/ 194 h 263"/>
                  <a:gd name="T16" fmla="*/ 155 w 178"/>
                  <a:gd name="T17" fmla="*/ 162 h 263"/>
                  <a:gd name="T18" fmla="*/ 166 w 178"/>
                  <a:gd name="T19" fmla="*/ 139 h 263"/>
                  <a:gd name="T20" fmla="*/ 162 w 178"/>
                  <a:gd name="T21" fmla="*/ 113 h 263"/>
                  <a:gd name="T22" fmla="*/ 162 w 178"/>
                  <a:gd name="T23" fmla="*/ 112 h 263"/>
                  <a:gd name="T24" fmla="*/ 125 w 178"/>
                  <a:gd name="T25" fmla="*/ 26 h 263"/>
                  <a:gd name="T26" fmla="*/ 56 w 178"/>
                  <a:gd name="T27" fmla="*/ 14 h 263"/>
                  <a:gd name="T28" fmla="*/ 8 w 178"/>
                  <a:gd name="T29" fmla="*/ 73 h 263"/>
                  <a:gd name="T30" fmla="*/ 10 w 178"/>
                  <a:gd name="T31" fmla="*/ 118 h 263"/>
                  <a:gd name="T32" fmla="*/ 9 w 178"/>
                  <a:gd name="T33" fmla="*/ 144 h 263"/>
                  <a:gd name="T34" fmla="*/ 17 w 178"/>
                  <a:gd name="T35" fmla="*/ 158 h 263"/>
                  <a:gd name="T36" fmla="*/ 33 w 178"/>
                  <a:gd name="T37" fmla="*/ 192 h 263"/>
                  <a:gd name="T38" fmla="*/ 33 w 178"/>
                  <a:gd name="T39" fmla="*/ 191 h 263"/>
                  <a:gd name="T40" fmla="*/ 32 w 178"/>
                  <a:gd name="T41" fmla="*/ 207 h 263"/>
                  <a:gd name="T42" fmla="*/ 82 w 178"/>
                  <a:gd name="T43"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8" h="263">
                    <a:moveTo>
                      <a:pt x="82" y="263"/>
                    </a:moveTo>
                    <a:cubicBezTo>
                      <a:pt x="82" y="263"/>
                      <a:pt x="82" y="263"/>
                      <a:pt x="82" y="263"/>
                    </a:cubicBezTo>
                    <a:cubicBezTo>
                      <a:pt x="83" y="263"/>
                      <a:pt x="83" y="263"/>
                      <a:pt x="83" y="263"/>
                    </a:cubicBezTo>
                    <a:cubicBezTo>
                      <a:pt x="84" y="263"/>
                      <a:pt x="84" y="263"/>
                      <a:pt x="84" y="263"/>
                    </a:cubicBezTo>
                    <a:cubicBezTo>
                      <a:pt x="127" y="250"/>
                      <a:pt x="137" y="197"/>
                      <a:pt x="137" y="197"/>
                    </a:cubicBezTo>
                    <a:cubicBezTo>
                      <a:pt x="137" y="198"/>
                      <a:pt x="138" y="200"/>
                      <a:pt x="139" y="203"/>
                    </a:cubicBezTo>
                    <a:cubicBezTo>
                      <a:pt x="138" y="200"/>
                      <a:pt x="138" y="197"/>
                      <a:pt x="138" y="193"/>
                    </a:cubicBezTo>
                    <a:cubicBezTo>
                      <a:pt x="138" y="193"/>
                      <a:pt x="138" y="193"/>
                      <a:pt x="138" y="194"/>
                    </a:cubicBezTo>
                    <a:cubicBezTo>
                      <a:pt x="145" y="184"/>
                      <a:pt x="151" y="173"/>
                      <a:pt x="155" y="162"/>
                    </a:cubicBezTo>
                    <a:cubicBezTo>
                      <a:pt x="163" y="159"/>
                      <a:pt x="166" y="139"/>
                      <a:pt x="166" y="139"/>
                    </a:cubicBezTo>
                    <a:cubicBezTo>
                      <a:pt x="174" y="121"/>
                      <a:pt x="165" y="115"/>
                      <a:pt x="162" y="113"/>
                    </a:cubicBezTo>
                    <a:cubicBezTo>
                      <a:pt x="162" y="113"/>
                      <a:pt x="162" y="112"/>
                      <a:pt x="162" y="112"/>
                    </a:cubicBezTo>
                    <a:cubicBezTo>
                      <a:pt x="164" y="104"/>
                      <a:pt x="178" y="33"/>
                      <a:pt x="125" y="26"/>
                    </a:cubicBezTo>
                    <a:cubicBezTo>
                      <a:pt x="100" y="0"/>
                      <a:pt x="56" y="14"/>
                      <a:pt x="56" y="14"/>
                    </a:cubicBezTo>
                    <a:cubicBezTo>
                      <a:pt x="11" y="26"/>
                      <a:pt x="8" y="73"/>
                      <a:pt x="8" y="73"/>
                    </a:cubicBezTo>
                    <a:cubicBezTo>
                      <a:pt x="6" y="98"/>
                      <a:pt x="10" y="117"/>
                      <a:pt x="10" y="118"/>
                    </a:cubicBezTo>
                    <a:cubicBezTo>
                      <a:pt x="0" y="116"/>
                      <a:pt x="9" y="144"/>
                      <a:pt x="9" y="144"/>
                    </a:cubicBezTo>
                    <a:cubicBezTo>
                      <a:pt x="9" y="156"/>
                      <a:pt x="16" y="157"/>
                      <a:pt x="17" y="158"/>
                    </a:cubicBezTo>
                    <a:cubicBezTo>
                      <a:pt x="20" y="170"/>
                      <a:pt x="26" y="181"/>
                      <a:pt x="33" y="192"/>
                    </a:cubicBezTo>
                    <a:cubicBezTo>
                      <a:pt x="33" y="191"/>
                      <a:pt x="33" y="191"/>
                      <a:pt x="33" y="191"/>
                    </a:cubicBezTo>
                    <a:cubicBezTo>
                      <a:pt x="33" y="191"/>
                      <a:pt x="35" y="199"/>
                      <a:pt x="32" y="207"/>
                    </a:cubicBezTo>
                    <a:cubicBezTo>
                      <a:pt x="36" y="223"/>
                      <a:pt x="49" y="255"/>
                      <a:pt x="82" y="2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4" name="Freeform 8"/>
              <p:cNvSpPr>
                <a:spLocks/>
              </p:cNvSpPr>
              <p:nvPr/>
            </p:nvSpPr>
            <p:spPr bwMode="gray">
              <a:xfrm>
                <a:off x="4008438" y="6246813"/>
                <a:ext cx="682625" cy="900112"/>
              </a:xfrm>
              <a:custGeom>
                <a:avLst/>
                <a:gdLst>
                  <a:gd name="T0" fmla="*/ 149 w 182"/>
                  <a:gd name="T1" fmla="*/ 60 h 240"/>
                  <a:gd name="T2" fmla="*/ 79 w 182"/>
                  <a:gd name="T3" fmla="*/ 20 h 240"/>
                  <a:gd name="T4" fmla="*/ 51 w 182"/>
                  <a:gd name="T5" fmla="*/ 3 h 240"/>
                  <a:gd name="T6" fmla="*/ 49 w 182"/>
                  <a:gd name="T7" fmla="*/ 0 h 240"/>
                  <a:gd name="T8" fmla="*/ 32 w 182"/>
                  <a:gd name="T9" fmla="*/ 91 h 240"/>
                  <a:gd name="T10" fmla="*/ 12 w 182"/>
                  <a:gd name="T11" fmla="*/ 64 h 240"/>
                  <a:gd name="T12" fmla="*/ 0 w 182"/>
                  <a:gd name="T13" fmla="*/ 91 h 240"/>
                  <a:gd name="T14" fmla="*/ 17 w 182"/>
                  <a:gd name="T15" fmla="*/ 240 h 240"/>
                  <a:gd name="T16" fmla="*/ 163 w 182"/>
                  <a:gd name="T17" fmla="*/ 211 h 240"/>
                  <a:gd name="T18" fmla="*/ 174 w 182"/>
                  <a:gd name="T19" fmla="*/ 199 h 240"/>
                  <a:gd name="T20" fmla="*/ 149 w 182"/>
                  <a:gd name="T21" fmla="*/ 6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240">
                    <a:moveTo>
                      <a:pt x="149" y="60"/>
                    </a:moveTo>
                    <a:cubicBezTo>
                      <a:pt x="139" y="39"/>
                      <a:pt x="79" y="20"/>
                      <a:pt x="79" y="20"/>
                    </a:cubicBezTo>
                    <a:cubicBezTo>
                      <a:pt x="63" y="13"/>
                      <a:pt x="55" y="7"/>
                      <a:pt x="51" y="3"/>
                    </a:cubicBezTo>
                    <a:cubicBezTo>
                      <a:pt x="50" y="2"/>
                      <a:pt x="50" y="1"/>
                      <a:pt x="49" y="0"/>
                    </a:cubicBezTo>
                    <a:cubicBezTo>
                      <a:pt x="50" y="20"/>
                      <a:pt x="32" y="91"/>
                      <a:pt x="32" y="91"/>
                    </a:cubicBezTo>
                    <a:cubicBezTo>
                      <a:pt x="24" y="79"/>
                      <a:pt x="18" y="70"/>
                      <a:pt x="12" y="64"/>
                    </a:cubicBezTo>
                    <a:cubicBezTo>
                      <a:pt x="8" y="79"/>
                      <a:pt x="4" y="87"/>
                      <a:pt x="0" y="91"/>
                    </a:cubicBezTo>
                    <a:cubicBezTo>
                      <a:pt x="7" y="117"/>
                      <a:pt x="16" y="226"/>
                      <a:pt x="17" y="240"/>
                    </a:cubicBezTo>
                    <a:cubicBezTo>
                      <a:pt x="107" y="237"/>
                      <a:pt x="163" y="211"/>
                      <a:pt x="163" y="211"/>
                    </a:cubicBezTo>
                    <a:cubicBezTo>
                      <a:pt x="174" y="204"/>
                      <a:pt x="174" y="199"/>
                      <a:pt x="174" y="199"/>
                    </a:cubicBezTo>
                    <a:cubicBezTo>
                      <a:pt x="182" y="134"/>
                      <a:pt x="149" y="60"/>
                      <a:pt x="149" y="6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49" name="Gruppieren 209"/>
            <p:cNvGrpSpPr>
              <a:grpSpLocks noChangeAspect="1"/>
            </p:cNvGrpSpPr>
            <p:nvPr/>
          </p:nvGrpSpPr>
          <p:grpSpPr bwMode="gray">
            <a:xfrm>
              <a:off x="4605073" y="5846294"/>
              <a:ext cx="459165" cy="572214"/>
              <a:chOff x="5048251" y="5448301"/>
              <a:chExt cx="1360488" cy="1695449"/>
            </a:xfrm>
            <a:solidFill>
              <a:schemeClr val="tx1"/>
            </a:solidFill>
          </p:grpSpPr>
          <p:sp>
            <p:nvSpPr>
              <p:cNvPr id="50" name="Freeform 9"/>
              <p:cNvSpPr>
                <a:spLocks/>
              </p:cNvSpPr>
              <p:nvPr/>
            </p:nvSpPr>
            <p:spPr bwMode="gray">
              <a:xfrm>
                <a:off x="5337176" y="5448301"/>
                <a:ext cx="749300" cy="1293812"/>
              </a:xfrm>
              <a:custGeom>
                <a:avLst/>
                <a:gdLst>
                  <a:gd name="T0" fmla="*/ 73 w 200"/>
                  <a:gd name="T1" fmla="*/ 297 h 345"/>
                  <a:gd name="T2" fmla="*/ 101 w 200"/>
                  <a:gd name="T3" fmla="*/ 345 h 345"/>
                  <a:gd name="T4" fmla="*/ 124 w 200"/>
                  <a:gd name="T5" fmla="*/ 310 h 345"/>
                  <a:gd name="T6" fmla="*/ 146 w 200"/>
                  <a:gd name="T7" fmla="*/ 216 h 345"/>
                  <a:gd name="T8" fmla="*/ 145 w 200"/>
                  <a:gd name="T9" fmla="*/ 211 h 345"/>
                  <a:gd name="T10" fmla="*/ 200 w 200"/>
                  <a:gd name="T11" fmla="*/ 205 h 345"/>
                  <a:gd name="T12" fmla="*/ 178 w 200"/>
                  <a:gd name="T13" fmla="*/ 142 h 345"/>
                  <a:gd name="T14" fmla="*/ 101 w 200"/>
                  <a:gd name="T15" fmla="*/ 25 h 345"/>
                  <a:gd name="T16" fmla="*/ 27 w 200"/>
                  <a:gd name="T17" fmla="*/ 143 h 345"/>
                  <a:gd name="T18" fmla="*/ 0 w 200"/>
                  <a:gd name="T19" fmla="*/ 202 h 345"/>
                  <a:gd name="T20" fmla="*/ 56 w 200"/>
                  <a:gd name="T21" fmla="*/ 211 h 345"/>
                  <a:gd name="T22" fmla="*/ 56 w 200"/>
                  <a:gd name="T23" fmla="*/ 213 h 345"/>
                  <a:gd name="T24" fmla="*/ 56 w 200"/>
                  <a:gd name="T25" fmla="*/ 213 h 345"/>
                  <a:gd name="T26" fmla="*/ 73 w 200"/>
                  <a:gd name="T27" fmla="*/ 297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 h="345">
                    <a:moveTo>
                      <a:pt x="73" y="297"/>
                    </a:moveTo>
                    <a:cubicBezTo>
                      <a:pt x="80" y="315"/>
                      <a:pt x="89" y="333"/>
                      <a:pt x="101" y="345"/>
                    </a:cubicBezTo>
                    <a:cubicBezTo>
                      <a:pt x="101" y="345"/>
                      <a:pt x="111" y="337"/>
                      <a:pt x="124" y="310"/>
                    </a:cubicBezTo>
                    <a:cubicBezTo>
                      <a:pt x="139" y="275"/>
                      <a:pt x="145" y="230"/>
                      <a:pt x="146" y="216"/>
                    </a:cubicBezTo>
                    <a:cubicBezTo>
                      <a:pt x="146" y="215"/>
                      <a:pt x="145" y="213"/>
                      <a:pt x="145" y="211"/>
                    </a:cubicBezTo>
                    <a:cubicBezTo>
                      <a:pt x="162" y="212"/>
                      <a:pt x="183" y="212"/>
                      <a:pt x="200" y="205"/>
                    </a:cubicBezTo>
                    <a:cubicBezTo>
                      <a:pt x="200" y="205"/>
                      <a:pt x="181" y="194"/>
                      <a:pt x="178" y="142"/>
                    </a:cubicBezTo>
                    <a:cubicBezTo>
                      <a:pt x="178" y="139"/>
                      <a:pt x="199" y="9"/>
                      <a:pt x="101" y="25"/>
                    </a:cubicBezTo>
                    <a:cubicBezTo>
                      <a:pt x="101" y="25"/>
                      <a:pt x="12" y="0"/>
                      <a:pt x="27" y="143"/>
                    </a:cubicBezTo>
                    <a:cubicBezTo>
                      <a:pt x="29" y="163"/>
                      <a:pt x="14" y="186"/>
                      <a:pt x="0" y="202"/>
                    </a:cubicBezTo>
                    <a:cubicBezTo>
                      <a:pt x="0" y="202"/>
                      <a:pt x="26" y="211"/>
                      <a:pt x="56" y="211"/>
                    </a:cubicBezTo>
                    <a:cubicBezTo>
                      <a:pt x="56" y="212"/>
                      <a:pt x="56" y="213"/>
                      <a:pt x="56" y="213"/>
                    </a:cubicBezTo>
                    <a:cubicBezTo>
                      <a:pt x="56" y="213"/>
                      <a:pt x="56" y="213"/>
                      <a:pt x="56" y="213"/>
                    </a:cubicBezTo>
                    <a:cubicBezTo>
                      <a:pt x="56" y="213"/>
                      <a:pt x="59" y="258"/>
                      <a:pt x="73" y="29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1" name="Freeform 10"/>
              <p:cNvSpPr>
                <a:spLocks/>
              </p:cNvSpPr>
              <p:nvPr/>
            </p:nvSpPr>
            <p:spPr bwMode="gray">
              <a:xfrm>
                <a:off x="5048251" y="6332538"/>
                <a:ext cx="1360488" cy="811212"/>
              </a:xfrm>
              <a:custGeom>
                <a:avLst/>
                <a:gdLst>
                  <a:gd name="T0" fmla="*/ 331 w 363"/>
                  <a:gd name="T1" fmla="*/ 46 h 216"/>
                  <a:gd name="T2" fmla="*/ 263 w 363"/>
                  <a:gd name="T3" fmla="*/ 8 h 216"/>
                  <a:gd name="T4" fmla="*/ 247 w 363"/>
                  <a:gd name="T5" fmla="*/ 0 h 216"/>
                  <a:gd name="T6" fmla="*/ 255 w 363"/>
                  <a:gd name="T7" fmla="*/ 13 h 216"/>
                  <a:gd name="T8" fmla="*/ 286 w 363"/>
                  <a:gd name="T9" fmla="*/ 42 h 216"/>
                  <a:gd name="T10" fmla="*/ 225 w 363"/>
                  <a:gd name="T11" fmla="*/ 52 h 216"/>
                  <a:gd name="T12" fmla="*/ 179 w 363"/>
                  <a:gd name="T13" fmla="*/ 213 h 216"/>
                  <a:gd name="T14" fmla="*/ 130 w 363"/>
                  <a:gd name="T15" fmla="*/ 51 h 216"/>
                  <a:gd name="T16" fmla="*/ 71 w 363"/>
                  <a:gd name="T17" fmla="*/ 42 h 216"/>
                  <a:gd name="T18" fmla="*/ 102 w 363"/>
                  <a:gd name="T19" fmla="*/ 13 h 216"/>
                  <a:gd name="T20" fmla="*/ 110 w 363"/>
                  <a:gd name="T21" fmla="*/ 1 h 216"/>
                  <a:gd name="T22" fmla="*/ 57 w 363"/>
                  <a:gd name="T23" fmla="*/ 21 h 216"/>
                  <a:gd name="T24" fmla="*/ 30 w 363"/>
                  <a:gd name="T25" fmla="*/ 38 h 216"/>
                  <a:gd name="T26" fmla="*/ 0 w 363"/>
                  <a:gd name="T27" fmla="*/ 161 h 216"/>
                  <a:gd name="T28" fmla="*/ 9 w 363"/>
                  <a:gd name="T29" fmla="*/ 183 h 216"/>
                  <a:gd name="T30" fmla="*/ 180 w 363"/>
                  <a:gd name="T31" fmla="*/ 214 h 216"/>
                  <a:gd name="T32" fmla="*/ 345 w 363"/>
                  <a:gd name="T33" fmla="*/ 187 h 216"/>
                  <a:gd name="T34" fmla="*/ 356 w 363"/>
                  <a:gd name="T35" fmla="*/ 175 h 216"/>
                  <a:gd name="T36" fmla="*/ 331 w 363"/>
                  <a:gd name="T37" fmla="*/ 4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3" h="216">
                    <a:moveTo>
                      <a:pt x="331" y="46"/>
                    </a:moveTo>
                    <a:cubicBezTo>
                      <a:pt x="322" y="26"/>
                      <a:pt x="263" y="8"/>
                      <a:pt x="263" y="8"/>
                    </a:cubicBezTo>
                    <a:cubicBezTo>
                      <a:pt x="257" y="5"/>
                      <a:pt x="251" y="3"/>
                      <a:pt x="247" y="0"/>
                    </a:cubicBezTo>
                    <a:cubicBezTo>
                      <a:pt x="252" y="7"/>
                      <a:pt x="255" y="13"/>
                      <a:pt x="255" y="13"/>
                    </a:cubicBezTo>
                    <a:cubicBezTo>
                      <a:pt x="265" y="34"/>
                      <a:pt x="286" y="42"/>
                      <a:pt x="286" y="42"/>
                    </a:cubicBezTo>
                    <a:cubicBezTo>
                      <a:pt x="259" y="37"/>
                      <a:pt x="239" y="44"/>
                      <a:pt x="225" y="52"/>
                    </a:cubicBezTo>
                    <a:cubicBezTo>
                      <a:pt x="214" y="108"/>
                      <a:pt x="197" y="186"/>
                      <a:pt x="179" y="213"/>
                    </a:cubicBezTo>
                    <a:cubicBezTo>
                      <a:pt x="179" y="213"/>
                      <a:pt x="144" y="132"/>
                      <a:pt x="130" y="51"/>
                    </a:cubicBezTo>
                    <a:cubicBezTo>
                      <a:pt x="116" y="43"/>
                      <a:pt x="97" y="38"/>
                      <a:pt x="71" y="42"/>
                    </a:cubicBezTo>
                    <a:cubicBezTo>
                      <a:pt x="71" y="42"/>
                      <a:pt x="93" y="34"/>
                      <a:pt x="102" y="13"/>
                    </a:cubicBezTo>
                    <a:cubicBezTo>
                      <a:pt x="102" y="13"/>
                      <a:pt x="105" y="8"/>
                      <a:pt x="110" y="1"/>
                    </a:cubicBezTo>
                    <a:cubicBezTo>
                      <a:pt x="90" y="12"/>
                      <a:pt x="57" y="21"/>
                      <a:pt x="57" y="21"/>
                    </a:cubicBezTo>
                    <a:cubicBezTo>
                      <a:pt x="38" y="28"/>
                      <a:pt x="30" y="38"/>
                      <a:pt x="30" y="38"/>
                    </a:cubicBezTo>
                    <a:cubicBezTo>
                      <a:pt x="3" y="76"/>
                      <a:pt x="0" y="161"/>
                      <a:pt x="0" y="161"/>
                    </a:cubicBezTo>
                    <a:cubicBezTo>
                      <a:pt x="0" y="181"/>
                      <a:pt x="9" y="183"/>
                      <a:pt x="9" y="183"/>
                    </a:cubicBezTo>
                    <a:cubicBezTo>
                      <a:pt x="72" y="209"/>
                      <a:pt x="180" y="214"/>
                      <a:pt x="180" y="214"/>
                    </a:cubicBezTo>
                    <a:cubicBezTo>
                      <a:pt x="281" y="216"/>
                      <a:pt x="345" y="187"/>
                      <a:pt x="345" y="187"/>
                    </a:cubicBezTo>
                    <a:cubicBezTo>
                      <a:pt x="355" y="180"/>
                      <a:pt x="356" y="175"/>
                      <a:pt x="356" y="175"/>
                    </a:cubicBezTo>
                    <a:cubicBezTo>
                      <a:pt x="363" y="115"/>
                      <a:pt x="331" y="46"/>
                      <a:pt x="331" y="4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grpSp>
        <p:nvGrpSpPr>
          <p:cNvPr id="55" name="Gruppieren 146"/>
          <p:cNvGrpSpPr>
            <a:grpSpLocks noChangeAspect="1"/>
          </p:cNvGrpSpPr>
          <p:nvPr/>
        </p:nvGrpSpPr>
        <p:grpSpPr bwMode="gray">
          <a:xfrm>
            <a:off x="3217132" y="2253346"/>
            <a:ext cx="716349" cy="623663"/>
            <a:chOff x="2143125" y="5688013"/>
            <a:chExt cx="723900" cy="630237"/>
          </a:xfrm>
        </p:grpSpPr>
        <p:sp>
          <p:nvSpPr>
            <p:cNvPr id="56" name="Freeform 6"/>
            <p:cNvSpPr>
              <a:spLocks/>
            </p:cNvSpPr>
            <p:nvPr/>
          </p:nvSpPr>
          <p:spPr bwMode="gray">
            <a:xfrm>
              <a:off x="2289175" y="5905500"/>
              <a:ext cx="427038" cy="412750"/>
            </a:xfrm>
            <a:custGeom>
              <a:avLst/>
              <a:gdLst>
                <a:gd name="T0" fmla="*/ 94 w 114"/>
                <a:gd name="T1" fmla="*/ 54 h 110"/>
                <a:gd name="T2" fmla="*/ 92 w 114"/>
                <a:gd name="T3" fmla="*/ 51 h 110"/>
                <a:gd name="T4" fmla="*/ 83 w 114"/>
                <a:gd name="T5" fmla="*/ 33 h 110"/>
                <a:gd name="T6" fmla="*/ 71 w 114"/>
                <a:gd name="T7" fmla="*/ 75 h 110"/>
                <a:gd name="T8" fmla="*/ 71 w 114"/>
                <a:gd name="T9" fmla="*/ 76 h 110"/>
                <a:gd name="T10" fmla="*/ 68 w 114"/>
                <a:gd name="T11" fmla="*/ 79 h 110"/>
                <a:gd name="T12" fmla="*/ 60 w 114"/>
                <a:gd name="T13" fmla="*/ 76 h 110"/>
                <a:gd name="T14" fmla="*/ 37 w 114"/>
                <a:gd name="T15" fmla="*/ 0 h 110"/>
                <a:gd name="T16" fmla="*/ 16 w 114"/>
                <a:gd name="T17" fmla="*/ 51 h 110"/>
                <a:gd name="T18" fmla="*/ 16 w 114"/>
                <a:gd name="T19" fmla="*/ 51 h 110"/>
                <a:gd name="T20" fmla="*/ 15 w 114"/>
                <a:gd name="T21" fmla="*/ 53 h 110"/>
                <a:gd name="T22" fmla="*/ 15 w 114"/>
                <a:gd name="T23" fmla="*/ 53 h 110"/>
                <a:gd name="T24" fmla="*/ 14 w 114"/>
                <a:gd name="T25" fmla="*/ 53 h 110"/>
                <a:gd name="T26" fmla="*/ 14 w 114"/>
                <a:gd name="T27" fmla="*/ 54 h 110"/>
                <a:gd name="T28" fmla="*/ 13 w 114"/>
                <a:gd name="T29" fmla="*/ 54 h 110"/>
                <a:gd name="T30" fmla="*/ 13 w 114"/>
                <a:gd name="T31" fmla="*/ 54 h 110"/>
                <a:gd name="T32" fmla="*/ 12 w 114"/>
                <a:gd name="T33" fmla="*/ 55 h 110"/>
                <a:gd name="T34" fmla="*/ 12 w 114"/>
                <a:gd name="T35" fmla="*/ 55 h 110"/>
                <a:gd name="T36" fmla="*/ 11 w 114"/>
                <a:gd name="T37" fmla="*/ 55 h 110"/>
                <a:gd name="T38" fmla="*/ 10 w 114"/>
                <a:gd name="T39" fmla="*/ 55 h 110"/>
                <a:gd name="T40" fmla="*/ 10 w 114"/>
                <a:gd name="T41" fmla="*/ 55 h 110"/>
                <a:gd name="T42" fmla="*/ 0 w 114"/>
                <a:gd name="T43" fmla="*/ 55 h 110"/>
                <a:gd name="T44" fmla="*/ 48 w 114"/>
                <a:gd name="T45" fmla="*/ 107 h 110"/>
                <a:gd name="T46" fmla="*/ 57 w 114"/>
                <a:gd name="T47" fmla="*/ 110 h 110"/>
                <a:gd name="T48" fmla="*/ 66 w 114"/>
                <a:gd name="T49" fmla="*/ 107 h 110"/>
                <a:gd name="T50" fmla="*/ 114 w 114"/>
                <a:gd name="T51" fmla="*/ 55 h 110"/>
                <a:gd name="T52" fmla="*/ 97 w 114"/>
                <a:gd name="T53" fmla="*/ 55 h 110"/>
                <a:gd name="T54" fmla="*/ 94 w 114"/>
                <a:gd name="T55" fmla="*/ 5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10">
                  <a:moveTo>
                    <a:pt x="94" y="54"/>
                  </a:moveTo>
                  <a:cubicBezTo>
                    <a:pt x="93" y="53"/>
                    <a:pt x="92" y="53"/>
                    <a:pt x="92" y="51"/>
                  </a:cubicBezTo>
                  <a:cubicBezTo>
                    <a:pt x="83" y="33"/>
                    <a:pt x="83" y="33"/>
                    <a:pt x="83" y="33"/>
                  </a:cubicBezTo>
                  <a:cubicBezTo>
                    <a:pt x="71" y="75"/>
                    <a:pt x="71" y="75"/>
                    <a:pt x="71" y="75"/>
                  </a:cubicBezTo>
                  <a:cubicBezTo>
                    <a:pt x="71" y="76"/>
                    <a:pt x="71" y="76"/>
                    <a:pt x="71" y="76"/>
                  </a:cubicBezTo>
                  <a:cubicBezTo>
                    <a:pt x="70" y="77"/>
                    <a:pt x="69" y="78"/>
                    <a:pt x="68" y="79"/>
                  </a:cubicBezTo>
                  <a:cubicBezTo>
                    <a:pt x="65" y="80"/>
                    <a:pt x="61" y="79"/>
                    <a:pt x="60" y="76"/>
                  </a:cubicBezTo>
                  <a:cubicBezTo>
                    <a:pt x="37" y="0"/>
                    <a:pt x="37" y="0"/>
                    <a:pt x="37" y="0"/>
                  </a:cubicBezTo>
                  <a:cubicBezTo>
                    <a:pt x="16" y="51"/>
                    <a:pt x="16" y="51"/>
                    <a:pt x="16" y="51"/>
                  </a:cubicBezTo>
                  <a:cubicBezTo>
                    <a:pt x="16" y="51"/>
                    <a:pt x="16" y="51"/>
                    <a:pt x="16" y="51"/>
                  </a:cubicBezTo>
                  <a:cubicBezTo>
                    <a:pt x="16" y="52"/>
                    <a:pt x="15" y="52"/>
                    <a:pt x="15" y="53"/>
                  </a:cubicBezTo>
                  <a:cubicBezTo>
                    <a:pt x="15" y="53"/>
                    <a:pt x="15" y="53"/>
                    <a:pt x="15" y="53"/>
                  </a:cubicBezTo>
                  <a:cubicBezTo>
                    <a:pt x="15" y="53"/>
                    <a:pt x="15" y="53"/>
                    <a:pt x="14" y="53"/>
                  </a:cubicBezTo>
                  <a:cubicBezTo>
                    <a:pt x="14" y="54"/>
                    <a:pt x="14" y="54"/>
                    <a:pt x="14" y="54"/>
                  </a:cubicBezTo>
                  <a:cubicBezTo>
                    <a:pt x="14" y="54"/>
                    <a:pt x="14" y="54"/>
                    <a:pt x="13" y="54"/>
                  </a:cubicBezTo>
                  <a:cubicBezTo>
                    <a:pt x="13" y="54"/>
                    <a:pt x="13" y="54"/>
                    <a:pt x="13" y="54"/>
                  </a:cubicBezTo>
                  <a:cubicBezTo>
                    <a:pt x="13" y="54"/>
                    <a:pt x="13" y="55"/>
                    <a:pt x="12" y="55"/>
                  </a:cubicBezTo>
                  <a:cubicBezTo>
                    <a:pt x="12" y="55"/>
                    <a:pt x="12" y="55"/>
                    <a:pt x="12" y="55"/>
                  </a:cubicBezTo>
                  <a:cubicBezTo>
                    <a:pt x="12" y="55"/>
                    <a:pt x="12" y="55"/>
                    <a:pt x="11" y="55"/>
                  </a:cubicBezTo>
                  <a:cubicBezTo>
                    <a:pt x="11" y="55"/>
                    <a:pt x="11" y="55"/>
                    <a:pt x="10" y="55"/>
                  </a:cubicBezTo>
                  <a:cubicBezTo>
                    <a:pt x="10" y="55"/>
                    <a:pt x="10" y="55"/>
                    <a:pt x="10" y="55"/>
                  </a:cubicBezTo>
                  <a:cubicBezTo>
                    <a:pt x="0" y="55"/>
                    <a:pt x="0" y="55"/>
                    <a:pt x="0" y="55"/>
                  </a:cubicBezTo>
                  <a:cubicBezTo>
                    <a:pt x="48" y="107"/>
                    <a:pt x="48" y="107"/>
                    <a:pt x="48" y="107"/>
                  </a:cubicBezTo>
                  <a:cubicBezTo>
                    <a:pt x="51" y="109"/>
                    <a:pt x="54" y="110"/>
                    <a:pt x="57" y="110"/>
                  </a:cubicBezTo>
                  <a:cubicBezTo>
                    <a:pt x="61" y="110"/>
                    <a:pt x="64" y="109"/>
                    <a:pt x="66" y="107"/>
                  </a:cubicBezTo>
                  <a:cubicBezTo>
                    <a:pt x="114" y="55"/>
                    <a:pt x="114" y="55"/>
                    <a:pt x="114" y="55"/>
                  </a:cubicBezTo>
                  <a:cubicBezTo>
                    <a:pt x="97" y="55"/>
                    <a:pt x="97" y="55"/>
                    <a:pt x="97" y="55"/>
                  </a:cubicBezTo>
                  <a:cubicBezTo>
                    <a:pt x="96" y="55"/>
                    <a:pt x="95" y="55"/>
                    <a:pt x="94" y="5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7" name="Freeform 7"/>
            <p:cNvSpPr>
              <a:spLocks/>
            </p:cNvSpPr>
            <p:nvPr/>
          </p:nvSpPr>
          <p:spPr bwMode="gray">
            <a:xfrm>
              <a:off x="2143125" y="5688013"/>
              <a:ext cx="723900" cy="412750"/>
            </a:xfrm>
            <a:custGeom>
              <a:avLst/>
              <a:gdLst>
                <a:gd name="T0" fmla="*/ 71 w 193"/>
                <a:gd name="T1" fmla="*/ 38 h 110"/>
                <a:gd name="T2" fmla="*/ 77 w 193"/>
                <a:gd name="T3" fmla="*/ 34 h 110"/>
                <a:gd name="T4" fmla="*/ 83 w 193"/>
                <a:gd name="T5" fmla="*/ 38 h 110"/>
                <a:gd name="T6" fmla="*/ 104 w 193"/>
                <a:gd name="T7" fmla="*/ 110 h 110"/>
                <a:gd name="T8" fmla="*/ 115 w 193"/>
                <a:gd name="T9" fmla="*/ 72 h 110"/>
                <a:gd name="T10" fmla="*/ 123 w 193"/>
                <a:gd name="T11" fmla="*/ 69 h 110"/>
                <a:gd name="T12" fmla="*/ 126 w 193"/>
                <a:gd name="T13" fmla="*/ 73 h 110"/>
                <a:gd name="T14" fmla="*/ 140 w 193"/>
                <a:gd name="T15" fmla="*/ 101 h 110"/>
                <a:gd name="T16" fmla="*/ 164 w 193"/>
                <a:gd name="T17" fmla="*/ 101 h 110"/>
                <a:gd name="T18" fmla="*/ 178 w 193"/>
                <a:gd name="T19" fmla="*/ 87 h 110"/>
                <a:gd name="T20" fmla="*/ 193 w 193"/>
                <a:gd name="T21" fmla="*/ 51 h 110"/>
                <a:gd name="T22" fmla="*/ 178 w 193"/>
                <a:gd name="T23" fmla="*/ 15 h 110"/>
                <a:gd name="T24" fmla="*/ 141 w 193"/>
                <a:gd name="T25" fmla="*/ 0 h 110"/>
                <a:gd name="T26" fmla="*/ 105 w 193"/>
                <a:gd name="T27" fmla="*/ 15 h 110"/>
                <a:gd name="T28" fmla="*/ 96 w 193"/>
                <a:gd name="T29" fmla="*/ 27 h 110"/>
                <a:gd name="T30" fmla="*/ 87 w 193"/>
                <a:gd name="T31" fmla="*/ 15 h 110"/>
                <a:gd name="T32" fmla="*/ 51 w 193"/>
                <a:gd name="T33" fmla="*/ 0 h 110"/>
                <a:gd name="T34" fmla="*/ 15 w 193"/>
                <a:gd name="T35" fmla="*/ 15 h 110"/>
                <a:gd name="T36" fmla="*/ 0 w 193"/>
                <a:gd name="T37" fmla="*/ 51 h 110"/>
                <a:gd name="T38" fmla="*/ 15 w 193"/>
                <a:gd name="T39" fmla="*/ 87 h 110"/>
                <a:gd name="T40" fmla="*/ 28 w 193"/>
                <a:gd name="T41" fmla="*/ 101 h 110"/>
                <a:gd name="T42" fmla="*/ 45 w 193"/>
                <a:gd name="T43" fmla="*/ 101 h 110"/>
                <a:gd name="T44" fmla="*/ 71 w 193"/>
                <a:gd name="T45" fmla="*/ 3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3" h="110">
                  <a:moveTo>
                    <a:pt x="71" y="38"/>
                  </a:moveTo>
                  <a:cubicBezTo>
                    <a:pt x="72" y="36"/>
                    <a:pt x="74" y="34"/>
                    <a:pt x="77" y="34"/>
                  </a:cubicBezTo>
                  <a:cubicBezTo>
                    <a:pt x="79" y="34"/>
                    <a:pt x="82" y="36"/>
                    <a:pt x="83" y="38"/>
                  </a:cubicBezTo>
                  <a:cubicBezTo>
                    <a:pt x="104" y="110"/>
                    <a:pt x="104" y="110"/>
                    <a:pt x="104" y="110"/>
                  </a:cubicBezTo>
                  <a:cubicBezTo>
                    <a:pt x="115" y="72"/>
                    <a:pt x="115" y="72"/>
                    <a:pt x="115" y="72"/>
                  </a:cubicBezTo>
                  <a:cubicBezTo>
                    <a:pt x="116" y="69"/>
                    <a:pt x="120" y="68"/>
                    <a:pt x="123" y="69"/>
                  </a:cubicBezTo>
                  <a:cubicBezTo>
                    <a:pt x="125" y="70"/>
                    <a:pt x="126" y="71"/>
                    <a:pt x="126" y="73"/>
                  </a:cubicBezTo>
                  <a:cubicBezTo>
                    <a:pt x="140" y="101"/>
                    <a:pt x="140" y="101"/>
                    <a:pt x="140" y="101"/>
                  </a:cubicBezTo>
                  <a:cubicBezTo>
                    <a:pt x="164" y="101"/>
                    <a:pt x="164" y="101"/>
                    <a:pt x="164" y="101"/>
                  </a:cubicBezTo>
                  <a:cubicBezTo>
                    <a:pt x="178" y="87"/>
                    <a:pt x="178" y="87"/>
                    <a:pt x="178" y="87"/>
                  </a:cubicBezTo>
                  <a:cubicBezTo>
                    <a:pt x="187" y="77"/>
                    <a:pt x="193" y="65"/>
                    <a:pt x="193" y="51"/>
                  </a:cubicBezTo>
                  <a:cubicBezTo>
                    <a:pt x="193" y="37"/>
                    <a:pt x="187" y="24"/>
                    <a:pt x="178" y="15"/>
                  </a:cubicBezTo>
                  <a:cubicBezTo>
                    <a:pt x="168" y="5"/>
                    <a:pt x="155" y="0"/>
                    <a:pt x="141" y="0"/>
                  </a:cubicBezTo>
                  <a:cubicBezTo>
                    <a:pt x="128" y="0"/>
                    <a:pt x="115" y="5"/>
                    <a:pt x="105" y="15"/>
                  </a:cubicBezTo>
                  <a:cubicBezTo>
                    <a:pt x="102" y="18"/>
                    <a:pt x="99" y="22"/>
                    <a:pt x="96" y="27"/>
                  </a:cubicBezTo>
                  <a:cubicBezTo>
                    <a:pt x="94" y="22"/>
                    <a:pt x="91" y="18"/>
                    <a:pt x="87" y="15"/>
                  </a:cubicBezTo>
                  <a:cubicBezTo>
                    <a:pt x="78" y="5"/>
                    <a:pt x="65" y="0"/>
                    <a:pt x="51" y="0"/>
                  </a:cubicBezTo>
                  <a:cubicBezTo>
                    <a:pt x="37" y="0"/>
                    <a:pt x="25" y="5"/>
                    <a:pt x="15" y="15"/>
                  </a:cubicBezTo>
                  <a:cubicBezTo>
                    <a:pt x="5" y="24"/>
                    <a:pt x="0" y="37"/>
                    <a:pt x="0" y="51"/>
                  </a:cubicBezTo>
                  <a:cubicBezTo>
                    <a:pt x="0" y="65"/>
                    <a:pt x="5" y="77"/>
                    <a:pt x="15" y="87"/>
                  </a:cubicBezTo>
                  <a:cubicBezTo>
                    <a:pt x="28" y="101"/>
                    <a:pt x="28" y="101"/>
                    <a:pt x="28" y="101"/>
                  </a:cubicBezTo>
                  <a:cubicBezTo>
                    <a:pt x="45" y="101"/>
                    <a:pt x="45" y="101"/>
                    <a:pt x="45" y="101"/>
                  </a:cubicBezTo>
                  <a:lnTo>
                    <a:pt x="71" y="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59" name="Gruppieren 175"/>
          <p:cNvGrpSpPr>
            <a:grpSpLocks noChangeAspect="1"/>
          </p:cNvGrpSpPr>
          <p:nvPr/>
        </p:nvGrpSpPr>
        <p:grpSpPr bwMode="gray">
          <a:xfrm>
            <a:off x="11103162" y="3594574"/>
            <a:ext cx="605145" cy="606468"/>
            <a:chOff x="3470275" y="8739188"/>
            <a:chExt cx="725488" cy="727075"/>
          </a:xfrm>
        </p:grpSpPr>
        <p:sp>
          <p:nvSpPr>
            <p:cNvPr id="60" name="Freeform 26"/>
            <p:cNvSpPr>
              <a:spLocks/>
            </p:cNvSpPr>
            <p:nvPr/>
          </p:nvSpPr>
          <p:spPr bwMode="gray">
            <a:xfrm>
              <a:off x="3957638" y="8739188"/>
              <a:ext cx="238125" cy="238125"/>
            </a:xfrm>
            <a:custGeom>
              <a:avLst/>
              <a:gdLst>
                <a:gd name="T0" fmla="*/ 154 w 160"/>
                <a:gd name="T1" fmla="*/ 39 h 161"/>
                <a:gd name="T2" fmla="*/ 78 w 160"/>
                <a:gd name="T3" fmla="*/ 115 h 161"/>
                <a:gd name="T4" fmla="*/ 115 w 160"/>
                <a:gd name="T5" fmla="*/ 115 h 161"/>
                <a:gd name="T6" fmla="*/ 137 w 160"/>
                <a:gd name="T7" fmla="*/ 138 h 161"/>
                <a:gd name="T8" fmla="*/ 115 w 160"/>
                <a:gd name="T9" fmla="*/ 161 h 161"/>
                <a:gd name="T10" fmla="*/ 23 w 160"/>
                <a:gd name="T11" fmla="*/ 161 h 161"/>
                <a:gd name="T12" fmla="*/ 0 w 160"/>
                <a:gd name="T13" fmla="*/ 138 h 161"/>
                <a:gd name="T14" fmla="*/ 0 w 160"/>
                <a:gd name="T15" fmla="*/ 46 h 161"/>
                <a:gd name="T16" fmla="*/ 23 w 160"/>
                <a:gd name="T17" fmla="*/ 23 h 161"/>
                <a:gd name="T18" fmla="*/ 46 w 160"/>
                <a:gd name="T19" fmla="*/ 46 h 161"/>
                <a:gd name="T20" fmla="*/ 46 w 160"/>
                <a:gd name="T21" fmla="*/ 82 h 161"/>
                <a:gd name="T22" fmla="*/ 121 w 160"/>
                <a:gd name="T23" fmla="*/ 7 h 161"/>
                <a:gd name="T24" fmla="*/ 137 w 160"/>
                <a:gd name="T25" fmla="*/ 0 h 161"/>
                <a:gd name="T26" fmla="*/ 160 w 160"/>
                <a:gd name="T27" fmla="*/ 23 h 161"/>
                <a:gd name="T28" fmla="*/ 154 w 160"/>
                <a:gd name="T29" fmla="*/ 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161">
                  <a:moveTo>
                    <a:pt x="154" y="39"/>
                  </a:moveTo>
                  <a:cubicBezTo>
                    <a:pt x="78" y="115"/>
                    <a:pt x="78" y="115"/>
                    <a:pt x="78" y="115"/>
                  </a:cubicBezTo>
                  <a:cubicBezTo>
                    <a:pt x="115" y="115"/>
                    <a:pt x="115" y="115"/>
                    <a:pt x="115" y="115"/>
                  </a:cubicBezTo>
                  <a:cubicBezTo>
                    <a:pt x="127" y="115"/>
                    <a:pt x="137" y="125"/>
                    <a:pt x="137" y="138"/>
                  </a:cubicBezTo>
                  <a:cubicBezTo>
                    <a:pt x="137" y="150"/>
                    <a:pt x="127" y="161"/>
                    <a:pt x="115" y="161"/>
                  </a:cubicBezTo>
                  <a:cubicBezTo>
                    <a:pt x="23" y="161"/>
                    <a:pt x="23" y="161"/>
                    <a:pt x="23" y="161"/>
                  </a:cubicBezTo>
                  <a:cubicBezTo>
                    <a:pt x="10" y="161"/>
                    <a:pt x="0" y="150"/>
                    <a:pt x="0" y="138"/>
                  </a:cubicBezTo>
                  <a:cubicBezTo>
                    <a:pt x="0" y="46"/>
                    <a:pt x="0" y="46"/>
                    <a:pt x="0" y="46"/>
                  </a:cubicBezTo>
                  <a:cubicBezTo>
                    <a:pt x="0" y="33"/>
                    <a:pt x="10" y="23"/>
                    <a:pt x="23" y="23"/>
                  </a:cubicBezTo>
                  <a:cubicBezTo>
                    <a:pt x="35" y="23"/>
                    <a:pt x="46" y="33"/>
                    <a:pt x="46" y="46"/>
                  </a:cubicBezTo>
                  <a:cubicBezTo>
                    <a:pt x="46" y="82"/>
                    <a:pt x="46" y="82"/>
                    <a:pt x="46" y="82"/>
                  </a:cubicBezTo>
                  <a:cubicBezTo>
                    <a:pt x="121" y="7"/>
                    <a:pt x="121" y="7"/>
                    <a:pt x="121" y="7"/>
                  </a:cubicBezTo>
                  <a:cubicBezTo>
                    <a:pt x="125" y="3"/>
                    <a:pt x="131" y="0"/>
                    <a:pt x="137" y="0"/>
                  </a:cubicBezTo>
                  <a:cubicBezTo>
                    <a:pt x="150" y="0"/>
                    <a:pt x="160" y="10"/>
                    <a:pt x="160" y="23"/>
                  </a:cubicBezTo>
                  <a:cubicBezTo>
                    <a:pt x="160" y="29"/>
                    <a:pt x="158" y="35"/>
                    <a:pt x="154" y="39"/>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1" name="Oval 27"/>
            <p:cNvSpPr>
              <a:spLocks noChangeArrowheads="1"/>
            </p:cNvSpPr>
            <p:nvPr/>
          </p:nvSpPr>
          <p:spPr bwMode="gray">
            <a:xfrm>
              <a:off x="3730625" y="8999538"/>
              <a:ext cx="204788" cy="204787"/>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2" name="Freeform 28"/>
            <p:cNvSpPr>
              <a:spLocks/>
            </p:cNvSpPr>
            <p:nvPr/>
          </p:nvSpPr>
          <p:spPr bwMode="gray">
            <a:xfrm>
              <a:off x="3470275" y="9228138"/>
              <a:ext cx="236538" cy="238125"/>
            </a:xfrm>
            <a:custGeom>
              <a:avLst/>
              <a:gdLst>
                <a:gd name="T0" fmla="*/ 138 w 160"/>
                <a:gd name="T1" fmla="*/ 138 h 161"/>
                <a:gd name="T2" fmla="*/ 115 w 160"/>
                <a:gd name="T3" fmla="*/ 115 h 161"/>
                <a:gd name="T4" fmla="*/ 115 w 160"/>
                <a:gd name="T5" fmla="*/ 78 h 161"/>
                <a:gd name="T6" fmla="*/ 39 w 160"/>
                <a:gd name="T7" fmla="*/ 154 h 161"/>
                <a:gd name="T8" fmla="*/ 23 w 160"/>
                <a:gd name="T9" fmla="*/ 161 h 161"/>
                <a:gd name="T10" fmla="*/ 0 w 160"/>
                <a:gd name="T11" fmla="*/ 138 h 161"/>
                <a:gd name="T12" fmla="*/ 7 w 160"/>
                <a:gd name="T13" fmla="*/ 121 h 161"/>
                <a:gd name="T14" fmla="*/ 82 w 160"/>
                <a:gd name="T15" fmla="*/ 46 h 161"/>
                <a:gd name="T16" fmla="*/ 46 w 160"/>
                <a:gd name="T17" fmla="*/ 46 h 161"/>
                <a:gd name="T18" fmla="*/ 23 w 160"/>
                <a:gd name="T19" fmla="*/ 23 h 161"/>
                <a:gd name="T20" fmla="*/ 46 w 160"/>
                <a:gd name="T21" fmla="*/ 0 h 161"/>
                <a:gd name="T22" fmla="*/ 138 w 160"/>
                <a:gd name="T23" fmla="*/ 0 h 161"/>
                <a:gd name="T24" fmla="*/ 160 w 160"/>
                <a:gd name="T25" fmla="*/ 23 h 161"/>
                <a:gd name="T26" fmla="*/ 160 w 160"/>
                <a:gd name="T27" fmla="*/ 115 h 161"/>
                <a:gd name="T28" fmla="*/ 138 w 160"/>
                <a:gd name="T29"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161">
                  <a:moveTo>
                    <a:pt x="138" y="138"/>
                  </a:moveTo>
                  <a:cubicBezTo>
                    <a:pt x="125" y="138"/>
                    <a:pt x="115" y="127"/>
                    <a:pt x="115" y="115"/>
                  </a:cubicBezTo>
                  <a:cubicBezTo>
                    <a:pt x="115" y="78"/>
                    <a:pt x="115" y="78"/>
                    <a:pt x="115" y="78"/>
                  </a:cubicBezTo>
                  <a:cubicBezTo>
                    <a:pt x="39" y="154"/>
                    <a:pt x="39" y="154"/>
                    <a:pt x="39" y="154"/>
                  </a:cubicBezTo>
                  <a:cubicBezTo>
                    <a:pt x="35" y="158"/>
                    <a:pt x="29" y="161"/>
                    <a:pt x="23" y="161"/>
                  </a:cubicBezTo>
                  <a:cubicBezTo>
                    <a:pt x="10" y="161"/>
                    <a:pt x="0" y="150"/>
                    <a:pt x="0" y="138"/>
                  </a:cubicBezTo>
                  <a:cubicBezTo>
                    <a:pt x="0" y="131"/>
                    <a:pt x="2" y="126"/>
                    <a:pt x="7" y="121"/>
                  </a:cubicBezTo>
                  <a:cubicBezTo>
                    <a:pt x="82" y="46"/>
                    <a:pt x="82" y="46"/>
                    <a:pt x="82" y="46"/>
                  </a:cubicBezTo>
                  <a:cubicBezTo>
                    <a:pt x="46" y="46"/>
                    <a:pt x="46" y="46"/>
                    <a:pt x="46" y="46"/>
                  </a:cubicBezTo>
                  <a:cubicBezTo>
                    <a:pt x="33" y="46"/>
                    <a:pt x="23" y="36"/>
                    <a:pt x="23" y="23"/>
                  </a:cubicBezTo>
                  <a:cubicBezTo>
                    <a:pt x="23" y="10"/>
                    <a:pt x="33" y="0"/>
                    <a:pt x="46" y="0"/>
                  </a:cubicBezTo>
                  <a:cubicBezTo>
                    <a:pt x="138" y="0"/>
                    <a:pt x="138" y="0"/>
                    <a:pt x="138" y="0"/>
                  </a:cubicBezTo>
                  <a:cubicBezTo>
                    <a:pt x="150" y="0"/>
                    <a:pt x="160" y="10"/>
                    <a:pt x="160" y="23"/>
                  </a:cubicBezTo>
                  <a:cubicBezTo>
                    <a:pt x="160" y="115"/>
                    <a:pt x="160" y="115"/>
                    <a:pt x="160" y="115"/>
                  </a:cubicBezTo>
                  <a:cubicBezTo>
                    <a:pt x="160" y="127"/>
                    <a:pt x="150" y="138"/>
                    <a:pt x="138" y="13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63" name="Gruppieren 117"/>
          <p:cNvGrpSpPr>
            <a:grpSpLocks noChangeAspect="1"/>
          </p:cNvGrpSpPr>
          <p:nvPr/>
        </p:nvGrpSpPr>
        <p:grpSpPr>
          <a:xfrm>
            <a:off x="10998037" y="4998613"/>
            <a:ext cx="604851" cy="604852"/>
            <a:chOff x="17668875" y="1741488"/>
            <a:chExt cx="723900" cy="723901"/>
          </a:xfrm>
          <a:solidFill>
            <a:schemeClr val="bg1"/>
          </a:solidFill>
        </p:grpSpPr>
        <p:sp>
          <p:nvSpPr>
            <p:cNvPr id="64" name="Freeform 1581"/>
            <p:cNvSpPr>
              <a:spLocks/>
            </p:cNvSpPr>
            <p:nvPr/>
          </p:nvSpPr>
          <p:spPr bwMode="auto">
            <a:xfrm>
              <a:off x="17765713" y="2120901"/>
              <a:ext cx="415925" cy="344488"/>
            </a:xfrm>
            <a:custGeom>
              <a:avLst/>
              <a:gdLst>
                <a:gd name="T0" fmla="*/ 94 w 111"/>
                <a:gd name="T1" fmla="*/ 21 h 92"/>
                <a:gd name="T2" fmla="*/ 36 w 111"/>
                <a:gd name="T3" fmla="*/ 0 h 92"/>
                <a:gd name="T4" fmla="*/ 18 w 111"/>
                <a:gd name="T5" fmla="*/ 12 h 92"/>
                <a:gd name="T6" fmla="*/ 0 w 111"/>
                <a:gd name="T7" fmla="*/ 61 h 92"/>
                <a:gd name="T8" fmla="*/ 70 w 111"/>
                <a:gd name="T9" fmla="*/ 92 h 92"/>
                <a:gd name="T10" fmla="*/ 108 w 111"/>
                <a:gd name="T11" fmla="*/ 84 h 92"/>
                <a:gd name="T12" fmla="*/ 109 w 111"/>
                <a:gd name="T13" fmla="*/ 41 h 92"/>
                <a:gd name="T14" fmla="*/ 94 w 111"/>
                <a:gd name="T15" fmla="*/ 21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92">
                  <a:moveTo>
                    <a:pt x="94" y="21"/>
                  </a:moveTo>
                  <a:cubicBezTo>
                    <a:pt x="77" y="11"/>
                    <a:pt x="57" y="4"/>
                    <a:pt x="36" y="0"/>
                  </a:cubicBezTo>
                  <a:cubicBezTo>
                    <a:pt x="33" y="7"/>
                    <a:pt x="26" y="12"/>
                    <a:pt x="18" y="12"/>
                  </a:cubicBezTo>
                  <a:cubicBezTo>
                    <a:pt x="10" y="27"/>
                    <a:pt x="4" y="44"/>
                    <a:pt x="0" y="61"/>
                  </a:cubicBezTo>
                  <a:cubicBezTo>
                    <a:pt x="18" y="80"/>
                    <a:pt x="43" y="92"/>
                    <a:pt x="70" y="92"/>
                  </a:cubicBezTo>
                  <a:cubicBezTo>
                    <a:pt x="84" y="92"/>
                    <a:pt x="96" y="89"/>
                    <a:pt x="108" y="84"/>
                  </a:cubicBezTo>
                  <a:cubicBezTo>
                    <a:pt x="110" y="69"/>
                    <a:pt x="111" y="55"/>
                    <a:pt x="109" y="41"/>
                  </a:cubicBezTo>
                  <a:cubicBezTo>
                    <a:pt x="100" y="39"/>
                    <a:pt x="93" y="30"/>
                    <a:pt x="94"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1582"/>
            <p:cNvSpPr>
              <a:spLocks/>
            </p:cNvSpPr>
            <p:nvPr/>
          </p:nvSpPr>
          <p:spPr bwMode="auto">
            <a:xfrm>
              <a:off x="17900650" y="1947863"/>
              <a:ext cx="250825" cy="214313"/>
            </a:xfrm>
            <a:custGeom>
              <a:avLst/>
              <a:gdLst>
                <a:gd name="T0" fmla="*/ 39 w 67"/>
                <a:gd name="T1" fmla="*/ 4 h 57"/>
                <a:gd name="T2" fmla="*/ 31 w 67"/>
                <a:gd name="T3" fmla="*/ 0 h 57"/>
                <a:gd name="T4" fmla="*/ 0 w 67"/>
                <a:gd name="T5" fmla="*/ 31 h 57"/>
                <a:gd name="T6" fmla="*/ 1 w 67"/>
                <a:gd name="T7" fmla="*/ 36 h 57"/>
                <a:gd name="T8" fmla="*/ 1 w 67"/>
                <a:gd name="T9" fmla="*/ 36 h 57"/>
                <a:gd name="T10" fmla="*/ 62 w 67"/>
                <a:gd name="T11" fmla="*/ 57 h 57"/>
                <a:gd name="T12" fmla="*/ 67 w 67"/>
                <a:gd name="T13" fmla="*/ 52 h 57"/>
                <a:gd name="T14" fmla="*/ 45 w 67"/>
                <a:gd name="T15" fmla="*/ 4 h 57"/>
                <a:gd name="T16" fmla="*/ 39 w 67"/>
                <a:gd name="T17"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7">
                  <a:moveTo>
                    <a:pt x="39" y="4"/>
                  </a:moveTo>
                  <a:cubicBezTo>
                    <a:pt x="36" y="3"/>
                    <a:pt x="33" y="2"/>
                    <a:pt x="31" y="0"/>
                  </a:cubicBezTo>
                  <a:cubicBezTo>
                    <a:pt x="19" y="9"/>
                    <a:pt x="9" y="20"/>
                    <a:pt x="0" y="31"/>
                  </a:cubicBezTo>
                  <a:cubicBezTo>
                    <a:pt x="0" y="33"/>
                    <a:pt x="1" y="34"/>
                    <a:pt x="1" y="36"/>
                  </a:cubicBezTo>
                  <a:cubicBezTo>
                    <a:pt x="1" y="36"/>
                    <a:pt x="1" y="36"/>
                    <a:pt x="1" y="36"/>
                  </a:cubicBezTo>
                  <a:cubicBezTo>
                    <a:pt x="23" y="39"/>
                    <a:pt x="44" y="47"/>
                    <a:pt x="62" y="57"/>
                  </a:cubicBezTo>
                  <a:cubicBezTo>
                    <a:pt x="63" y="55"/>
                    <a:pt x="65" y="53"/>
                    <a:pt x="67" y="52"/>
                  </a:cubicBezTo>
                  <a:cubicBezTo>
                    <a:pt x="62" y="35"/>
                    <a:pt x="55" y="19"/>
                    <a:pt x="45" y="4"/>
                  </a:cubicBezTo>
                  <a:cubicBezTo>
                    <a:pt x="43" y="4"/>
                    <a:pt x="41" y="4"/>
                    <a:pt x="3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583"/>
            <p:cNvSpPr>
              <a:spLocks/>
            </p:cNvSpPr>
            <p:nvPr/>
          </p:nvSpPr>
          <p:spPr bwMode="auto">
            <a:xfrm>
              <a:off x="17668875" y="1771651"/>
              <a:ext cx="325438" cy="311150"/>
            </a:xfrm>
            <a:custGeom>
              <a:avLst/>
              <a:gdLst>
                <a:gd name="T0" fmla="*/ 0 w 87"/>
                <a:gd name="T1" fmla="*/ 83 h 83"/>
                <a:gd name="T2" fmla="*/ 27 w 87"/>
                <a:gd name="T3" fmla="*/ 80 h 83"/>
                <a:gd name="T4" fmla="*/ 48 w 87"/>
                <a:gd name="T5" fmla="*/ 67 h 83"/>
                <a:gd name="T6" fmla="*/ 55 w 87"/>
                <a:gd name="T7" fmla="*/ 70 h 83"/>
                <a:gd name="T8" fmla="*/ 78 w 87"/>
                <a:gd name="T9" fmla="*/ 46 h 83"/>
                <a:gd name="T10" fmla="*/ 86 w 87"/>
                <a:gd name="T11" fmla="*/ 39 h 83"/>
                <a:gd name="T12" fmla="*/ 85 w 87"/>
                <a:gd name="T13" fmla="*/ 29 h 83"/>
                <a:gd name="T14" fmla="*/ 87 w 87"/>
                <a:gd name="T15" fmla="*/ 25 h 83"/>
                <a:gd name="T16" fmla="*/ 58 w 87"/>
                <a:gd name="T17" fmla="*/ 0 h 83"/>
                <a:gd name="T18" fmla="*/ 0 w 87"/>
                <a:gd name="T19"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3">
                  <a:moveTo>
                    <a:pt x="0" y="83"/>
                  </a:moveTo>
                  <a:cubicBezTo>
                    <a:pt x="9" y="81"/>
                    <a:pt x="18" y="80"/>
                    <a:pt x="27" y="80"/>
                  </a:cubicBezTo>
                  <a:cubicBezTo>
                    <a:pt x="29" y="71"/>
                    <a:pt x="38" y="66"/>
                    <a:pt x="48" y="67"/>
                  </a:cubicBezTo>
                  <a:cubicBezTo>
                    <a:pt x="50" y="68"/>
                    <a:pt x="53" y="69"/>
                    <a:pt x="55" y="70"/>
                  </a:cubicBezTo>
                  <a:cubicBezTo>
                    <a:pt x="62" y="61"/>
                    <a:pt x="70" y="53"/>
                    <a:pt x="78" y="46"/>
                  </a:cubicBezTo>
                  <a:cubicBezTo>
                    <a:pt x="81" y="43"/>
                    <a:pt x="84" y="41"/>
                    <a:pt x="86" y="39"/>
                  </a:cubicBezTo>
                  <a:cubicBezTo>
                    <a:pt x="85" y="36"/>
                    <a:pt x="85" y="33"/>
                    <a:pt x="85" y="29"/>
                  </a:cubicBezTo>
                  <a:cubicBezTo>
                    <a:pt x="86" y="28"/>
                    <a:pt x="86" y="26"/>
                    <a:pt x="87" y="25"/>
                  </a:cubicBezTo>
                  <a:cubicBezTo>
                    <a:pt x="78" y="15"/>
                    <a:pt x="68" y="7"/>
                    <a:pt x="58" y="0"/>
                  </a:cubicBezTo>
                  <a:cubicBezTo>
                    <a:pt x="25" y="14"/>
                    <a:pt x="2" y="46"/>
                    <a:pt x="0"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1584"/>
            <p:cNvSpPr>
              <a:spLocks/>
            </p:cNvSpPr>
            <p:nvPr/>
          </p:nvSpPr>
          <p:spPr bwMode="auto">
            <a:xfrm>
              <a:off x="17930813" y="1741488"/>
              <a:ext cx="292100" cy="101600"/>
            </a:xfrm>
            <a:custGeom>
              <a:avLst/>
              <a:gdLst>
                <a:gd name="T0" fmla="*/ 23 w 78"/>
                <a:gd name="T1" fmla="*/ 25 h 27"/>
                <a:gd name="T2" fmla="*/ 37 w 78"/>
                <a:gd name="T3" fmla="*/ 22 h 27"/>
                <a:gd name="T4" fmla="*/ 48 w 78"/>
                <a:gd name="T5" fmla="*/ 27 h 27"/>
                <a:gd name="T6" fmla="*/ 78 w 78"/>
                <a:gd name="T7" fmla="*/ 15 h 27"/>
                <a:gd name="T8" fmla="*/ 26 w 78"/>
                <a:gd name="T9" fmla="*/ 0 h 27"/>
                <a:gd name="T10" fmla="*/ 0 w 78"/>
                <a:gd name="T11" fmla="*/ 4 h 27"/>
                <a:gd name="T12" fmla="*/ 23 w 78"/>
                <a:gd name="T13" fmla="*/ 25 h 27"/>
              </a:gdLst>
              <a:ahLst/>
              <a:cxnLst>
                <a:cxn ang="0">
                  <a:pos x="T0" y="T1"/>
                </a:cxn>
                <a:cxn ang="0">
                  <a:pos x="T2" y="T3"/>
                </a:cxn>
                <a:cxn ang="0">
                  <a:pos x="T4" y="T5"/>
                </a:cxn>
                <a:cxn ang="0">
                  <a:pos x="T6" y="T7"/>
                </a:cxn>
                <a:cxn ang="0">
                  <a:pos x="T8" y="T9"/>
                </a:cxn>
                <a:cxn ang="0">
                  <a:pos x="T10" y="T11"/>
                </a:cxn>
                <a:cxn ang="0">
                  <a:pos x="T12" y="T13"/>
                </a:cxn>
              </a:cxnLst>
              <a:rect l="0" t="0" r="r" b="b"/>
              <a:pathLst>
                <a:path w="78" h="27">
                  <a:moveTo>
                    <a:pt x="23" y="25"/>
                  </a:moveTo>
                  <a:cubicBezTo>
                    <a:pt x="27" y="22"/>
                    <a:pt x="32" y="21"/>
                    <a:pt x="37" y="22"/>
                  </a:cubicBezTo>
                  <a:cubicBezTo>
                    <a:pt x="41" y="22"/>
                    <a:pt x="45" y="24"/>
                    <a:pt x="48" y="27"/>
                  </a:cubicBezTo>
                  <a:cubicBezTo>
                    <a:pt x="57" y="22"/>
                    <a:pt x="68" y="18"/>
                    <a:pt x="78" y="15"/>
                  </a:cubicBezTo>
                  <a:cubicBezTo>
                    <a:pt x="63" y="5"/>
                    <a:pt x="45" y="0"/>
                    <a:pt x="26" y="0"/>
                  </a:cubicBezTo>
                  <a:cubicBezTo>
                    <a:pt x="17" y="0"/>
                    <a:pt x="8" y="1"/>
                    <a:pt x="0" y="4"/>
                  </a:cubicBezTo>
                  <a:cubicBezTo>
                    <a:pt x="8" y="10"/>
                    <a:pt x="16" y="17"/>
                    <a:pt x="2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585"/>
            <p:cNvSpPr>
              <a:spLocks/>
            </p:cNvSpPr>
            <p:nvPr/>
          </p:nvSpPr>
          <p:spPr bwMode="auto">
            <a:xfrm>
              <a:off x="18103850" y="1827213"/>
              <a:ext cx="288925" cy="484188"/>
            </a:xfrm>
            <a:custGeom>
              <a:avLst/>
              <a:gdLst>
                <a:gd name="T0" fmla="*/ 6 w 77"/>
                <a:gd name="T1" fmla="*/ 20 h 129"/>
                <a:gd name="T2" fmla="*/ 0 w 77"/>
                <a:gd name="T3" fmla="*/ 31 h 129"/>
                <a:gd name="T4" fmla="*/ 23 w 77"/>
                <a:gd name="T5" fmla="*/ 81 h 129"/>
                <a:gd name="T6" fmla="*/ 26 w 77"/>
                <a:gd name="T7" fmla="*/ 82 h 129"/>
                <a:gd name="T8" fmla="*/ 42 w 77"/>
                <a:gd name="T9" fmla="*/ 103 h 129"/>
                <a:gd name="T10" fmla="*/ 39 w 77"/>
                <a:gd name="T11" fmla="*/ 110 h 129"/>
                <a:gd name="T12" fmla="*/ 59 w 77"/>
                <a:gd name="T13" fmla="*/ 129 h 129"/>
                <a:gd name="T14" fmla="*/ 77 w 77"/>
                <a:gd name="T15" fmla="*/ 73 h 129"/>
                <a:gd name="T16" fmla="*/ 43 w 77"/>
                <a:gd name="T17" fmla="*/ 0 h 129"/>
                <a:gd name="T18" fmla="*/ 6 w 77"/>
                <a:gd name="T19" fmla="*/ 14 h 129"/>
                <a:gd name="T20" fmla="*/ 6 w 77"/>
                <a:gd name="T21" fmla="*/ 2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129">
                  <a:moveTo>
                    <a:pt x="6" y="20"/>
                  </a:moveTo>
                  <a:cubicBezTo>
                    <a:pt x="6" y="25"/>
                    <a:pt x="4" y="28"/>
                    <a:pt x="0" y="31"/>
                  </a:cubicBezTo>
                  <a:cubicBezTo>
                    <a:pt x="11" y="47"/>
                    <a:pt x="18" y="64"/>
                    <a:pt x="23" y="81"/>
                  </a:cubicBezTo>
                  <a:cubicBezTo>
                    <a:pt x="24" y="81"/>
                    <a:pt x="25" y="81"/>
                    <a:pt x="26" y="82"/>
                  </a:cubicBezTo>
                  <a:cubicBezTo>
                    <a:pt x="36" y="83"/>
                    <a:pt x="43" y="93"/>
                    <a:pt x="42" y="103"/>
                  </a:cubicBezTo>
                  <a:cubicBezTo>
                    <a:pt x="41" y="106"/>
                    <a:pt x="40" y="108"/>
                    <a:pt x="39" y="110"/>
                  </a:cubicBezTo>
                  <a:cubicBezTo>
                    <a:pt x="46" y="116"/>
                    <a:pt x="53" y="122"/>
                    <a:pt x="59" y="129"/>
                  </a:cubicBezTo>
                  <a:cubicBezTo>
                    <a:pt x="70" y="113"/>
                    <a:pt x="77" y="94"/>
                    <a:pt x="77" y="73"/>
                  </a:cubicBezTo>
                  <a:cubicBezTo>
                    <a:pt x="77" y="44"/>
                    <a:pt x="64" y="18"/>
                    <a:pt x="43" y="0"/>
                  </a:cubicBezTo>
                  <a:cubicBezTo>
                    <a:pt x="30" y="3"/>
                    <a:pt x="18" y="8"/>
                    <a:pt x="6" y="14"/>
                  </a:cubicBezTo>
                  <a:cubicBezTo>
                    <a:pt x="7" y="16"/>
                    <a:pt x="7" y="18"/>
                    <a:pt x="6"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586"/>
            <p:cNvSpPr>
              <a:spLocks/>
            </p:cNvSpPr>
            <p:nvPr/>
          </p:nvSpPr>
          <p:spPr bwMode="auto">
            <a:xfrm>
              <a:off x="17668875" y="2112963"/>
              <a:ext cx="127000" cy="198438"/>
            </a:xfrm>
            <a:custGeom>
              <a:avLst/>
              <a:gdLst>
                <a:gd name="T0" fmla="*/ 26 w 34"/>
                <a:gd name="T1" fmla="*/ 0 h 53"/>
                <a:gd name="T2" fmla="*/ 0 w 34"/>
                <a:gd name="T3" fmla="*/ 2 h 53"/>
                <a:gd name="T4" fmla="*/ 18 w 34"/>
                <a:gd name="T5" fmla="*/ 53 h 53"/>
                <a:gd name="T6" fmla="*/ 34 w 34"/>
                <a:gd name="T7" fmla="*/ 11 h 53"/>
                <a:gd name="T8" fmla="*/ 26 w 34"/>
                <a:gd name="T9" fmla="*/ 0 h 53"/>
              </a:gdLst>
              <a:ahLst/>
              <a:cxnLst>
                <a:cxn ang="0">
                  <a:pos x="T0" y="T1"/>
                </a:cxn>
                <a:cxn ang="0">
                  <a:pos x="T2" y="T3"/>
                </a:cxn>
                <a:cxn ang="0">
                  <a:pos x="T4" y="T5"/>
                </a:cxn>
                <a:cxn ang="0">
                  <a:pos x="T6" y="T7"/>
                </a:cxn>
                <a:cxn ang="0">
                  <a:pos x="T8" y="T9"/>
                </a:cxn>
              </a:cxnLst>
              <a:rect l="0" t="0" r="r" b="b"/>
              <a:pathLst>
                <a:path w="34" h="53">
                  <a:moveTo>
                    <a:pt x="26" y="0"/>
                  </a:moveTo>
                  <a:cubicBezTo>
                    <a:pt x="17" y="0"/>
                    <a:pt x="9" y="1"/>
                    <a:pt x="0" y="2"/>
                  </a:cubicBezTo>
                  <a:cubicBezTo>
                    <a:pt x="1" y="21"/>
                    <a:pt x="7" y="39"/>
                    <a:pt x="18" y="53"/>
                  </a:cubicBezTo>
                  <a:cubicBezTo>
                    <a:pt x="21" y="38"/>
                    <a:pt x="27" y="24"/>
                    <a:pt x="34" y="11"/>
                  </a:cubicBezTo>
                  <a:cubicBezTo>
                    <a:pt x="30" y="8"/>
                    <a:pt x="27" y="4"/>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1587"/>
            <p:cNvSpPr>
              <a:spLocks/>
            </p:cNvSpPr>
            <p:nvPr/>
          </p:nvSpPr>
          <p:spPr bwMode="auto">
            <a:xfrm>
              <a:off x="18211800" y="2266951"/>
              <a:ext cx="87313" cy="146050"/>
            </a:xfrm>
            <a:custGeom>
              <a:avLst/>
              <a:gdLst>
                <a:gd name="T0" fmla="*/ 2 w 23"/>
                <a:gd name="T1" fmla="*/ 0 h 39"/>
                <a:gd name="T2" fmla="*/ 1 w 23"/>
                <a:gd name="T3" fmla="*/ 1 h 39"/>
                <a:gd name="T4" fmla="*/ 0 w 23"/>
                <a:gd name="T5" fmla="*/ 39 h 39"/>
                <a:gd name="T6" fmla="*/ 23 w 23"/>
                <a:gd name="T7" fmla="*/ 20 h 39"/>
                <a:gd name="T8" fmla="*/ 2 w 23"/>
                <a:gd name="T9" fmla="*/ 0 h 39"/>
              </a:gdLst>
              <a:ahLst/>
              <a:cxnLst>
                <a:cxn ang="0">
                  <a:pos x="T0" y="T1"/>
                </a:cxn>
                <a:cxn ang="0">
                  <a:pos x="T2" y="T3"/>
                </a:cxn>
                <a:cxn ang="0">
                  <a:pos x="T4" y="T5"/>
                </a:cxn>
                <a:cxn ang="0">
                  <a:pos x="T6" y="T7"/>
                </a:cxn>
                <a:cxn ang="0">
                  <a:pos x="T8" y="T9"/>
                </a:cxn>
              </a:cxnLst>
              <a:rect l="0" t="0" r="r" b="b"/>
              <a:pathLst>
                <a:path w="23" h="39">
                  <a:moveTo>
                    <a:pt x="2" y="0"/>
                  </a:moveTo>
                  <a:cubicBezTo>
                    <a:pt x="2" y="0"/>
                    <a:pt x="1" y="0"/>
                    <a:pt x="1" y="1"/>
                  </a:cubicBezTo>
                  <a:cubicBezTo>
                    <a:pt x="2" y="13"/>
                    <a:pt x="2" y="26"/>
                    <a:pt x="0" y="39"/>
                  </a:cubicBezTo>
                  <a:cubicBezTo>
                    <a:pt x="9" y="34"/>
                    <a:pt x="17" y="28"/>
                    <a:pt x="23" y="20"/>
                  </a:cubicBezTo>
                  <a:cubicBezTo>
                    <a:pt x="17" y="13"/>
                    <a:pt x="10" y="6"/>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58" name="57 Imagen" descr="LogoOsakidetza+OS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53802" y="129613"/>
            <a:ext cx="1754505" cy="893445"/>
          </a:xfrm>
          <a:prstGeom prst="rect">
            <a:avLst/>
          </a:prstGeom>
          <a:noFill/>
          <a:ln>
            <a:noFill/>
          </a:ln>
        </p:spPr>
      </p:pic>
      <p:sp>
        <p:nvSpPr>
          <p:cNvPr id="71" name="Titel 1"/>
          <p:cNvSpPr txBox="1">
            <a:spLocks/>
          </p:cNvSpPr>
          <p:nvPr/>
        </p:nvSpPr>
        <p:spPr>
          <a:xfrm>
            <a:off x="431745" y="238540"/>
            <a:ext cx="6969774" cy="616455"/>
          </a:xfrm>
          <a:prstGeom prst="rect">
            <a:avLst/>
          </a:prstGeom>
          <a:noFill/>
          <a:ln w="25400"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0" tIns="0" rIns="0" bIns="0" rtlCol="0" anchor="t" anchorCtr="0">
            <a:normAutofit/>
          </a:bodyPr>
          <a:lstStyle>
            <a:lvl1pPr algn="l" defTabSz="914400" rtl="0" eaLnBrk="1" latinLnBrk="0" hangingPunct="1">
              <a:spcBef>
                <a:spcPct val="0"/>
              </a:spcBef>
              <a:buNone/>
              <a:defRPr sz="3600" b="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b="1" dirty="0">
                <a:solidFill>
                  <a:schemeClr val="accent1">
                    <a:lumMod val="75000"/>
                  </a:schemeClr>
                </a:solidFill>
              </a:rPr>
              <a:t>1. OSI DONOSTIALDEA</a:t>
            </a:r>
            <a:endParaRPr lang="de-DE" dirty="0">
              <a:solidFill>
                <a:schemeClr val="accent1">
                  <a:lumMod val="75000"/>
                </a:schemeClr>
              </a:solidFill>
            </a:endParaRPr>
          </a:p>
        </p:txBody>
      </p:sp>
    </p:spTree>
    <p:extLst>
      <p:ext uri="{BB962C8B-B14F-4D97-AF65-F5344CB8AC3E}">
        <p14:creationId xmlns:p14="http://schemas.microsoft.com/office/powerpoint/2010/main" val="244300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32 Rectángulo"/>
          <p:cNvSpPr/>
          <p:nvPr/>
        </p:nvSpPr>
        <p:spPr>
          <a:xfrm>
            <a:off x="8444382" y="1723526"/>
            <a:ext cx="2814168" cy="400110"/>
          </a:xfrm>
          <a:prstGeom prst="rect">
            <a:avLst/>
          </a:prstGeom>
        </p:spPr>
        <p:txBody>
          <a:bodyPr wrap="none">
            <a:spAutoFit/>
          </a:bodyPr>
          <a:lstStyle/>
          <a:p>
            <a:r>
              <a:rPr lang="es-ES" sz="2000" dirty="0">
                <a:solidFill>
                  <a:schemeClr val="lt1"/>
                </a:solidFill>
              </a:rPr>
              <a:t>510 MILLONES DE EUROS</a:t>
            </a:r>
          </a:p>
        </p:txBody>
      </p:sp>
      <p:grpSp>
        <p:nvGrpSpPr>
          <p:cNvPr id="2" name="1 Grupo"/>
          <p:cNvGrpSpPr/>
          <p:nvPr/>
        </p:nvGrpSpPr>
        <p:grpSpPr>
          <a:xfrm>
            <a:off x="1099853" y="1599729"/>
            <a:ext cx="6301666" cy="4132325"/>
            <a:chOff x="1410141" y="1643743"/>
            <a:chExt cx="5404316" cy="3004457"/>
          </a:xfrm>
        </p:grpSpPr>
        <p:pic>
          <p:nvPicPr>
            <p:cNvPr id="38" name="Picture 2" descr="Mapa OSIs"/>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410141" y="1643743"/>
              <a:ext cx="5404316" cy="30044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 descr="Mapa OSIs"/>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19444" b="35139" l="56771" r="72917"/>
                      </a14:imgEffect>
                    </a14:imgLayer>
                  </a14:imgProps>
                </a:ext>
                <a:ext uri="{28A0092B-C50C-407E-A947-70E740481C1C}">
                  <a14:useLocalDpi xmlns:a14="http://schemas.microsoft.com/office/drawing/2010/main" val="0"/>
                </a:ext>
              </a:extLst>
            </a:blip>
            <a:srcRect l="55952" t="18129" r="26829" b="65271"/>
            <a:stretch/>
          </p:blipFill>
          <p:spPr bwMode="auto">
            <a:xfrm>
              <a:off x="4428664" y="2192097"/>
              <a:ext cx="968675" cy="50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 name="41 Grupo"/>
            <p:cNvGrpSpPr/>
            <p:nvPr/>
          </p:nvGrpSpPr>
          <p:grpSpPr>
            <a:xfrm rot="20424438">
              <a:off x="3626343" y="1686299"/>
              <a:ext cx="2104562" cy="1463859"/>
              <a:chOff x="8208544" y="1207348"/>
              <a:chExt cx="2700053" cy="2700054"/>
            </a:xfrm>
            <a:gradFill flip="none" rotWithShape="1">
              <a:gsLst>
                <a:gs pos="0">
                  <a:srgbClr val="E0FCE0">
                    <a:shade val="30000"/>
                    <a:satMod val="115000"/>
                  </a:srgbClr>
                </a:gs>
                <a:gs pos="50000">
                  <a:srgbClr val="E0FCE0">
                    <a:shade val="67500"/>
                    <a:satMod val="115000"/>
                  </a:srgbClr>
                </a:gs>
                <a:gs pos="100000">
                  <a:srgbClr val="E0FCE0">
                    <a:shade val="100000"/>
                    <a:satMod val="115000"/>
                  </a:srgbClr>
                </a:gs>
              </a:gsLst>
              <a:path path="circle">
                <a:fillToRect l="50000" t="50000" r="50000" b="50000"/>
              </a:path>
              <a:tileRect/>
            </a:gradFill>
          </p:grpSpPr>
          <p:grpSp>
            <p:nvGrpSpPr>
              <p:cNvPr id="43" name="42 Grupo"/>
              <p:cNvGrpSpPr/>
              <p:nvPr/>
            </p:nvGrpSpPr>
            <p:grpSpPr>
              <a:xfrm>
                <a:off x="8208544" y="1207348"/>
                <a:ext cx="2700053" cy="2700054"/>
                <a:chOff x="8600182" y="2540659"/>
                <a:chExt cx="2700053" cy="2700054"/>
              </a:xfrm>
              <a:grpFill/>
            </p:grpSpPr>
            <p:sp>
              <p:nvSpPr>
                <p:cNvPr id="47" name="Halbbogen 42"/>
                <p:cNvSpPr/>
                <p:nvPr/>
              </p:nvSpPr>
              <p:spPr>
                <a:xfrm>
                  <a:off x="9797357" y="3605128"/>
                  <a:ext cx="640908" cy="640908"/>
                </a:xfrm>
                <a:prstGeom prst="blockArc">
                  <a:avLst>
                    <a:gd name="adj1" fmla="val 6536314"/>
                    <a:gd name="adj2" fmla="val 6429220"/>
                    <a:gd name="adj3"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48" name="Halbbogen 46"/>
                <p:cNvSpPr/>
                <p:nvPr/>
              </p:nvSpPr>
              <p:spPr>
                <a:xfrm rot="11016516">
                  <a:off x="9433311" y="3125012"/>
                  <a:ext cx="1592111" cy="1592111"/>
                </a:xfrm>
                <a:prstGeom prst="blockArc">
                  <a:avLst>
                    <a:gd name="adj1" fmla="val 16203939"/>
                    <a:gd name="adj2" fmla="val 5953168"/>
                    <a:gd name="adj3" fmla="val 957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49" name="Halbbogen 47"/>
                <p:cNvSpPr/>
                <p:nvPr/>
              </p:nvSpPr>
              <p:spPr>
                <a:xfrm rot="11170195">
                  <a:off x="8600182" y="2540659"/>
                  <a:ext cx="2700053" cy="2700054"/>
                </a:xfrm>
                <a:prstGeom prst="blockArc">
                  <a:avLst>
                    <a:gd name="adj1" fmla="val 16203939"/>
                    <a:gd name="adj2" fmla="val 5937190"/>
                    <a:gd name="adj3" fmla="val 595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50" name="Halbbogen 48"/>
                <p:cNvSpPr/>
                <p:nvPr/>
              </p:nvSpPr>
              <p:spPr>
                <a:xfrm rot="11170195">
                  <a:off x="8987537" y="2821953"/>
                  <a:ext cx="2140991" cy="2140993"/>
                </a:xfrm>
                <a:prstGeom prst="blockArc">
                  <a:avLst>
                    <a:gd name="adj1" fmla="val 16203939"/>
                    <a:gd name="adj2" fmla="val 5976412"/>
                    <a:gd name="adj3" fmla="val 77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grpSp>
          <p:grpSp>
            <p:nvGrpSpPr>
              <p:cNvPr id="44" name="Gruppieren 350"/>
              <p:cNvGrpSpPr/>
              <p:nvPr/>
            </p:nvGrpSpPr>
            <p:grpSpPr bwMode="gray">
              <a:xfrm>
                <a:off x="9935603" y="1965232"/>
                <a:ext cx="565132" cy="780530"/>
                <a:chOff x="1942304" y="3803697"/>
                <a:chExt cx="2310328" cy="3190874"/>
              </a:xfrm>
              <a:grpFill/>
            </p:grpSpPr>
            <p:pic>
              <p:nvPicPr>
                <p:cNvPr id="45" name="Picture 2" descr="S:\07_Maps\in_Vorbereitung\Fähnchen\geteilt\rot stengel.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gray">
                <a:xfrm>
                  <a:off x="2244404" y="3803697"/>
                  <a:ext cx="2008228" cy="2461123"/>
                </a:xfrm>
                <a:prstGeom prst="rect">
                  <a:avLst/>
                </a:prstGeom>
                <a:noFill/>
              </p:spPr>
            </p:pic>
            <p:pic>
              <p:nvPicPr>
                <p:cNvPr id="46" name="Picture 3" descr="S:\07_Maps\in_Vorbereitung\Fähnchen\geteilt\geld fahne.png"/>
                <p:cNvPicPr>
                  <a:picLocks noChangeAspect="1" noChangeArrowheads="1"/>
                </p:cNvPicPr>
                <p:nvPr/>
              </p:nvPicPr>
              <p:blipFill>
                <a:blip r:embed="rId7" cstate="screen">
                  <a:duotone>
                    <a:prstClr val="black"/>
                    <a:schemeClr val="accent1">
                      <a:tint val="45000"/>
                      <a:satMod val="400000"/>
                    </a:schemeClr>
                  </a:duotone>
                  <a:lum bright="-10000"/>
                  <a:extLst>
                    <a:ext uri="{28A0092B-C50C-407E-A947-70E740481C1C}">
                      <a14:useLocalDpi xmlns:a14="http://schemas.microsoft.com/office/drawing/2010/main"/>
                    </a:ext>
                  </a:extLst>
                </a:blip>
                <a:srcRect/>
                <a:stretch>
                  <a:fillRect/>
                </a:stretch>
              </p:blipFill>
              <p:spPr bwMode="gray">
                <a:xfrm>
                  <a:off x="1942304" y="4311701"/>
                  <a:ext cx="2189160" cy="2682870"/>
                </a:xfrm>
                <a:prstGeom prst="rect">
                  <a:avLst/>
                </a:prstGeom>
                <a:noFill/>
              </p:spPr>
            </p:pic>
          </p:grpSp>
        </p:grpSp>
      </p:grpSp>
      <p:pic>
        <p:nvPicPr>
          <p:cNvPr id="20" name="15 Imagen" descr="LogoOsakidetza+OSI"/>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95151" y="331847"/>
            <a:ext cx="1754505" cy="893445"/>
          </a:xfrm>
          <a:prstGeom prst="rect">
            <a:avLst/>
          </a:prstGeom>
          <a:noFill/>
          <a:ln>
            <a:noFill/>
          </a:ln>
        </p:spPr>
      </p:pic>
      <p:sp>
        <p:nvSpPr>
          <p:cNvPr id="21" name="Titel 1"/>
          <p:cNvSpPr txBox="1">
            <a:spLocks/>
          </p:cNvSpPr>
          <p:nvPr/>
        </p:nvSpPr>
        <p:spPr>
          <a:xfrm>
            <a:off x="431745" y="238540"/>
            <a:ext cx="6969774" cy="616455"/>
          </a:xfrm>
          <a:prstGeom prst="rect">
            <a:avLst/>
          </a:prstGeom>
          <a:noFill/>
          <a:ln w="25400"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0" tIns="0" rIns="0" bIns="0" rtlCol="0" anchor="t" anchorCtr="0">
            <a:normAutofit/>
          </a:bodyPr>
          <a:lstStyle>
            <a:lvl1pPr algn="l" defTabSz="914400" rtl="0" eaLnBrk="1" latinLnBrk="0" hangingPunct="1">
              <a:spcBef>
                <a:spcPct val="0"/>
              </a:spcBef>
              <a:buNone/>
              <a:defRPr sz="3600" b="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b="1" dirty="0">
                <a:solidFill>
                  <a:schemeClr val="accent1">
                    <a:lumMod val="75000"/>
                  </a:schemeClr>
                </a:solidFill>
              </a:rPr>
              <a:t>1. OSI DONOSTIALDEA</a:t>
            </a:r>
            <a:endParaRPr lang="de-DE" dirty="0">
              <a:solidFill>
                <a:schemeClr val="accent1">
                  <a:lumMod val="75000"/>
                </a:schemeClr>
              </a:solidFill>
            </a:endParaRPr>
          </a:p>
        </p:txBody>
      </p:sp>
      <p:sp>
        <p:nvSpPr>
          <p:cNvPr id="22" name="1 Título"/>
          <p:cNvSpPr txBox="1">
            <a:spLocks/>
          </p:cNvSpPr>
          <p:nvPr/>
        </p:nvSpPr>
        <p:spPr>
          <a:xfrm>
            <a:off x="377658" y="152170"/>
            <a:ext cx="11133349" cy="1073122"/>
          </a:xfrm>
          <a:prstGeom prst="rect">
            <a:avLst/>
          </a:prstGeom>
        </p:spPr>
        <p:txBody>
          <a:bodyPr vert="horz" lIns="0" tIns="0" rIns="0" bIns="0" rtlCol="0" anchor="b" anchorCtr="0">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endParaRPr lang="es-ES" sz="3600" b="0" dirty="0">
              <a:latin typeface="Corbel" panose="020B0503020204020204" pitchFamily="34" charset="0"/>
            </a:endParaRPr>
          </a:p>
        </p:txBody>
      </p:sp>
      <p:sp>
        <p:nvSpPr>
          <p:cNvPr id="18" name="Ellipse 27"/>
          <p:cNvSpPr/>
          <p:nvPr/>
        </p:nvSpPr>
        <p:spPr bwMode="gray">
          <a:xfrm>
            <a:off x="8444382" y="3920682"/>
            <a:ext cx="2455655" cy="2161498"/>
          </a:xfrm>
          <a:prstGeom prst="ellipse">
            <a:avLst/>
          </a:prstGeom>
          <a:blipFill dpi="0" rotWithShape="1">
            <a:blip r:embed="rId9">
              <a:extLst>
                <a:ext uri="{28A0092B-C50C-407E-A947-70E740481C1C}">
                  <a14:useLocalDpi xmlns:a14="http://schemas.microsoft.com/office/drawing/2010/main" val="0"/>
                </a:ext>
              </a:extLst>
            </a:blip>
            <a:srcRect/>
            <a:stretch>
              <a:fillRect/>
            </a:stretch>
          </a:blipFill>
          <a:ln w="57150">
            <a:noFill/>
            <a:round/>
            <a:headEnd/>
            <a:tailEnd/>
          </a:ln>
          <a:effectLst/>
        </p:spPr>
        <p:txBody>
          <a:bodyPr wrap="square" lIns="0" tIns="0" rIns="0" bIns="0" rtlCol="0" anchor="ctr"/>
          <a:lstStyle/>
          <a:p>
            <a:pPr algn="ctr">
              <a:lnSpc>
                <a:spcPct val="80000"/>
              </a:lnSpc>
            </a:pPr>
            <a:r>
              <a:rPr lang="de-DE" altLang="de-DE"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bas Neue" panose="020B0506020202020201" pitchFamily="34" charset="0"/>
              </a:rPr>
              <a:t>32 Centros de Salud</a:t>
            </a:r>
          </a:p>
        </p:txBody>
      </p:sp>
      <p:sp>
        <p:nvSpPr>
          <p:cNvPr id="19" name="Ellipse 18"/>
          <p:cNvSpPr/>
          <p:nvPr/>
        </p:nvSpPr>
        <p:spPr bwMode="gray">
          <a:xfrm>
            <a:off x="8522692" y="1584205"/>
            <a:ext cx="2449711" cy="2161498"/>
          </a:xfrm>
          <a:prstGeom prst="ellipse">
            <a:avLst/>
          </a:prstGeom>
          <a:blipFill dpi="0" rotWithShape="1">
            <a:blip r:embed="rId10">
              <a:extLst>
                <a:ext uri="{28A0092B-C50C-407E-A947-70E740481C1C}">
                  <a14:useLocalDpi xmlns:a14="http://schemas.microsoft.com/office/drawing/2010/main" val="0"/>
                </a:ext>
              </a:extLst>
            </a:blip>
            <a:srcRect/>
            <a:stretch>
              <a:fillRect/>
            </a:stretch>
          </a:blipFill>
          <a:ln w="57150">
            <a:noFill/>
            <a:round/>
            <a:headEnd/>
            <a:tailEnd/>
          </a:ln>
          <a:effectLst/>
        </p:spPr>
        <p:txBody>
          <a:bodyPr wrap="square" lIns="0" tIns="0" rIns="0" bIns="0" rtlCol="0" anchor="ctr"/>
          <a:lstStyle/>
          <a:p>
            <a:pPr algn="ctr"/>
            <a:r>
              <a:rPr lang="es-E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 </a:t>
            </a:r>
            <a:r>
              <a:rPr lang="es-ES" sz="36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Hospital </a:t>
            </a:r>
            <a:r>
              <a:rPr lang="es-E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Universitario</a:t>
            </a:r>
            <a:r>
              <a:rPr lang="es-ES" sz="40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s-E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7034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descr="&#10;&#10;&#10;&#10;&#10;&#10;&#10;&#10;&#10;&#10;&#10;&#10;&#10;&#10;&#10;&#10;&#10;&#10;&#10;&#10;&#10;&#10;&#10;&#10;&#10;&#10;&#10;&#10;&#10;&#10;&#10;&#10;&#10;&#10;&#10;&#10;&#10;&#10;&#10;&#10;&#10;&#10;&#10;&#10;&#10;&#10;&#10;&#10;&#10;&#10;&#10;&#10;&#10;&#10;&#10;&#10;&#10;&#10;&#10;&#10;&#10;&#10;&#10;PresentationLoad.com"/>
          <p:cNvSpPr txBox="1"/>
          <p:nvPr/>
        </p:nvSpPr>
        <p:spPr>
          <a:xfrm>
            <a:off x="8200829" y="5623673"/>
            <a:ext cx="3637411" cy="535521"/>
          </a:xfrm>
          <a:prstGeom prst="rect">
            <a:avLst/>
          </a:prstGeom>
          <a:noFill/>
        </p:spPr>
        <p:txBody>
          <a:bodyPr wrap="square" lIns="91431" tIns="45715" rIns="91431" bIns="45715" rtlCol="0">
            <a:spAutoFit/>
          </a:bodyPr>
          <a:lstStyle/>
          <a:p>
            <a:pPr algn="ctr" defTabSz="801688">
              <a:lnSpc>
                <a:spcPct val="85000"/>
              </a:lnSpc>
              <a:spcAft>
                <a:spcPts val="600"/>
              </a:spcAft>
            </a:pPr>
            <a:r>
              <a:rPr lang="de-DE" sz="1600" b="1" spc="100">
                <a:solidFill>
                  <a:schemeClr val="accent1"/>
                </a:solidFill>
              </a:rPr>
              <a:t>EXPERIENCIA DEL O DE LA PACIENTE</a:t>
            </a:r>
          </a:p>
          <a:p>
            <a:pPr algn="ctr" defTabSz="801688">
              <a:lnSpc>
                <a:spcPct val="85000"/>
              </a:lnSpc>
              <a:spcAft>
                <a:spcPts val="600"/>
              </a:spcAft>
            </a:pPr>
            <a:r>
              <a:rPr lang="en-US" sz="1200">
                <a:latin typeface="Calibri Light" panose="020F0302020204030204" pitchFamily="34" charset="0"/>
              </a:rPr>
              <a:t>Incorporar la al modelo de Gestión del Conocimiento</a:t>
            </a:r>
            <a:endParaRPr lang="en-US" sz="1200" dirty="0">
              <a:latin typeface="Calibri Light" panose="020F0302020204030204" pitchFamily="34" charset="0"/>
            </a:endParaRPr>
          </a:p>
        </p:txBody>
      </p:sp>
      <p:sp>
        <p:nvSpPr>
          <p:cNvPr id="14" name="Ellipse 13"/>
          <p:cNvSpPr/>
          <p:nvPr/>
        </p:nvSpPr>
        <p:spPr>
          <a:xfrm>
            <a:off x="1380980" y="1082671"/>
            <a:ext cx="1692174" cy="159884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20" name="Textfeld 19" descr="&#10;&#10;&#10;&#10;&#10;&#10;&#10;&#10;&#10;&#10;&#10;&#10;&#10;&#10;&#10;&#10;&#10;&#10;&#10;&#10;&#10;&#10;&#10;&#10;&#10;&#10;&#10;&#10;&#10;&#10;&#10;&#10;&#10;&#10;&#10;&#10;&#10;&#10;&#10;&#10;&#10;&#10;&#10;&#10;&#10;&#10;&#10;&#10;&#10;&#10;&#10;&#10;&#10;&#10;&#10;&#10;&#10;&#10;&#10;&#10;&#10;&#10;&#10;PresentationLoad.com"/>
          <p:cNvSpPr txBox="1"/>
          <p:nvPr/>
        </p:nvSpPr>
        <p:spPr>
          <a:xfrm>
            <a:off x="4236325" y="5624068"/>
            <a:ext cx="3706671" cy="535521"/>
          </a:xfrm>
          <a:prstGeom prst="rect">
            <a:avLst/>
          </a:prstGeom>
          <a:noFill/>
        </p:spPr>
        <p:txBody>
          <a:bodyPr wrap="square" lIns="91431" tIns="45715" rIns="91431" bIns="45715" rtlCol="0">
            <a:spAutoFit/>
          </a:bodyPr>
          <a:lstStyle/>
          <a:p>
            <a:pPr algn="ctr" defTabSz="801688">
              <a:lnSpc>
                <a:spcPct val="85000"/>
              </a:lnSpc>
              <a:spcAft>
                <a:spcPts val="600"/>
              </a:spcAft>
            </a:pPr>
            <a:r>
              <a:rPr lang="de-DE" sz="1600" b="1" spc="200" noProof="1">
                <a:solidFill>
                  <a:schemeClr val="accent6"/>
                </a:solidFill>
              </a:rPr>
              <a:t>INNOVACIÓN EN LA EDUCACIÓN</a:t>
            </a:r>
          </a:p>
          <a:p>
            <a:pPr algn="ctr" defTabSz="801688">
              <a:lnSpc>
                <a:spcPct val="85000"/>
              </a:lnSpc>
              <a:spcAft>
                <a:spcPts val="600"/>
              </a:spcAft>
            </a:pPr>
            <a:r>
              <a:rPr lang="en-US" sz="1200" dirty="0">
                <a:latin typeface="Calibri Light" panose="020F0302020204030204" pitchFamily="34" charset="0"/>
              </a:rPr>
              <a:t>para </a:t>
            </a:r>
            <a:r>
              <a:rPr lang="en-US" sz="1200" dirty="0" err="1">
                <a:latin typeface="Calibri Light" panose="020F0302020204030204" pitchFamily="34" charset="0"/>
              </a:rPr>
              <a:t>mejorar</a:t>
            </a:r>
            <a:r>
              <a:rPr lang="en-US" sz="1200" dirty="0">
                <a:latin typeface="Calibri Light" panose="020F0302020204030204" pitchFamily="34" charset="0"/>
              </a:rPr>
              <a:t> la </a:t>
            </a:r>
            <a:r>
              <a:rPr lang="en-US" sz="1200" dirty="0" err="1">
                <a:latin typeface="Calibri Light" panose="020F0302020204030204" pitchFamily="34" charset="0"/>
              </a:rPr>
              <a:t>seguridad</a:t>
            </a:r>
            <a:r>
              <a:rPr lang="en-US" sz="1200" dirty="0">
                <a:latin typeface="Calibri Light" panose="020F0302020204030204" pitchFamily="34" charset="0"/>
              </a:rPr>
              <a:t> del </a:t>
            </a:r>
            <a:r>
              <a:rPr lang="en-US" sz="1200" dirty="0" err="1">
                <a:latin typeface="Calibri Light" panose="020F0302020204030204" pitchFamily="34" charset="0"/>
              </a:rPr>
              <a:t>paciente</a:t>
            </a:r>
            <a:endParaRPr lang="en-US" sz="1200" dirty="0">
              <a:latin typeface="Calibri Light" panose="020F0302020204030204" pitchFamily="34" charset="0"/>
            </a:endParaRPr>
          </a:p>
        </p:txBody>
      </p:sp>
      <p:sp>
        <p:nvSpPr>
          <p:cNvPr id="15" name="Ellipse 14"/>
          <p:cNvSpPr/>
          <p:nvPr/>
        </p:nvSpPr>
        <p:spPr>
          <a:xfrm>
            <a:off x="5098640" y="3936366"/>
            <a:ext cx="1692174" cy="15988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22" name="Textfeld 21" descr="&#10;&#10;&#10;&#10;&#10;&#10;&#10;&#10;&#10;&#10;&#10;&#10;&#10;&#10;&#10;&#10;&#10;&#10;&#10;&#10;&#10;&#10;&#10;&#10;&#10;&#10;&#10;&#10;&#10;&#10;&#10;&#10;&#10;&#10;&#10;&#10;&#10;&#10;&#10;&#10;&#10;&#10;&#10;&#10;&#10;&#10;&#10;&#10;&#10;&#10;&#10;&#10;&#10;&#10;&#10;&#10;&#10;&#10;&#10;&#10;&#10;&#10;&#10;PresentationLoad.com"/>
          <p:cNvSpPr txBox="1"/>
          <p:nvPr/>
        </p:nvSpPr>
        <p:spPr>
          <a:xfrm>
            <a:off x="3943181" y="2877393"/>
            <a:ext cx="3876953" cy="839194"/>
          </a:xfrm>
          <a:prstGeom prst="rect">
            <a:avLst/>
          </a:prstGeom>
          <a:noFill/>
        </p:spPr>
        <p:txBody>
          <a:bodyPr wrap="square" lIns="91431" tIns="45715" rIns="91431" bIns="45715" rtlCol="0" anchor="b">
            <a:spAutoFit/>
          </a:bodyPr>
          <a:lstStyle/>
          <a:p>
            <a:pPr algn="ctr" defTabSz="801688">
              <a:lnSpc>
                <a:spcPct val="85000"/>
              </a:lnSpc>
              <a:spcAft>
                <a:spcPts val="600"/>
              </a:spcAft>
            </a:pPr>
            <a:r>
              <a:rPr lang="de-DE" sz="1600" b="1" kern="800" spc="40">
                <a:solidFill>
                  <a:schemeClr val="accent3"/>
                </a:solidFill>
              </a:rPr>
              <a:t>RELEVO GENERACIONAL Y CONVIVENCIA</a:t>
            </a:r>
            <a:endParaRPr lang="de-DE" sz="1600" b="1" kern="800" spc="40" dirty="0">
              <a:solidFill>
                <a:schemeClr val="accent3"/>
              </a:solidFill>
            </a:endParaRPr>
          </a:p>
          <a:p>
            <a:pPr algn="ctr">
              <a:lnSpc>
                <a:spcPct val="90000"/>
              </a:lnSpc>
              <a:spcAft>
                <a:spcPts val="1000"/>
              </a:spcAft>
            </a:pPr>
            <a:r>
              <a:rPr lang="en-US" sz="1200">
                <a:latin typeface="Calibri Light" panose="020F0302020204030204" pitchFamily="34" charset="0"/>
              </a:rPr>
              <a:t>3-4 generaciones, incorporación generaciones</a:t>
            </a:r>
            <a:endParaRPr lang="es-ES" sz="1200">
              <a:latin typeface="Calibri Light" panose="020F0302020204030204" pitchFamily="34" charset="0"/>
            </a:endParaRPr>
          </a:p>
          <a:p>
            <a:pPr algn="ctr">
              <a:lnSpc>
                <a:spcPct val="90000"/>
              </a:lnSpc>
              <a:spcAft>
                <a:spcPts val="1000"/>
              </a:spcAft>
            </a:pPr>
            <a:endParaRPr lang="en-US" sz="1200" dirty="0">
              <a:solidFill>
                <a:srgbClr val="FF0000"/>
              </a:solidFill>
              <a:latin typeface="Calibri Light" panose="020F0302020204030204" pitchFamily="34" charset="0"/>
            </a:endParaRPr>
          </a:p>
        </p:txBody>
      </p:sp>
      <p:grpSp>
        <p:nvGrpSpPr>
          <p:cNvPr id="8" name="7 Grupo"/>
          <p:cNvGrpSpPr/>
          <p:nvPr/>
        </p:nvGrpSpPr>
        <p:grpSpPr>
          <a:xfrm>
            <a:off x="5086550" y="1086818"/>
            <a:ext cx="5020381" cy="3963853"/>
            <a:chOff x="5296224" y="3790926"/>
            <a:chExt cx="5020381" cy="3963853"/>
          </a:xfrm>
        </p:grpSpPr>
        <p:sp>
          <p:nvSpPr>
            <p:cNvPr id="17" name="Ellipse 16"/>
            <p:cNvSpPr/>
            <p:nvPr/>
          </p:nvSpPr>
          <p:spPr>
            <a:xfrm>
              <a:off x="5296224" y="3790926"/>
              <a:ext cx="1692174" cy="159884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grpSp>
          <p:nvGrpSpPr>
            <p:cNvPr id="33" name="Gruppieren 32"/>
            <p:cNvGrpSpPr/>
            <p:nvPr/>
          </p:nvGrpSpPr>
          <p:grpSpPr>
            <a:xfrm>
              <a:off x="9540460" y="7130737"/>
              <a:ext cx="776145" cy="624042"/>
              <a:chOff x="7322856" y="8025288"/>
              <a:chExt cx="556158" cy="473267"/>
            </a:xfrm>
          </p:grpSpPr>
          <p:sp>
            <p:nvSpPr>
              <p:cNvPr id="34" name="Freeform 19"/>
              <p:cNvSpPr>
                <a:spLocks/>
              </p:cNvSpPr>
              <p:nvPr/>
            </p:nvSpPr>
            <p:spPr bwMode="auto">
              <a:xfrm>
                <a:off x="7448411" y="8025288"/>
                <a:ext cx="430603" cy="379137"/>
              </a:xfrm>
              <a:custGeom>
                <a:avLst/>
                <a:gdLst>
                  <a:gd name="T0" fmla="*/ 353 w 353"/>
                  <a:gd name="T1" fmla="*/ 102 h 310"/>
                  <a:gd name="T2" fmla="*/ 320 w 353"/>
                  <a:gd name="T3" fmla="*/ 177 h 310"/>
                  <a:gd name="T4" fmla="*/ 320 w 353"/>
                  <a:gd name="T5" fmla="*/ 177 h 310"/>
                  <a:gd name="T6" fmla="*/ 210 w 353"/>
                  <a:gd name="T7" fmla="*/ 288 h 310"/>
                  <a:gd name="T8" fmla="*/ 177 w 353"/>
                  <a:gd name="T9" fmla="*/ 310 h 310"/>
                  <a:gd name="T10" fmla="*/ 143 w 353"/>
                  <a:gd name="T11" fmla="*/ 288 h 310"/>
                  <a:gd name="T12" fmla="*/ 33 w 353"/>
                  <a:gd name="T13" fmla="*/ 177 h 310"/>
                  <a:gd name="T14" fmla="*/ 0 w 353"/>
                  <a:gd name="T15" fmla="*/ 102 h 310"/>
                  <a:gd name="T16" fmla="*/ 101 w 353"/>
                  <a:gd name="T17" fmla="*/ 0 h 310"/>
                  <a:gd name="T18" fmla="*/ 177 w 353"/>
                  <a:gd name="T19" fmla="*/ 34 h 310"/>
                  <a:gd name="T20" fmla="*/ 252 w 353"/>
                  <a:gd name="T21" fmla="*/ 0 h 310"/>
                  <a:gd name="T22" fmla="*/ 353 w 353"/>
                  <a:gd name="T23" fmla="*/ 102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3" h="310">
                    <a:moveTo>
                      <a:pt x="353" y="102"/>
                    </a:moveTo>
                    <a:cubicBezTo>
                      <a:pt x="353" y="132"/>
                      <a:pt x="341" y="159"/>
                      <a:pt x="320" y="177"/>
                    </a:cubicBezTo>
                    <a:cubicBezTo>
                      <a:pt x="320" y="177"/>
                      <a:pt x="320" y="177"/>
                      <a:pt x="320" y="177"/>
                    </a:cubicBezTo>
                    <a:cubicBezTo>
                      <a:pt x="210" y="288"/>
                      <a:pt x="210" y="288"/>
                      <a:pt x="210" y="288"/>
                    </a:cubicBezTo>
                    <a:cubicBezTo>
                      <a:pt x="199" y="299"/>
                      <a:pt x="188" y="310"/>
                      <a:pt x="177" y="310"/>
                    </a:cubicBezTo>
                    <a:cubicBezTo>
                      <a:pt x="165" y="310"/>
                      <a:pt x="154" y="299"/>
                      <a:pt x="143" y="288"/>
                    </a:cubicBezTo>
                    <a:cubicBezTo>
                      <a:pt x="33" y="177"/>
                      <a:pt x="33" y="177"/>
                      <a:pt x="33" y="177"/>
                    </a:cubicBezTo>
                    <a:cubicBezTo>
                      <a:pt x="13" y="159"/>
                      <a:pt x="0" y="132"/>
                      <a:pt x="0" y="102"/>
                    </a:cubicBezTo>
                    <a:cubicBezTo>
                      <a:pt x="0" y="46"/>
                      <a:pt x="45" y="0"/>
                      <a:pt x="101" y="0"/>
                    </a:cubicBezTo>
                    <a:cubicBezTo>
                      <a:pt x="131" y="0"/>
                      <a:pt x="158" y="13"/>
                      <a:pt x="177" y="34"/>
                    </a:cubicBezTo>
                    <a:cubicBezTo>
                      <a:pt x="195" y="13"/>
                      <a:pt x="222" y="0"/>
                      <a:pt x="252" y="0"/>
                    </a:cubicBezTo>
                    <a:cubicBezTo>
                      <a:pt x="308" y="0"/>
                      <a:pt x="353" y="46"/>
                      <a:pt x="353" y="1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noProof="1"/>
              </a:p>
            </p:txBody>
          </p:sp>
          <p:sp>
            <p:nvSpPr>
              <p:cNvPr id="35" name="Kreuz 34"/>
              <p:cNvSpPr/>
              <p:nvPr/>
            </p:nvSpPr>
            <p:spPr>
              <a:xfrm>
                <a:off x="7322856" y="8278266"/>
                <a:ext cx="220289" cy="220289"/>
              </a:xfrm>
              <a:prstGeom prst="plus">
                <a:avLst>
                  <a:gd name="adj" fmla="val 356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grpSp>
      </p:grpSp>
      <p:sp>
        <p:nvSpPr>
          <p:cNvPr id="24" name="Textfeld 23" descr="&#10;&#10;&#10;&#10;&#10;&#10;&#10;&#10;&#10;&#10;&#10;&#10;&#10;&#10;&#10;&#10;&#10;&#10;&#10;&#10;&#10;&#10;&#10;&#10;&#10;&#10;&#10;&#10;&#10;&#10;&#10;&#10;&#10;&#10;&#10;&#10;&#10;&#10;&#10;&#10;&#10;&#10;&#10;&#10;&#10;&#10;&#10;&#10;&#10;&#10;&#10;&#10;&#10;&#10;&#10;&#10;&#10;&#10;&#10;&#10;&#10;&#10;&#10;PresentationLoad.com"/>
          <p:cNvSpPr txBox="1"/>
          <p:nvPr/>
        </p:nvSpPr>
        <p:spPr>
          <a:xfrm>
            <a:off x="557178" y="2877393"/>
            <a:ext cx="3386003" cy="747887"/>
          </a:xfrm>
          <a:prstGeom prst="rect">
            <a:avLst/>
          </a:prstGeom>
          <a:noFill/>
        </p:spPr>
        <p:txBody>
          <a:bodyPr wrap="square" lIns="91431" tIns="45715" rIns="91431" bIns="45715" rtlCol="0" anchor="b">
            <a:spAutoFit/>
          </a:bodyPr>
          <a:lstStyle/>
          <a:p>
            <a:pPr algn="ctr" defTabSz="801688">
              <a:lnSpc>
                <a:spcPct val="85000"/>
              </a:lnSpc>
              <a:spcAft>
                <a:spcPts val="600"/>
              </a:spcAft>
            </a:pPr>
            <a:r>
              <a:rPr lang="de-DE" sz="1600" b="1" spc="300" noProof="1">
                <a:solidFill>
                  <a:srgbClr val="FFC000"/>
                </a:solidFill>
              </a:rPr>
              <a:t>INTEGRACIÓN</a:t>
            </a:r>
          </a:p>
          <a:p>
            <a:pPr algn="ctr"/>
            <a:r>
              <a:rPr lang="es-ES" sz="1200" dirty="0">
                <a:latin typeface="Calibri Light" panose="020F0302020204030204" pitchFamily="34" charset="0"/>
              </a:rPr>
              <a:t>Colaboración entre profesionales orientada a dar respuesta a necesidades de las personas usuarias</a:t>
            </a:r>
            <a:endParaRPr lang="de-DE" sz="1200" noProof="1">
              <a:latin typeface="Calibri Light" panose="020F0302020204030204" pitchFamily="34" charset="0"/>
            </a:endParaRPr>
          </a:p>
        </p:txBody>
      </p:sp>
      <p:sp>
        <p:nvSpPr>
          <p:cNvPr id="21" name="Textfeld 20" descr="&#10;&#10;&#10;&#10;&#10;&#10;&#10;&#10;&#10;&#10;&#10;&#10;&#10;&#10;&#10;&#10;&#10;&#10;&#10;&#10;&#10;&#10;&#10;&#10;&#10;&#10;&#10;&#10;&#10;&#10;&#10;&#10;&#10;&#10;&#10;&#10;&#10;&#10;&#10;&#10;&#10;&#10;&#10;&#10;&#10;&#10;&#10;&#10;&#10;&#10;&#10;&#10;&#10;&#10;&#10;&#10;&#10;&#10;&#10;&#10;&#10;&#10;&#10;PresentationLoad.com"/>
          <p:cNvSpPr txBox="1"/>
          <p:nvPr/>
        </p:nvSpPr>
        <p:spPr>
          <a:xfrm>
            <a:off x="7760914" y="2895859"/>
            <a:ext cx="4423531" cy="710954"/>
          </a:xfrm>
          <a:prstGeom prst="rect">
            <a:avLst/>
          </a:prstGeom>
          <a:noFill/>
        </p:spPr>
        <p:txBody>
          <a:bodyPr wrap="square" lIns="91431" tIns="45715" rIns="91431" bIns="45715" rtlCol="0">
            <a:spAutoFit/>
          </a:bodyPr>
          <a:lstStyle/>
          <a:p>
            <a:pPr algn="ctr" defTabSz="801688">
              <a:lnSpc>
                <a:spcPct val="85000"/>
              </a:lnSpc>
              <a:spcAft>
                <a:spcPts val="600"/>
              </a:spcAft>
            </a:pPr>
            <a:r>
              <a:rPr lang="es-ES" sz="1400" b="1" spc="30">
                <a:solidFill>
                  <a:srgbClr val="002060"/>
                </a:solidFill>
              </a:rPr>
              <a:t>COMPLEJIDAD EN </a:t>
            </a:r>
            <a:r>
              <a:rPr lang="es-ES" sz="1600" b="1" spc="30">
                <a:solidFill>
                  <a:srgbClr val="002060"/>
                </a:solidFill>
              </a:rPr>
              <a:t>DIÁGNÓSTICO Y TRATAMIENTO</a:t>
            </a:r>
            <a:r>
              <a:rPr lang="es-ES" sz="1400" b="1" spc="30">
                <a:solidFill>
                  <a:srgbClr val="002060"/>
                </a:solidFill>
              </a:rPr>
              <a:t> </a:t>
            </a:r>
            <a:endParaRPr lang="de-DE" sz="1400" b="1" spc="30">
              <a:solidFill>
                <a:srgbClr val="002060"/>
              </a:solidFill>
            </a:endParaRPr>
          </a:p>
          <a:p>
            <a:pPr algn="ctr">
              <a:lnSpc>
                <a:spcPct val="90000"/>
              </a:lnSpc>
              <a:spcAft>
                <a:spcPts val="1000"/>
              </a:spcAft>
            </a:pPr>
            <a:r>
              <a:rPr lang="en-US" sz="1200">
                <a:latin typeface="Calibri Light" panose="020F0302020204030204" pitchFamily="34" charset="0"/>
              </a:rPr>
              <a:t>que requieren conocimiento cada vez más actualizado y complejo (BIG DATA)</a:t>
            </a:r>
            <a:endParaRPr lang="en-US" sz="1200" dirty="0">
              <a:latin typeface="Calibri Light" panose="020F0302020204030204" pitchFamily="34" charset="0"/>
            </a:endParaRPr>
          </a:p>
        </p:txBody>
      </p:sp>
      <p:sp>
        <p:nvSpPr>
          <p:cNvPr id="18" name="Ellipse 17"/>
          <p:cNvSpPr/>
          <p:nvPr/>
        </p:nvSpPr>
        <p:spPr>
          <a:xfrm>
            <a:off x="1404093" y="3943709"/>
            <a:ext cx="1692174" cy="159884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76" name="Textfeld 75" descr="&#10;&#10;&#10;&#10;&#10;&#10;&#10;&#10;&#10;&#10;&#10;&#10;&#10;&#10;&#10;&#10;&#10;&#10;&#10;&#10;&#10;&#10;&#10;&#10;&#10;&#10;&#10;&#10;&#10;&#10;&#10;&#10;&#10;&#10;&#10;&#10;&#10;&#10;&#10;&#10;&#10;&#10;&#10;&#10;&#10;&#10;&#10;&#10;&#10;&#10;&#10;&#10;&#10;&#10;&#10;&#10;&#10;&#10;&#10;&#10;&#10;&#10;&#10;PresentationLoad.com"/>
          <p:cNvSpPr txBox="1"/>
          <p:nvPr/>
        </p:nvSpPr>
        <p:spPr>
          <a:xfrm>
            <a:off x="217808" y="5623674"/>
            <a:ext cx="4018518" cy="535521"/>
          </a:xfrm>
          <a:prstGeom prst="rect">
            <a:avLst/>
          </a:prstGeom>
          <a:noFill/>
        </p:spPr>
        <p:txBody>
          <a:bodyPr wrap="square" lIns="91431" tIns="45715" rIns="91431" bIns="45715" rtlCol="0" anchor="b">
            <a:spAutoFit/>
          </a:bodyPr>
          <a:lstStyle/>
          <a:p>
            <a:pPr algn="ctr" defTabSz="801688">
              <a:lnSpc>
                <a:spcPct val="85000"/>
              </a:lnSpc>
              <a:spcAft>
                <a:spcPts val="600"/>
              </a:spcAft>
            </a:pPr>
            <a:r>
              <a:rPr lang="de-DE" sz="1600" b="1" spc="110" noProof="1">
                <a:solidFill>
                  <a:schemeClr val="accent1"/>
                </a:solidFill>
              </a:rPr>
              <a:t>Cambios de MODELOS ORGANIZATIVOS</a:t>
            </a:r>
          </a:p>
          <a:p>
            <a:pPr algn="ctr" defTabSz="801688">
              <a:lnSpc>
                <a:spcPct val="85000"/>
              </a:lnSpc>
              <a:spcAft>
                <a:spcPts val="600"/>
              </a:spcAft>
            </a:pPr>
            <a:r>
              <a:rPr lang="en-US" sz="1200">
                <a:latin typeface="Calibri Light" panose="020F0302020204030204" pitchFamily="34" charset="0"/>
              </a:rPr>
              <a:t>nuevas metodologías de gestión, Agile</a:t>
            </a:r>
            <a:endParaRPr lang="en-US" sz="1200" dirty="0">
              <a:latin typeface="Calibri Light" panose="020F0302020204030204" pitchFamily="34" charset="0"/>
            </a:endParaRPr>
          </a:p>
        </p:txBody>
      </p:sp>
      <p:sp>
        <p:nvSpPr>
          <p:cNvPr id="54" name="Titel 1"/>
          <p:cNvSpPr txBox="1">
            <a:spLocks/>
          </p:cNvSpPr>
          <p:nvPr/>
        </p:nvSpPr>
        <p:spPr>
          <a:xfrm>
            <a:off x="448839" y="238539"/>
            <a:ext cx="6969774" cy="616455"/>
          </a:xfrm>
          <a:prstGeom prst="rect">
            <a:avLst/>
          </a:prstGeom>
          <a:noFill/>
          <a:ln w="25400"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0" tIns="0" rIns="0" bIns="0" rtlCol="0" anchor="t" anchorCtr="0">
            <a:normAutofit/>
          </a:bodyPr>
          <a:lstStyle>
            <a:lvl1pPr algn="l" defTabSz="914400" rtl="0" eaLnBrk="1" latinLnBrk="0" hangingPunct="1">
              <a:spcBef>
                <a:spcPct val="0"/>
              </a:spcBef>
              <a:buNone/>
              <a:defRPr sz="3600" b="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b="1" dirty="0">
                <a:solidFill>
                  <a:schemeClr val="accent1">
                    <a:lumMod val="75000"/>
                  </a:schemeClr>
                </a:solidFill>
              </a:rPr>
              <a:t>2. RETOS</a:t>
            </a:r>
            <a:endParaRPr lang="de-DE" dirty="0">
              <a:solidFill>
                <a:schemeClr val="accent1">
                  <a:lumMod val="75000"/>
                </a:schemeClr>
              </a:solidFill>
            </a:endParaRPr>
          </a:p>
        </p:txBody>
      </p:sp>
      <p:sp>
        <p:nvSpPr>
          <p:cNvPr id="57" name="Freeform 90"/>
          <p:cNvSpPr>
            <a:spLocks noEditPoints="1"/>
          </p:cNvSpPr>
          <p:nvPr/>
        </p:nvSpPr>
        <p:spPr bwMode="auto">
          <a:xfrm>
            <a:off x="1784068" y="1531786"/>
            <a:ext cx="927665" cy="755460"/>
          </a:xfrm>
          <a:custGeom>
            <a:avLst/>
            <a:gdLst>
              <a:gd name="T0" fmla="*/ 196 w 409"/>
              <a:gd name="T1" fmla="*/ 0 h 317"/>
              <a:gd name="T2" fmla="*/ 52 w 409"/>
              <a:gd name="T3" fmla="*/ 119 h 317"/>
              <a:gd name="T4" fmla="*/ 75 w 409"/>
              <a:gd name="T5" fmla="*/ 119 h 317"/>
              <a:gd name="T6" fmla="*/ 198 w 409"/>
              <a:gd name="T7" fmla="*/ 24 h 317"/>
              <a:gd name="T8" fmla="*/ 204 w 409"/>
              <a:gd name="T9" fmla="*/ 24 h 317"/>
              <a:gd name="T10" fmla="*/ 211 w 409"/>
              <a:gd name="T11" fmla="*/ 24 h 317"/>
              <a:gd name="T12" fmla="*/ 333 w 409"/>
              <a:gd name="T13" fmla="*/ 119 h 317"/>
              <a:gd name="T14" fmla="*/ 358 w 409"/>
              <a:gd name="T15" fmla="*/ 119 h 317"/>
              <a:gd name="T16" fmla="*/ 213 w 409"/>
              <a:gd name="T17" fmla="*/ 0 h 317"/>
              <a:gd name="T18" fmla="*/ 204 w 409"/>
              <a:gd name="T19" fmla="*/ 0 h 317"/>
              <a:gd name="T20" fmla="*/ 196 w 409"/>
              <a:gd name="T21" fmla="*/ 0 h 317"/>
              <a:gd name="T22" fmla="*/ 129 w 409"/>
              <a:gd name="T23" fmla="*/ 91 h 317"/>
              <a:gd name="T24" fmla="*/ 113 w 409"/>
              <a:gd name="T25" fmla="*/ 105 h 317"/>
              <a:gd name="T26" fmla="*/ 152 w 409"/>
              <a:gd name="T27" fmla="*/ 145 h 317"/>
              <a:gd name="T28" fmla="*/ 0 w 409"/>
              <a:gd name="T29" fmla="*/ 145 h 317"/>
              <a:gd name="T30" fmla="*/ 0 w 409"/>
              <a:gd name="T31" fmla="*/ 172 h 317"/>
              <a:gd name="T32" fmla="*/ 152 w 409"/>
              <a:gd name="T33" fmla="*/ 172 h 317"/>
              <a:gd name="T34" fmla="*/ 113 w 409"/>
              <a:gd name="T35" fmla="*/ 212 h 317"/>
              <a:gd name="T36" fmla="*/ 129 w 409"/>
              <a:gd name="T37" fmla="*/ 227 h 317"/>
              <a:gd name="T38" fmla="*/ 199 w 409"/>
              <a:gd name="T39" fmla="*/ 159 h 317"/>
              <a:gd name="T40" fmla="*/ 129 w 409"/>
              <a:gd name="T41" fmla="*/ 91 h 317"/>
              <a:gd name="T42" fmla="*/ 280 w 409"/>
              <a:gd name="T43" fmla="*/ 91 h 317"/>
              <a:gd name="T44" fmla="*/ 210 w 409"/>
              <a:gd name="T45" fmla="*/ 159 h 317"/>
              <a:gd name="T46" fmla="*/ 280 w 409"/>
              <a:gd name="T47" fmla="*/ 227 h 317"/>
              <a:gd name="T48" fmla="*/ 296 w 409"/>
              <a:gd name="T49" fmla="*/ 212 h 317"/>
              <a:gd name="T50" fmla="*/ 257 w 409"/>
              <a:gd name="T51" fmla="*/ 172 h 317"/>
              <a:gd name="T52" fmla="*/ 409 w 409"/>
              <a:gd name="T53" fmla="*/ 172 h 317"/>
              <a:gd name="T54" fmla="*/ 409 w 409"/>
              <a:gd name="T55" fmla="*/ 145 h 317"/>
              <a:gd name="T56" fmla="*/ 257 w 409"/>
              <a:gd name="T57" fmla="*/ 145 h 317"/>
              <a:gd name="T58" fmla="*/ 296 w 409"/>
              <a:gd name="T59" fmla="*/ 105 h 317"/>
              <a:gd name="T60" fmla="*/ 280 w 409"/>
              <a:gd name="T61" fmla="*/ 91 h 317"/>
              <a:gd name="T62" fmla="*/ 52 w 409"/>
              <a:gd name="T63" fmla="*/ 198 h 317"/>
              <a:gd name="T64" fmla="*/ 204 w 409"/>
              <a:gd name="T65" fmla="*/ 317 h 317"/>
              <a:gd name="T66" fmla="*/ 358 w 409"/>
              <a:gd name="T67" fmla="*/ 198 h 317"/>
              <a:gd name="T68" fmla="*/ 333 w 409"/>
              <a:gd name="T69" fmla="*/ 198 h 317"/>
              <a:gd name="T70" fmla="*/ 204 w 409"/>
              <a:gd name="T71" fmla="*/ 293 h 317"/>
              <a:gd name="T72" fmla="*/ 75 w 409"/>
              <a:gd name="T73" fmla="*/ 198 h 317"/>
              <a:gd name="T74" fmla="*/ 52 w 409"/>
              <a:gd name="T75" fmla="*/ 19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9" h="317">
                <a:moveTo>
                  <a:pt x="196" y="0"/>
                </a:moveTo>
                <a:cubicBezTo>
                  <a:pt x="126" y="4"/>
                  <a:pt x="68" y="53"/>
                  <a:pt x="52" y="119"/>
                </a:cubicBezTo>
                <a:cubicBezTo>
                  <a:pt x="75" y="119"/>
                  <a:pt x="75" y="119"/>
                  <a:pt x="75" y="119"/>
                </a:cubicBezTo>
                <a:cubicBezTo>
                  <a:pt x="92" y="66"/>
                  <a:pt x="140" y="27"/>
                  <a:pt x="198" y="24"/>
                </a:cubicBezTo>
                <a:cubicBezTo>
                  <a:pt x="200" y="24"/>
                  <a:pt x="202" y="24"/>
                  <a:pt x="204" y="24"/>
                </a:cubicBezTo>
                <a:cubicBezTo>
                  <a:pt x="207" y="24"/>
                  <a:pt x="209" y="24"/>
                  <a:pt x="211" y="24"/>
                </a:cubicBezTo>
                <a:cubicBezTo>
                  <a:pt x="269" y="27"/>
                  <a:pt x="317" y="66"/>
                  <a:pt x="333" y="119"/>
                </a:cubicBezTo>
                <a:cubicBezTo>
                  <a:pt x="358" y="119"/>
                  <a:pt x="358" y="119"/>
                  <a:pt x="358" y="119"/>
                </a:cubicBezTo>
                <a:cubicBezTo>
                  <a:pt x="341" y="53"/>
                  <a:pt x="283" y="4"/>
                  <a:pt x="213" y="0"/>
                </a:cubicBezTo>
                <a:cubicBezTo>
                  <a:pt x="210" y="0"/>
                  <a:pt x="207" y="0"/>
                  <a:pt x="204" y="0"/>
                </a:cubicBezTo>
                <a:cubicBezTo>
                  <a:pt x="202" y="0"/>
                  <a:pt x="199" y="0"/>
                  <a:pt x="196" y="0"/>
                </a:cubicBezTo>
                <a:close/>
                <a:moveTo>
                  <a:pt x="129" y="91"/>
                </a:moveTo>
                <a:cubicBezTo>
                  <a:pt x="113" y="105"/>
                  <a:pt x="113" y="105"/>
                  <a:pt x="113" y="105"/>
                </a:cubicBezTo>
                <a:cubicBezTo>
                  <a:pt x="152" y="145"/>
                  <a:pt x="152" y="145"/>
                  <a:pt x="152" y="145"/>
                </a:cubicBezTo>
                <a:cubicBezTo>
                  <a:pt x="0" y="145"/>
                  <a:pt x="0" y="145"/>
                  <a:pt x="0" y="145"/>
                </a:cubicBezTo>
                <a:cubicBezTo>
                  <a:pt x="0" y="172"/>
                  <a:pt x="0" y="172"/>
                  <a:pt x="0" y="172"/>
                </a:cubicBezTo>
                <a:cubicBezTo>
                  <a:pt x="152" y="172"/>
                  <a:pt x="152" y="172"/>
                  <a:pt x="152" y="172"/>
                </a:cubicBezTo>
                <a:cubicBezTo>
                  <a:pt x="113" y="212"/>
                  <a:pt x="113" y="212"/>
                  <a:pt x="113" y="212"/>
                </a:cubicBezTo>
                <a:cubicBezTo>
                  <a:pt x="129" y="227"/>
                  <a:pt x="129" y="227"/>
                  <a:pt x="129" y="227"/>
                </a:cubicBezTo>
                <a:cubicBezTo>
                  <a:pt x="199" y="159"/>
                  <a:pt x="199" y="159"/>
                  <a:pt x="199" y="159"/>
                </a:cubicBezTo>
                <a:lnTo>
                  <a:pt x="129" y="91"/>
                </a:lnTo>
                <a:close/>
                <a:moveTo>
                  <a:pt x="280" y="91"/>
                </a:moveTo>
                <a:cubicBezTo>
                  <a:pt x="210" y="159"/>
                  <a:pt x="210" y="159"/>
                  <a:pt x="210" y="159"/>
                </a:cubicBezTo>
                <a:cubicBezTo>
                  <a:pt x="280" y="227"/>
                  <a:pt x="280" y="227"/>
                  <a:pt x="280" y="227"/>
                </a:cubicBezTo>
                <a:cubicBezTo>
                  <a:pt x="296" y="212"/>
                  <a:pt x="296" y="212"/>
                  <a:pt x="296" y="212"/>
                </a:cubicBezTo>
                <a:cubicBezTo>
                  <a:pt x="257" y="172"/>
                  <a:pt x="257" y="172"/>
                  <a:pt x="257" y="172"/>
                </a:cubicBezTo>
                <a:cubicBezTo>
                  <a:pt x="409" y="172"/>
                  <a:pt x="409" y="172"/>
                  <a:pt x="409" y="172"/>
                </a:cubicBezTo>
                <a:cubicBezTo>
                  <a:pt x="409" y="145"/>
                  <a:pt x="409" y="145"/>
                  <a:pt x="409" y="145"/>
                </a:cubicBezTo>
                <a:cubicBezTo>
                  <a:pt x="257" y="145"/>
                  <a:pt x="257" y="145"/>
                  <a:pt x="257" y="145"/>
                </a:cubicBezTo>
                <a:cubicBezTo>
                  <a:pt x="296" y="105"/>
                  <a:pt x="296" y="105"/>
                  <a:pt x="296" y="105"/>
                </a:cubicBezTo>
                <a:lnTo>
                  <a:pt x="280" y="91"/>
                </a:lnTo>
                <a:close/>
                <a:moveTo>
                  <a:pt x="52" y="198"/>
                </a:moveTo>
                <a:cubicBezTo>
                  <a:pt x="69" y="266"/>
                  <a:pt x="131" y="317"/>
                  <a:pt x="204" y="317"/>
                </a:cubicBezTo>
                <a:cubicBezTo>
                  <a:pt x="278" y="317"/>
                  <a:pt x="340" y="266"/>
                  <a:pt x="358" y="198"/>
                </a:cubicBezTo>
                <a:cubicBezTo>
                  <a:pt x="333" y="198"/>
                  <a:pt x="333" y="198"/>
                  <a:pt x="333" y="198"/>
                </a:cubicBezTo>
                <a:cubicBezTo>
                  <a:pt x="317" y="253"/>
                  <a:pt x="265" y="293"/>
                  <a:pt x="204" y="293"/>
                </a:cubicBezTo>
                <a:cubicBezTo>
                  <a:pt x="144" y="293"/>
                  <a:pt x="92" y="253"/>
                  <a:pt x="75" y="198"/>
                </a:cubicBezTo>
                <a:lnTo>
                  <a:pt x="52" y="198"/>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2" name="Ellipse 13"/>
          <p:cNvSpPr/>
          <p:nvPr/>
        </p:nvSpPr>
        <p:spPr>
          <a:xfrm>
            <a:off x="9173448" y="3943709"/>
            <a:ext cx="1692174" cy="15988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grpSp>
        <p:nvGrpSpPr>
          <p:cNvPr id="63" name="Gruppieren 24"/>
          <p:cNvGrpSpPr/>
          <p:nvPr/>
        </p:nvGrpSpPr>
        <p:grpSpPr>
          <a:xfrm>
            <a:off x="5564451" y="1588666"/>
            <a:ext cx="895013" cy="641701"/>
            <a:chOff x="728663" y="3459163"/>
            <a:chExt cx="539750" cy="409575"/>
          </a:xfrm>
          <a:solidFill>
            <a:schemeClr val="bg1"/>
          </a:solidFill>
        </p:grpSpPr>
        <p:sp>
          <p:nvSpPr>
            <p:cNvPr id="64" name="Freeform 31"/>
            <p:cNvSpPr>
              <a:spLocks/>
            </p:cNvSpPr>
            <p:nvPr/>
          </p:nvSpPr>
          <p:spPr bwMode="auto">
            <a:xfrm>
              <a:off x="728663" y="3459163"/>
              <a:ext cx="438150" cy="404813"/>
            </a:xfrm>
            <a:custGeom>
              <a:avLst/>
              <a:gdLst>
                <a:gd name="T0" fmla="*/ 24 w 369"/>
                <a:gd name="T1" fmla="*/ 201 h 341"/>
                <a:gd name="T2" fmla="*/ 3 w 369"/>
                <a:gd name="T3" fmla="*/ 193 h 341"/>
                <a:gd name="T4" fmla="*/ 0 w 369"/>
                <a:gd name="T5" fmla="*/ 188 h 341"/>
                <a:gd name="T6" fmla="*/ 0 w 369"/>
                <a:gd name="T7" fmla="*/ 29 h 341"/>
                <a:gd name="T8" fmla="*/ 42 w 369"/>
                <a:gd name="T9" fmla="*/ 44 h 341"/>
                <a:gd name="T10" fmla="*/ 94 w 369"/>
                <a:gd name="T11" fmla="*/ 39 h 341"/>
                <a:gd name="T12" fmla="*/ 157 w 369"/>
                <a:gd name="T13" fmla="*/ 8 h 341"/>
                <a:gd name="T14" fmla="*/ 212 w 369"/>
                <a:gd name="T15" fmla="*/ 21 h 341"/>
                <a:gd name="T16" fmla="*/ 180 w 369"/>
                <a:gd name="T17" fmla="*/ 40 h 341"/>
                <a:gd name="T18" fmla="*/ 147 w 369"/>
                <a:gd name="T19" fmla="*/ 62 h 341"/>
                <a:gd name="T20" fmla="*/ 133 w 369"/>
                <a:gd name="T21" fmla="*/ 111 h 341"/>
                <a:gd name="T22" fmla="*/ 171 w 369"/>
                <a:gd name="T23" fmla="*/ 143 h 341"/>
                <a:gd name="T24" fmla="*/ 196 w 369"/>
                <a:gd name="T25" fmla="*/ 138 h 341"/>
                <a:gd name="T26" fmla="*/ 238 w 369"/>
                <a:gd name="T27" fmla="*/ 119 h 341"/>
                <a:gd name="T28" fmla="*/ 276 w 369"/>
                <a:gd name="T29" fmla="*/ 125 h 341"/>
                <a:gd name="T30" fmla="*/ 358 w 369"/>
                <a:gd name="T31" fmla="*/ 211 h 341"/>
                <a:gd name="T32" fmla="*/ 358 w 369"/>
                <a:gd name="T33" fmla="*/ 244 h 341"/>
                <a:gd name="T34" fmla="*/ 332 w 369"/>
                <a:gd name="T35" fmla="*/ 242 h 341"/>
                <a:gd name="T36" fmla="*/ 306 w 369"/>
                <a:gd name="T37" fmla="*/ 216 h 341"/>
                <a:gd name="T38" fmla="*/ 298 w 369"/>
                <a:gd name="T39" fmla="*/ 210 h 341"/>
                <a:gd name="T40" fmla="*/ 297 w 369"/>
                <a:gd name="T41" fmla="*/ 211 h 341"/>
                <a:gd name="T42" fmla="*/ 302 w 369"/>
                <a:gd name="T43" fmla="*/ 220 h 341"/>
                <a:gd name="T44" fmla="*/ 324 w 369"/>
                <a:gd name="T45" fmla="*/ 244 h 341"/>
                <a:gd name="T46" fmla="*/ 332 w 369"/>
                <a:gd name="T47" fmla="*/ 258 h 341"/>
                <a:gd name="T48" fmla="*/ 323 w 369"/>
                <a:gd name="T49" fmla="*/ 280 h 341"/>
                <a:gd name="T50" fmla="*/ 297 w 369"/>
                <a:gd name="T51" fmla="*/ 276 h 341"/>
                <a:gd name="T52" fmla="*/ 272 w 369"/>
                <a:gd name="T53" fmla="*/ 250 h 341"/>
                <a:gd name="T54" fmla="*/ 259 w 369"/>
                <a:gd name="T55" fmla="*/ 238 h 341"/>
                <a:gd name="T56" fmla="*/ 257 w 369"/>
                <a:gd name="T57" fmla="*/ 240 h 341"/>
                <a:gd name="T58" fmla="*/ 264 w 369"/>
                <a:gd name="T59" fmla="*/ 249 h 341"/>
                <a:gd name="T60" fmla="*/ 289 w 369"/>
                <a:gd name="T61" fmla="*/ 278 h 341"/>
                <a:gd name="T62" fmla="*/ 290 w 369"/>
                <a:gd name="T63" fmla="*/ 302 h 341"/>
                <a:gd name="T64" fmla="*/ 269 w 369"/>
                <a:gd name="T65" fmla="*/ 310 h 341"/>
                <a:gd name="T66" fmla="*/ 258 w 369"/>
                <a:gd name="T67" fmla="*/ 303 h 341"/>
                <a:gd name="T68" fmla="*/ 232 w 369"/>
                <a:gd name="T69" fmla="*/ 276 h 341"/>
                <a:gd name="T70" fmla="*/ 223 w 369"/>
                <a:gd name="T71" fmla="*/ 268 h 341"/>
                <a:gd name="T72" fmla="*/ 221 w 369"/>
                <a:gd name="T73" fmla="*/ 270 h 341"/>
                <a:gd name="T74" fmla="*/ 225 w 369"/>
                <a:gd name="T75" fmla="*/ 277 h 341"/>
                <a:gd name="T76" fmla="*/ 246 w 369"/>
                <a:gd name="T77" fmla="*/ 300 h 341"/>
                <a:gd name="T78" fmla="*/ 252 w 369"/>
                <a:gd name="T79" fmla="*/ 323 h 341"/>
                <a:gd name="T80" fmla="*/ 222 w 369"/>
                <a:gd name="T81" fmla="*/ 332 h 341"/>
                <a:gd name="T82" fmla="*/ 208 w 369"/>
                <a:gd name="T83" fmla="*/ 309 h 341"/>
                <a:gd name="T84" fmla="*/ 183 w 369"/>
                <a:gd name="T85" fmla="*/ 268 h 341"/>
                <a:gd name="T86" fmla="*/ 174 w 369"/>
                <a:gd name="T87" fmla="*/ 259 h 341"/>
                <a:gd name="T88" fmla="*/ 152 w 369"/>
                <a:gd name="T89" fmla="*/ 234 h 341"/>
                <a:gd name="T90" fmla="*/ 144 w 369"/>
                <a:gd name="T91" fmla="*/ 226 h 341"/>
                <a:gd name="T92" fmla="*/ 122 w 369"/>
                <a:gd name="T93" fmla="*/ 202 h 341"/>
                <a:gd name="T94" fmla="*/ 115 w 369"/>
                <a:gd name="T95" fmla="*/ 195 h 341"/>
                <a:gd name="T96" fmla="*/ 74 w 369"/>
                <a:gd name="T97" fmla="*/ 166 h 341"/>
                <a:gd name="T98" fmla="*/ 28 w 369"/>
                <a:gd name="T99" fmla="*/ 194 h 341"/>
                <a:gd name="T100" fmla="*/ 24 w 369"/>
                <a:gd name="T101" fmla="*/ 20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9" h="341">
                  <a:moveTo>
                    <a:pt x="24" y="201"/>
                  </a:moveTo>
                  <a:cubicBezTo>
                    <a:pt x="17" y="199"/>
                    <a:pt x="10" y="196"/>
                    <a:pt x="3" y="193"/>
                  </a:cubicBezTo>
                  <a:cubicBezTo>
                    <a:pt x="2" y="193"/>
                    <a:pt x="0" y="190"/>
                    <a:pt x="0" y="188"/>
                  </a:cubicBezTo>
                  <a:cubicBezTo>
                    <a:pt x="0" y="136"/>
                    <a:pt x="0" y="83"/>
                    <a:pt x="0" y="29"/>
                  </a:cubicBezTo>
                  <a:cubicBezTo>
                    <a:pt x="14" y="34"/>
                    <a:pt x="28" y="39"/>
                    <a:pt x="42" y="44"/>
                  </a:cubicBezTo>
                  <a:cubicBezTo>
                    <a:pt x="60" y="52"/>
                    <a:pt x="77" y="50"/>
                    <a:pt x="94" y="39"/>
                  </a:cubicBezTo>
                  <a:cubicBezTo>
                    <a:pt x="114" y="27"/>
                    <a:pt x="135" y="16"/>
                    <a:pt x="157" y="8"/>
                  </a:cubicBezTo>
                  <a:cubicBezTo>
                    <a:pt x="177" y="0"/>
                    <a:pt x="195" y="6"/>
                    <a:pt x="212" y="21"/>
                  </a:cubicBezTo>
                  <a:cubicBezTo>
                    <a:pt x="201" y="28"/>
                    <a:pt x="190" y="34"/>
                    <a:pt x="180" y="40"/>
                  </a:cubicBezTo>
                  <a:cubicBezTo>
                    <a:pt x="169" y="47"/>
                    <a:pt x="157" y="54"/>
                    <a:pt x="147" y="62"/>
                  </a:cubicBezTo>
                  <a:cubicBezTo>
                    <a:pt x="132" y="75"/>
                    <a:pt x="128" y="92"/>
                    <a:pt x="133" y="111"/>
                  </a:cubicBezTo>
                  <a:cubicBezTo>
                    <a:pt x="138" y="130"/>
                    <a:pt x="151" y="142"/>
                    <a:pt x="171" y="143"/>
                  </a:cubicBezTo>
                  <a:cubicBezTo>
                    <a:pt x="179" y="144"/>
                    <a:pt x="188" y="141"/>
                    <a:pt x="196" y="138"/>
                  </a:cubicBezTo>
                  <a:cubicBezTo>
                    <a:pt x="210" y="132"/>
                    <a:pt x="224" y="125"/>
                    <a:pt x="238" y="119"/>
                  </a:cubicBezTo>
                  <a:cubicBezTo>
                    <a:pt x="254" y="111"/>
                    <a:pt x="264" y="113"/>
                    <a:pt x="276" y="125"/>
                  </a:cubicBezTo>
                  <a:cubicBezTo>
                    <a:pt x="304" y="154"/>
                    <a:pt x="331" y="182"/>
                    <a:pt x="358" y="211"/>
                  </a:cubicBezTo>
                  <a:cubicBezTo>
                    <a:pt x="369" y="222"/>
                    <a:pt x="369" y="236"/>
                    <a:pt x="358" y="244"/>
                  </a:cubicBezTo>
                  <a:cubicBezTo>
                    <a:pt x="350" y="250"/>
                    <a:pt x="341" y="250"/>
                    <a:pt x="332" y="242"/>
                  </a:cubicBezTo>
                  <a:cubicBezTo>
                    <a:pt x="323" y="233"/>
                    <a:pt x="315" y="224"/>
                    <a:pt x="306" y="216"/>
                  </a:cubicBezTo>
                  <a:cubicBezTo>
                    <a:pt x="304" y="214"/>
                    <a:pt x="301" y="212"/>
                    <a:pt x="298" y="210"/>
                  </a:cubicBezTo>
                  <a:cubicBezTo>
                    <a:pt x="298" y="210"/>
                    <a:pt x="297" y="211"/>
                    <a:pt x="297" y="211"/>
                  </a:cubicBezTo>
                  <a:cubicBezTo>
                    <a:pt x="298" y="214"/>
                    <a:pt x="300" y="217"/>
                    <a:pt x="302" y="220"/>
                  </a:cubicBezTo>
                  <a:cubicBezTo>
                    <a:pt x="309" y="228"/>
                    <a:pt x="317" y="236"/>
                    <a:pt x="324" y="244"/>
                  </a:cubicBezTo>
                  <a:cubicBezTo>
                    <a:pt x="327" y="248"/>
                    <a:pt x="330" y="253"/>
                    <a:pt x="332" y="258"/>
                  </a:cubicBezTo>
                  <a:cubicBezTo>
                    <a:pt x="334" y="266"/>
                    <a:pt x="330" y="275"/>
                    <a:pt x="323" y="280"/>
                  </a:cubicBezTo>
                  <a:cubicBezTo>
                    <a:pt x="315" y="285"/>
                    <a:pt x="305" y="283"/>
                    <a:pt x="297" y="276"/>
                  </a:cubicBezTo>
                  <a:cubicBezTo>
                    <a:pt x="289" y="267"/>
                    <a:pt x="281" y="258"/>
                    <a:pt x="272" y="250"/>
                  </a:cubicBezTo>
                  <a:cubicBezTo>
                    <a:pt x="268" y="246"/>
                    <a:pt x="264" y="242"/>
                    <a:pt x="259" y="238"/>
                  </a:cubicBezTo>
                  <a:cubicBezTo>
                    <a:pt x="259" y="238"/>
                    <a:pt x="258" y="239"/>
                    <a:pt x="257" y="240"/>
                  </a:cubicBezTo>
                  <a:cubicBezTo>
                    <a:pt x="259" y="243"/>
                    <a:pt x="261" y="246"/>
                    <a:pt x="264" y="249"/>
                  </a:cubicBezTo>
                  <a:cubicBezTo>
                    <a:pt x="272" y="259"/>
                    <a:pt x="281" y="268"/>
                    <a:pt x="289" y="278"/>
                  </a:cubicBezTo>
                  <a:cubicBezTo>
                    <a:pt x="295" y="286"/>
                    <a:pt x="295" y="295"/>
                    <a:pt x="290" y="302"/>
                  </a:cubicBezTo>
                  <a:cubicBezTo>
                    <a:pt x="284" y="310"/>
                    <a:pt x="277" y="312"/>
                    <a:pt x="269" y="310"/>
                  </a:cubicBezTo>
                  <a:cubicBezTo>
                    <a:pt x="265" y="309"/>
                    <a:pt x="261" y="306"/>
                    <a:pt x="258" y="303"/>
                  </a:cubicBezTo>
                  <a:cubicBezTo>
                    <a:pt x="249" y="294"/>
                    <a:pt x="241" y="285"/>
                    <a:pt x="232" y="276"/>
                  </a:cubicBezTo>
                  <a:cubicBezTo>
                    <a:pt x="229" y="273"/>
                    <a:pt x="226" y="271"/>
                    <a:pt x="223" y="268"/>
                  </a:cubicBezTo>
                  <a:cubicBezTo>
                    <a:pt x="222" y="269"/>
                    <a:pt x="221" y="269"/>
                    <a:pt x="221" y="270"/>
                  </a:cubicBezTo>
                  <a:cubicBezTo>
                    <a:pt x="222" y="272"/>
                    <a:pt x="223" y="275"/>
                    <a:pt x="225" y="277"/>
                  </a:cubicBezTo>
                  <a:cubicBezTo>
                    <a:pt x="232" y="285"/>
                    <a:pt x="239" y="292"/>
                    <a:pt x="246" y="300"/>
                  </a:cubicBezTo>
                  <a:cubicBezTo>
                    <a:pt x="252" y="306"/>
                    <a:pt x="254" y="314"/>
                    <a:pt x="252" y="323"/>
                  </a:cubicBezTo>
                  <a:cubicBezTo>
                    <a:pt x="248" y="336"/>
                    <a:pt x="232" y="341"/>
                    <a:pt x="222" y="332"/>
                  </a:cubicBezTo>
                  <a:cubicBezTo>
                    <a:pt x="214" y="327"/>
                    <a:pt x="208" y="320"/>
                    <a:pt x="208" y="309"/>
                  </a:cubicBezTo>
                  <a:cubicBezTo>
                    <a:pt x="209" y="290"/>
                    <a:pt x="199" y="277"/>
                    <a:pt x="183" y="268"/>
                  </a:cubicBezTo>
                  <a:cubicBezTo>
                    <a:pt x="179" y="266"/>
                    <a:pt x="176" y="262"/>
                    <a:pt x="174" y="259"/>
                  </a:cubicBezTo>
                  <a:cubicBezTo>
                    <a:pt x="170" y="248"/>
                    <a:pt x="163" y="240"/>
                    <a:pt x="152" y="234"/>
                  </a:cubicBezTo>
                  <a:cubicBezTo>
                    <a:pt x="149" y="232"/>
                    <a:pt x="146" y="229"/>
                    <a:pt x="144" y="226"/>
                  </a:cubicBezTo>
                  <a:cubicBezTo>
                    <a:pt x="140" y="215"/>
                    <a:pt x="133" y="208"/>
                    <a:pt x="122" y="202"/>
                  </a:cubicBezTo>
                  <a:cubicBezTo>
                    <a:pt x="120" y="201"/>
                    <a:pt x="117" y="198"/>
                    <a:pt x="115" y="195"/>
                  </a:cubicBezTo>
                  <a:cubicBezTo>
                    <a:pt x="108" y="177"/>
                    <a:pt x="94" y="167"/>
                    <a:pt x="74" y="166"/>
                  </a:cubicBezTo>
                  <a:cubicBezTo>
                    <a:pt x="54" y="166"/>
                    <a:pt x="38" y="175"/>
                    <a:pt x="28" y="194"/>
                  </a:cubicBezTo>
                  <a:cubicBezTo>
                    <a:pt x="27" y="196"/>
                    <a:pt x="26" y="198"/>
                    <a:pt x="24"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1"/>
            </a:p>
          </p:txBody>
        </p:sp>
        <p:sp>
          <p:nvSpPr>
            <p:cNvPr id="65" name="Freeform 32"/>
            <p:cNvSpPr>
              <a:spLocks/>
            </p:cNvSpPr>
            <p:nvPr/>
          </p:nvSpPr>
          <p:spPr bwMode="auto">
            <a:xfrm>
              <a:off x="901700" y="3459163"/>
              <a:ext cx="366713" cy="234950"/>
            </a:xfrm>
            <a:custGeom>
              <a:avLst/>
              <a:gdLst>
                <a:gd name="T0" fmla="*/ 310 w 310"/>
                <a:gd name="T1" fmla="*/ 45 h 198"/>
                <a:gd name="T2" fmla="*/ 310 w 310"/>
                <a:gd name="T3" fmla="*/ 68 h 198"/>
                <a:gd name="T4" fmla="*/ 310 w 310"/>
                <a:gd name="T5" fmla="*/ 180 h 198"/>
                <a:gd name="T6" fmla="*/ 302 w 310"/>
                <a:gd name="T7" fmla="*/ 190 h 198"/>
                <a:gd name="T8" fmla="*/ 263 w 310"/>
                <a:gd name="T9" fmla="*/ 196 h 198"/>
                <a:gd name="T10" fmla="*/ 232 w 310"/>
                <a:gd name="T11" fmla="*/ 185 h 198"/>
                <a:gd name="T12" fmla="*/ 144 w 310"/>
                <a:gd name="T13" fmla="*/ 94 h 198"/>
                <a:gd name="T14" fmla="*/ 104 w 310"/>
                <a:gd name="T15" fmla="*/ 88 h 198"/>
                <a:gd name="T16" fmla="*/ 45 w 310"/>
                <a:gd name="T17" fmla="*/ 119 h 198"/>
                <a:gd name="T18" fmla="*/ 8 w 310"/>
                <a:gd name="T19" fmla="*/ 110 h 198"/>
                <a:gd name="T20" fmla="*/ 20 w 310"/>
                <a:gd name="T21" fmla="*/ 72 h 198"/>
                <a:gd name="T22" fmla="*/ 123 w 310"/>
                <a:gd name="T23" fmla="*/ 11 h 198"/>
                <a:gd name="T24" fmla="*/ 171 w 310"/>
                <a:gd name="T25" fmla="*/ 14 h 198"/>
                <a:gd name="T26" fmla="*/ 214 w 310"/>
                <a:gd name="T27" fmla="*/ 52 h 198"/>
                <a:gd name="T28" fmla="*/ 244 w 310"/>
                <a:gd name="T29" fmla="*/ 60 h 198"/>
                <a:gd name="T30" fmla="*/ 310 w 310"/>
                <a:gd name="T31" fmla="*/ 4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 h="198">
                  <a:moveTo>
                    <a:pt x="310" y="45"/>
                  </a:moveTo>
                  <a:cubicBezTo>
                    <a:pt x="310" y="53"/>
                    <a:pt x="310" y="60"/>
                    <a:pt x="310" y="68"/>
                  </a:cubicBezTo>
                  <a:cubicBezTo>
                    <a:pt x="310" y="105"/>
                    <a:pt x="310" y="142"/>
                    <a:pt x="310" y="180"/>
                  </a:cubicBezTo>
                  <a:cubicBezTo>
                    <a:pt x="310" y="186"/>
                    <a:pt x="309" y="189"/>
                    <a:pt x="302" y="190"/>
                  </a:cubicBezTo>
                  <a:cubicBezTo>
                    <a:pt x="289" y="191"/>
                    <a:pt x="276" y="194"/>
                    <a:pt x="263" y="196"/>
                  </a:cubicBezTo>
                  <a:cubicBezTo>
                    <a:pt x="251" y="198"/>
                    <a:pt x="241" y="194"/>
                    <a:pt x="232" y="185"/>
                  </a:cubicBezTo>
                  <a:cubicBezTo>
                    <a:pt x="203" y="154"/>
                    <a:pt x="173" y="124"/>
                    <a:pt x="144" y="94"/>
                  </a:cubicBezTo>
                  <a:cubicBezTo>
                    <a:pt x="131" y="81"/>
                    <a:pt x="121" y="79"/>
                    <a:pt x="104" y="88"/>
                  </a:cubicBezTo>
                  <a:cubicBezTo>
                    <a:pt x="84" y="98"/>
                    <a:pt x="65" y="109"/>
                    <a:pt x="45" y="119"/>
                  </a:cubicBezTo>
                  <a:cubicBezTo>
                    <a:pt x="30" y="127"/>
                    <a:pt x="15" y="124"/>
                    <a:pt x="8" y="110"/>
                  </a:cubicBezTo>
                  <a:cubicBezTo>
                    <a:pt x="0" y="96"/>
                    <a:pt x="5" y="81"/>
                    <a:pt x="20" y="72"/>
                  </a:cubicBezTo>
                  <a:cubicBezTo>
                    <a:pt x="54" y="52"/>
                    <a:pt x="89" y="32"/>
                    <a:pt x="123" y="11"/>
                  </a:cubicBezTo>
                  <a:cubicBezTo>
                    <a:pt x="140" y="1"/>
                    <a:pt x="155" y="0"/>
                    <a:pt x="171" y="14"/>
                  </a:cubicBezTo>
                  <a:cubicBezTo>
                    <a:pt x="185" y="27"/>
                    <a:pt x="200" y="39"/>
                    <a:pt x="214" y="52"/>
                  </a:cubicBezTo>
                  <a:cubicBezTo>
                    <a:pt x="223" y="60"/>
                    <a:pt x="232" y="63"/>
                    <a:pt x="244" y="60"/>
                  </a:cubicBezTo>
                  <a:cubicBezTo>
                    <a:pt x="265" y="55"/>
                    <a:pt x="287" y="50"/>
                    <a:pt x="31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1"/>
            </a:p>
          </p:txBody>
        </p:sp>
        <p:sp>
          <p:nvSpPr>
            <p:cNvPr id="66" name="Freeform 33"/>
            <p:cNvSpPr>
              <a:spLocks/>
            </p:cNvSpPr>
            <p:nvPr/>
          </p:nvSpPr>
          <p:spPr bwMode="auto">
            <a:xfrm>
              <a:off x="774700" y="3676650"/>
              <a:ext cx="179388" cy="192088"/>
            </a:xfrm>
            <a:custGeom>
              <a:avLst/>
              <a:gdLst>
                <a:gd name="T0" fmla="*/ 36 w 152"/>
                <a:gd name="T1" fmla="*/ 60 h 162"/>
                <a:gd name="T2" fmla="*/ 25 w 152"/>
                <a:gd name="T3" fmla="*/ 63 h 162"/>
                <a:gd name="T4" fmla="*/ 1 w 152"/>
                <a:gd name="T5" fmla="*/ 45 h 162"/>
                <a:gd name="T6" fmla="*/ 24 w 152"/>
                <a:gd name="T7" fmla="*/ 7 h 162"/>
                <a:gd name="T8" fmla="*/ 59 w 152"/>
                <a:gd name="T9" fmla="*/ 34 h 162"/>
                <a:gd name="T10" fmla="*/ 82 w 152"/>
                <a:gd name="T11" fmla="*/ 45 h 162"/>
                <a:gd name="T12" fmla="*/ 91 w 152"/>
                <a:gd name="T13" fmla="*/ 68 h 162"/>
                <a:gd name="T14" fmla="*/ 117 w 152"/>
                <a:gd name="T15" fmla="*/ 102 h 162"/>
                <a:gd name="T16" fmla="*/ 119 w 152"/>
                <a:gd name="T17" fmla="*/ 103 h 162"/>
                <a:gd name="T18" fmla="*/ 147 w 152"/>
                <a:gd name="T19" fmla="*/ 115 h 162"/>
                <a:gd name="T20" fmla="*/ 142 w 152"/>
                <a:gd name="T21" fmla="*/ 148 h 162"/>
                <a:gd name="T22" fmla="*/ 115 w 152"/>
                <a:gd name="T23" fmla="*/ 161 h 162"/>
                <a:gd name="T24" fmla="*/ 93 w 152"/>
                <a:gd name="T25" fmla="*/ 133 h 162"/>
                <a:gd name="T26" fmla="*/ 96 w 152"/>
                <a:gd name="T27" fmla="*/ 124 h 162"/>
                <a:gd name="T28" fmla="*/ 66 w 152"/>
                <a:gd name="T29" fmla="*/ 122 h 162"/>
                <a:gd name="T30" fmla="*/ 65 w 152"/>
                <a:gd name="T31" fmla="*/ 92 h 162"/>
                <a:gd name="T32" fmla="*/ 36 w 152"/>
                <a:gd name="T33" fmla="*/ 90 h 162"/>
                <a:gd name="T34" fmla="*/ 36 w 152"/>
                <a:gd name="T35"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 h="162">
                  <a:moveTo>
                    <a:pt x="36" y="60"/>
                  </a:moveTo>
                  <a:cubicBezTo>
                    <a:pt x="31" y="61"/>
                    <a:pt x="28" y="62"/>
                    <a:pt x="25" y="63"/>
                  </a:cubicBezTo>
                  <a:cubicBezTo>
                    <a:pt x="12" y="65"/>
                    <a:pt x="2" y="58"/>
                    <a:pt x="1" y="45"/>
                  </a:cubicBezTo>
                  <a:cubicBezTo>
                    <a:pt x="0" y="31"/>
                    <a:pt x="11" y="13"/>
                    <a:pt x="24" y="7"/>
                  </a:cubicBezTo>
                  <a:cubicBezTo>
                    <a:pt x="39" y="0"/>
                    <a:pt x="62" y="9"/>
                    <a:pt x="59" y="34"/>
                  </a:cubicBezTo>
                  <a:cubicBezTo>
                    <a:pt x="67" y="38"/>
                    <a:pt x="76" y="39"/>
                    <a:pt x="82" y="45"/>
                  </a:cubicBezTo>
                  <a:cubicBezTo>
                    <a:pt x="87" y="50"/>
                    <a:pt x="88" y="60"/>
                    <a:pt x="91" y="68"/>
                  </a:cubicBezTo>
                  <a:cubicBezTo>
                    <a:pt x="113" y="71"/>
                    <a:pt x="121" y="80"/>
                    <a:pt x="117" y="102"/>
                  </a:cubicBezTo>
                  <a:cubicBezTo>
                    <a:pt x="118" y="103"/>
                    <a:pt x="118" y="103"/>
                    <a:pt x="119" y="103"/>
                  </a:cubicBezTo>
                  <a:cubicBezTo>
                    <a:pt x="132" y="102"/>
                    <a:pt x="141" y="106"/>
                    <a:pt x="147" y="115"/>
                  </a:cubicBezTo>
                  <a:cubicBezTo>
                    <a:pt x="152" y="125"/>
                    <a:pt x="150" y="139"/>
                    <a:pt x="142" y="148"/>
                  </a:cubicBezTo>
                  <a:cubicBezTo>
                    <a:pt x="135" y="156"/>
                    <a:pt x="125" y="160"/>
                    <a:pt x="115" y="161"/>
                  </a:cubicBezTo>
                  <a:cubicBezTo>
                    <a:pt x="97" y="162"/>
                    <a:pt x="87" y="149"/>
                    <a:pt x="93" y="133"/>
                  </a:cubicBezTo>
                  <a:cubicBezTo>
                    <a:pt x="94" y="130"/>
                    <a:pt x="95" y="127"/>
                    <a:pt x="96" y="124"/>
                  </a:cubicBezTo>
                  <a:cubicBezTo>
                    <a:pt x="85" y="125"/>
                    <a:pt x="75" y="131"/>
                    <a:pt x="66" y="122"/>
                  </a:cubicBezTo>
                  <a:cubicBezTo>
                    <a:pt x="57" y="113"/>
                    <a:pt x="62" y="103"/>
                    <a:pt x="65" y="92"/>
                  </a:cubicBezTo>
                  <a:cubicBezTo>
                    <a:pt x="55" y="94"/>
                    <a:pt x="45" y="99"/>
                    <a:pt x="36" y="90"/>
                  </a:cubicBezTo>
                  <a:cubicBezTo>
                    <a:pt x="28" y="80"/>
                    <a:pt x="32" y="71"/>
                    <a:pt x="36"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1"/>
            </a:p>
          </p:txBody>
        </p:sp>
      </p:grpSp>
      <p:sp>
        <p:nvSpPr>
          <p:cNvPr id="72" name="Freeform 19"/>
          <p:cNvSpPr>
            <a:spLocks/>
          </p:cNvSpPr>
          <p:nvPr/>
        </p:nvSpPr>
        <p:spPr bwMode="auto">
          <a:xfrm>
            <a:off x="2021337" y="4521000"/>
            <a:ext cx="594640" cy="478403"/>
          </a:xfrm>
          <a:custGeom>
            <a:avLst/>
            <a:gdLst>
              <a:gd name="T0" fmla="*/ 353 w 353"/>
              <a:gd name="T1" fmla="*/ 102 h 310"/>
              <a:gd name="T2" fmla="*/ 320 w 353"/>
              <a:gd name="T3" fmla="*/ 177 h 310"/>
              <a:gd name="T4" fmla="*/ 320 w 353"/>
              <a:gd name="T5" fmla="*/ 177 h 310"/>
              <a:gd name="T6" fmla="*/ 210 w 353"/>
              <a:gd name="T7" fmla="*/ 288 h 310"/>
              <a:gd name="T8" fmla="*/ 177 w 353"/>
              <a:gd name="T9" fmla="*/ 310 h 310"/>
              <a:gd name="T10" fmla="*/ 143 w 353"/>
              <a:gd name="T11" fmla="*/ 288 h 310"/>
              <a:gd name="T12" fmla="*/ 33 w 353"/>
              <a:gd name="T13" fmla="*/ 177 h 310"/>
              <a:gd name="T14" fmla="*/ 0 w 353"/>
              <a:gd name="T15" fmla="*/ 102 h 310"/>
              <a:gd name="T16" fmla="*/ 101 w 353"/>
              <a:gd name="T17" fmla="*/ 0 h 310"/>
              <a:gd name="T18" fmla="*/ 177 w 353"/>
              <a:gd name="T19" fmla="*/ 34 h 310"/>
              <a:gd name="T20" fmla="*/ 252 w 353"/>
              <a:gd name="T21" fmla="*/ 0 h 310"/>
              <a:gd name="T22" fmla="*/ 353 w 353"/>
              <a:gd name="T23" fmla="*/ 102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3" h="310">
                <a:moveTo>
                  <a:pt x="353" y="102"/>
                </a:moveTo>
                <a:cubicBezTo>
                  <a:pt x="353" y="132"/>
                  <a:pt x="341" y="159"/>
                  <a:pt x="320" y="177"/>
                </a:cubicBezTo>
                <a:cubicBezTo>
                  <a:pt x="320" y="177"/>
                  <a:pt x="320" y="177"/>
                  <a:pt x="320" y="177"/>
                </a:cubicBezTo>
                <a:cubicBezTo>
                  <a:pt x="210" y="288"/>
                  <a:pt x="210" y="288"/>
                  <a:pt x="210" y="288"/>
                </a:cubicBezTo>
                <a:cubicBezTo>
                  <a:pt x="199" y="299"/>
                  <a:pt x="188" y="310"/>
                  <a:pt x="177" y="310"/>
                </a:cubicBezTo>
                <a:cubicBezTo>
                  <a:pt x="165" y="310"/>
                  <a:pt x="154" y="299"/>
                  <a:pt x="143" y="288"/>
                </a:cubicBezTo>
                <a:cubicBezTo>
                  <a:pt x="33" y="177"/>
                  <a:pt x="33" y="177"/>
                  <a:pt x="33" y="177"/>
                </a:cubicBezTo>
                <a:cubicBezTo>
                  <a:pt x="13" y="159"/>
                  <a:pt x="0" y="132"/>
                  <a:pt x="0" y="102"/>
                </a:cubicBezTo>
                <a:cubicBezTo>
                  <a:pt x="0" y="46"/>
                  <a:pt x="45" y="0"/>
                  <a:pt x="101" y="0"/>
                </a:cubicBezTo>
                <a:cubicBezTo>
                  <a:pt x="131" y="0"/>
                  <a:pt x="158" y="13"/>
                  <a:pt x="177" y="34"/>
                </a:cubicBezTo>
                <a:cubicBezTo>
                  <a:pt x="195" y="13"/>
                  <a:pt x="222" y="0"/>
                  <a:pt x="252" y="0"/>
                </a:cubicBezTo>
                <a:cubicBezTo>
                  <a:pt x="308" y="0"/>
                  <a:pt x="353" y="46"/>
                  <a:pt x="353" y="1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Kreuz 98"/>
          <p:cNvSpPr/>
          <p:nvPr/>
        </p:nvSpPr>
        <p:spPr>
          <a:xfrm>
            <a:off x="1869233" y="4822567"/>
            <a:ext cx="304207" cy="277964"/>
          </a:xfrm>
          <a:prstGeom prst="plus">
            <a:avLst>
              <a:gd name="adj" fmla="val 356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uppieren 145"/>
          <p:cNvGrpSpPr/>
          <p:nvPr/>
        </p:nvGrpSpPr>
        <p:grpSpPr>
          <a:xfrm>
            <a:off x="5641371" y="4344176"/>
            <a:ext cx="669944" cy="797914"/>
            <a:chOff x="4183201" y="2471526"/>
            <a:chExt cx="376998" cy="428305"/>
          </a:xfrm>
          <a:solidFill>
            <a:schemeClr val="bg1"/>
          </a:solidFill>
        </p:grpSpPr>
        <p:sp>
          <p:nvSpPr>
            <p:cNvPr id="75" name="Freeform 1028"/>
            <p:cNvSpPr>
              <a:spLocks/>
            </p:cNvSpPr>
            <p:nvPr/>
          </p:nvSpPr>
          <p:spPr bwMode="auto">
            <a:xfrm>
              <a:off x="4261278" y="2542910"/>
              <a:ext cx="220845" cy="258767"/>
            </a:xfrm>
            <a:custGeom>
              <a:avLst/>
              <a:gdLst>
                <a:gd name="T0" fmla="*/ 103 w 139"/>
                <a:gd name="T1" fmla="*/ 163 h 163"/>
                <a:gd name="T2" fmla="*/ 37 w 139"/>
                <a:gd name="T3" fmla="*/ 163 h 163"/>
                <a:gd name="T4" fmla="*/ 36 w 139"/>
                <a:gd name="T5" fmla="*/ 157 h 163"/>
                <a:gd name="T6" fmla="*/ 25 w 139"/>
                <a:gd name="T7" fmla="*/ 128 h 163"/>
                <a:gd name="T8" fmla="*/ 8 w 139"/>
                <a:gd name="T9" fmla="*/ 97 h 163"/>
                <a:gd name="T10" fmla="*/ 4 w 139"/>
                <a:gd name="T11" fmla="*/ 51 h 163"/>
                <a:gd name="T12" fmla="*/ 37 w 139"/>
                <a:gd name="T13" fmla="*/ 10 h 163"/>
                <a:gd name="T14" fmla="*/ 102 w 139"/>
                <a:gd name="T15" fmla="*/ 9 h 163"/>
                <a:gd name="T16" fmla="*/ 138 w 139"/>
                <a:gd name="T17" fmla="*/ 73 h 163"/>
                <a:gd name="T18" fmla="*/ 126 w 139"/>
                <a:gd name="T19" fmla="*/ 109 h 163"/>
                <a:gd name="T20" fmla="*/ 111 w 139"/>
                <a:gd name="T21" fmla="*/ 136 h 163"/>
                <a:gd name="T22" fmla="*/ 103 w 139"/>
                <a:gd name="T23" fmla="*/ 161 h 163"/>
                <a:gd name="T24" fmla="*/ 103 w 139"/>
                <a:gd name="T2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163">
                  <a:moveTo>
                    <a:pt x="103" y="163"/>
                  </a:moveTo>
                  <a:cubicBezTo>
                    <a:pt x="81" y="163"/>
                    <a:pt x="59" y="163"/>
                    <a:pt x="37" y="163"/>
                  </a:cubicBezTo>
                  <a:cubicBezTo>
                    <a:pt x="37" y="161"/>
                    <a:pt x="36" y="159"/>
                    <a:pt x="36" y="157"/>
                  </a:cubicBezTo>
                  <a:cubicBezTo>
                    <a:pt x="35" y="146"/>
                    <a:pt x="30" y="137"/>
                    <a:pt x="25" y="128"/>
                  </a:cubicBezTo>
                  <a:cubicBezTo>
                    <a:pt x="19" y="118"/>
                    <a:pt x="13" y="108"/>
                    <a:pt x="8" y="97"/>
                  </a:cubicBezTo>
                  <a:cubicBezTo>
                    <a:pt x="1" y="82"/>
                    <a:pt x="0" y="67"/>
                    <a:pt x="4" y="51"/>
                  </a:cubicBezTo>
                  <a:cubicBezTo>
                    <a:pt x="8" y="32"/>
                    <a:pt x="19" y="18"/>
                    <a:pt x="37" y="10"/>
                  </a:cubicBezTo>
                  <a:cubicBezTo>
                    <a:pt x="58" y="0"/>
                    <a:pt x="80" y="0"/>
                    <a:pt x="102" y="9"/>
                  </a:cubicBezTo>
                  <a:cubicBezTo>
                    <a:pt x="128" y="21"/>
                    <a:pt x="139" y="45"/>
                    <a:pt x="138" y="73"/>
                  </a:cubicBezTo>
                  <a:cubicBezTo>
                    <a:pt x="137" y="86"/>
                    <a:pt x="132" y="98"/>
                    <a:pt x="126" y="109"/>
                  </a:cubicBezTo>
                  <a:cubicBezTo>
                    <a:pt x="121" y="118"/>
                    <a:pt x="115" y="127"/>
                    <a:pt x="111" y="136"/>
                  </a:cubicBezTo>
                  <a:cubicBezTo>
                    <a:pt x="106" y="144"/>
                    <a:pt x="104" y="152"/>
                    <a:pt x="103" y="161"/>
                  </a:cubicBezTo>
                  <a:cubicBezTo>
                    <a:pt x="103" y="161"/>
                    <a:pt x="103" y="162"/>
                    <a:pt x="103"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1029"/>
            <p:cNvSpPr>
              <a:spLocks/>
            </p:cNvSpPr>
            <p:nvPr/>
          </p:nvSpPr>
          <p:spPr bwMode="auto">
            <a:xfrm>
              <a:off x="4325969" y="2815062"/>
              <a:ext cx="95923" cy="17846"/>
            </a:xfrm>
            <a:custGeom>
              <a:avLst/>
              <a:gdLst>
                <a:gd name="T0" fmla="*/ 30 w 60"/>
                <a:gd name="T1" fmla="*/ 12 h 12"/>
                <a:gd name="T2" fmla="*/ 8 w 60"/>
                <a:gd name="T3" fmla="*/ 12 h 12"/>
                <a:gd name="T4" fmla="*/ 0 w 60"/>
                <a:gd name="T5" fmla="*/ 6 h 12"/>
                <a:gd name="T6" fmla="*/ 8 w 60"/>
                <a:gd name="T7" fmla="*/ 0 h 12"/>
                <a:gd name="T8" fmla="*/ 52 w 60"/>
                <a:gd name="T9" fmla="*/ 0 h 12"/>
                <a:gd name="T10" fmla="*/ 59 w 60"/>
                <a:gd name="T11" fmla="*/ 7 h 12"/>
                <a:gd name="T12" fmla="*/ 52 w 60"/>
                <a:gd name="T13" fmla="*/ 12 h 12"/>
                <a:gd name="T14" fmla="*/ 50 w 60"/>
                <a:gd name="T15" fmla="*/ 12 h 12"/>
                <a:gd name="T16" fmla="*/ 30 w 60"/>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2">
                  <a:moveTo>
                    <a:pt x="30" y="12"/>
                  </a:moveTo>
                  <a:cubicBezTo>
                    <a:pt x="22" y="12"/>
                    <a:pt x="15" y="12"/>
                    <a:pt x="8" y="12"/>
                  </a:cubicBezTo>
                  <a:cubicBezTo>
                    <a:pt x="3" y="12"/>
                    <a:pt x="0" y="10"/>
                    <a:pt x="0" y="6"/>
                  </a:cubicBezTo>
                  <a:cubicBezTo>
                    <a:pt x="0" y="3"/>
                    <a:pt x="3" y="0"/>
                    <a:pt x="8" y="0"/>
                  </a:cubicBezTo>
                  <a:cubicBezTo>
                    <a:pt x="23" y="0"/>
                    <a:pt x="37" y="0"/>
                    <a:pt x="52" y="0"/>
                  </a:cubicBezTo>
                  <a:cubicBezTo>
                    <a:pt x="57" y="0"/>
                    <a:pt x="60" y="3"/>
                    <a:pt x="59" y="7"/>
                  </a:cubicBezTo>
                  <a:cubicBezTo>
                    <a:pt x="59" y="10"/>
                    <a:pt x="56" y="12"/>
                    <a:pt x="52" y="12"/>
                  </a:cubicBezTo>
                  <a:cubicBezTo>
                    <a:pt x="52" y="12"/>
                    <a:pt x="51" y="12"/>
                    <a:pt x="50" y="12"/>
                  </a:cubicBezTo>
                  <a:cubicBezTo>
                    <a:pt x="43" y="12"/>
                    <a:pt x="37"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1030"/>
            <p:cNvSpPr>
              <a:spLocks/>
            </p:cNvSpPr>
            <p:nvPr/>
          </p:nvSpPr>
          <p:spPr bwMode="auto">
            <a:xfrm>
              <a:off x="4328201" y="2846292"/>
              <a:ext cx="89230" cy="20076"/>
            </a:xfrm>
            <a:custGeom>
              <a:avLst/>
              <a:gdLst>
                <a:gd name="T0" fmla="*/ 29 w 57"/>
                <a:gd name="T1" fmla="*/ 12 h 12"/>
                <a:gd name="T2" fmla="*/ 7 w 57"/>
                <a:gd name="T3" fmla="*/ 12 h 12"/>
                <a:gd name="T4" fmla="*/ 1 w 57"/>
                <a:gd name="T5" fmla="*/ 6 h 12"/>
                <a:gd name="T6" fmla="*/ 7 w 57"/>
                <a:gd name="T7" fmla="*/ 0 h 12"/>
                <a:gd name="T8" fmla="*/ 51 w 57"/>
                <a:gd name="T9" fmla="*/ 0 h 12"/>
                <a:gd name="T10" fmla="*/ 57 w 57"/>
                <a:gd name="T11" fmla="*/ 6 h 12"/>
                <a:gd name="T12" fmla="*/ 51 w 57"/>
                <a:gd name="T13" fmla="*/ 12 h 12"/>
                <a:gd name="T14" fmla="*/ 29 w 57"/>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2">
                  <a:moveTo>
                    <a:pt x="29" y="12"/>
                  </a:moveTo>
                  <a:cubicBezTo>
                    <a:pt x="22" y="12"/>
                    <a:pt x="14" y="12"/>
                    <a:pt x="7" y="12"/>
                  </a:cubicBezTo>
                  <a:cubicBezTo>
                    <a:pt x="3" y="12"/>
                    <a:pt x="0" y="10"/>
                    <a:pt x="1" y="6"/>
                  </a:cubicBezTo>
                  <a:cubicBezTo>
                    <a:pt x="1" y="3"/>
                    <a:pt x="3" y="0"/>
                    <a:pt x="7" y="0"/>
                  </a:cubicBezTo>
                  <a:cubicBezTo>
                    <a:pt x="22" y="0"/>
                    <a:pt x="36" y="0"/>
                    <a:pt x="51" y="0"/>
                  </a:cubicBezTo>
                  <a:cubicBezTo>
                    <a:pt x="55" y="0"/>
                    <a:pt x="57" y="3"/>
                    <a:pt x="57" y="6"/>
                  </a:cubicBezTo>
                  <a:cubicBezTo>
                    <a:pt x="57" y="10"/>
                    <a:pt x="55" y="12"/>
                    <a:pt x="51" y="12"/>
                  </a:cubicBezTo>
                  <a:cubicBezTo>
                    <a:pt x="43" y="12"/>
                    <a:pt x="36" y="12"/>
                    <a:pt x="2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1031"/>
            <p:cNvSpPr>
              <a:spLocks/>
            </p:cNvSpPr>
            <p:nvPr/>
          </p:nvSpPr>
          <p:spPr bwMode="auto">
            <a:xfrm>
              <a:off x="4511122" y="2634372"/>
              <a:ext cx="49077" cy="24538"/>
            </a:xfrm>
            <a:custGeom>
              <a:avLst/>
              <a:gdLst>
                <a:gd name="T0" fmla="*/ 32 w 32"/>
                <a:gd name="T1" fmla="*/ 0 h 15"/>
                <a:gd name="T2" fmla="*/ 32 w 32"/>
                <a:gd name="T3" fmla="*/ 15 h 15"/>
                <a:gd name="T4" fmla="*/ 0 w 32"/>
                <a:gd name="T5" fmla="*/ 15 h 15"/>
                <a:gd name="T6" fmla="*/ 0 w 32"/>
                <a:gd name="T7" fmla="*/ 0 h 15"/>
                <a:gd name="T8" fmla="*/ 32 w 32"/>
                <a:gd name="T9" fmla="*/ 0 h 15"/>
              </a:gdLst>
              <a:ahLst/>
              <a:cxnLst>
                <a:cxn ang="0">
                  <a:pos x="T0" y="T1"/>
                </a:cxn>
                <a:cxn ang="0">
                  <a:pos x="T2" y="T3"/>
                </a:cxn>
                <a:cxn ang="0">
                  <a:pos x="T4" y="T5"/>
                </a:cxn>
                <a:cxn ang="0">
                  <a:pos x="T6" y="T7"/>
                </a:cxn>
                <a:cxn ang="0">
                  <a:pos x="T8" y="T9"/>
                </a:cxn>
              </a:cxnLst>
              <a:rect l="0" t="0" r="r" b="b"/>
              <a:pathLst>
                <a:path w="32" h="15">
                  <a:moveTo>
                    <a:pt x="32" y="0"/>
                  </a:moveTo>
                  <a:cubicBezTo>
                    <a:pt x="32" y="5"/>
                    <a:pt x="32" y="10"/>
                    <a:pt x="32" y="15"/>
                  </a:cubicBezTo>
                  <a:cubicBezTo>
                    <a:pt x="21" y="15"/>
                    <a:pt x="11" y="15"/>
                    <a:pt x="0" y="15"/>
                  </a:cubicBezTo>
                  <a:cubicBezTo>
                    <a:pt x="0" y="10"/>
                    <a:pt x="0" y="5"/>
                    <a:pt x="0" y="0"/>
                  </a:cubicBezTo>
                  <a:cubicBezTo>
                    <a:pt x="10" y="0"/>
                    <a:pt x="21" y="0"/>
                    <a:pt x="3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1032"/>
            <p:cNvSpPr>
              <a:spLocks/>
            </p:cNvSpPr>
            <p:nvPr/>
          </p:nvSpPr>
          <p:spPr bwMode="auto">
            <a:xfrm>
              <a:off x="4183201" y="2634372"/>
              <a:ext cx="53538" cy="24538"/>
            </a:xfrm>
            <a:custGeom>
              <a:avLst/>
              <a:gdLst>
                <a:gd name="T0" fmla="*/ 0 w 33"/>
                <a:gd name="T1" fmla="*/ 16 h 16"/>
                <a:gd name="T2" fmla="*/ 0 w 33"/>
                <a:gd name="T3" fmla="*/ 0 h 16"/>
                <a:gd name="T4" fmla="*/ 33 w 33"/>
                <a:gd name="T5" fmla="*/ 0 h 16"/>
                <a:gd name="T6" fmla="*/ 33 w 33"/>
                <a:gd name="T7" fmla="*/ 16 h 16"/>
                <a:gd name="T8" fmla="*/ 0 w 33"/>
                <a:gd name="T9" fmla="*/ 16 h 16"/>
              </a:gdLst>
              <a:ahLst/>
              <a:cxnLst>
                <a:cxn ang="0">
                  <a:pos x="T0" y="T1"/>
                </a:cxn>
                <a:cxn ang="0">
                  <a:pos x="T2" y="T3"/>
                </a:cxn>
                <a:cxn ang="0">
                  <a:pos x="T4" y="T5"/>
                </a:cxn>
                <a:cxn ang="0">
                  <a:pos x="T6" y="T7"/>
                </a:cxn>
                <a:cxn ang="0">
                  <a:pos x="T8" y="T9"/>
                </a:cxn>
              </a:cxnLst>
              <a:rect l="0" t="0" r="r" b="b"/>
              <a:pathLst>
                <a:path w="33" h="16">
                  <a:moveTo>
                    <a:pt x="0" y="16"/>
                  </a:moveTo>
                  <a:cubicBezTo>
                    <a:pt x="0" y="11"/>
                    <a:pt x="0" y="6"/>
                    <a:pt x="0" y="0"/>
                  </a:cubicBezTo>
                  <a:cubicBezTo>
                    <a:pt x="11" y="0"/>
                    <a:pt x="22" y="0"/>
                    <a:pt x="33" y="0"/>
                  </a:cubicBezTo>
                  <a:cubicBezTo>
                    <a:pt x="33" y="6"/>
                    <a:pt x="33" y="11"/>
                    <a:pt x="33" y="16"/>
                  </a:cubicBezTo>
                  <a:cubicBezTo>
                    <a:pt x="22" y="16"/>
                    <a:pt x="12" y="16"/>
                    <a:pt x="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1033"/>
            <p:cNvSpPr>
              <a:spLocks/>
            </p:cNvSpPr>
            <p:nvPr/>
          </p:nvSpPr>
          <p:spPr bwMode="auto">
            <a:xfrm>
              <a:off x="4484353" y="2540680"/>
              <a:ext cx="58000" cy="51307"/>
            </a:xfrm>
            <a:custGeom>
              <a:avLst/>
              <a:gdLst>
                <a:gd name="T0" fmla="*/ 10 w 36"/>
                <a:gd name="T1" fmla="*/ 32 h 32"/>
                <a:gd name="T2" fmla="*/ 0 w 36"/>
                <a:gd name="T3" fmla="*/ 19 h 32"/>
                <a:gd name="T4" fmla="*/ 26 w 36"/>
                <a:gd name="T5" fmla="*/ 0 h 32"/>
                <a:gd name="T6" fmla="*/ 36 w 36"/>
                <a:gd name="T7" fmla="*/ 13 h 32"/>
                <a:gd name="T8" fmla="*/ 10 w 36"/>
                <a:gd name="T9" fmla="*/ 32 h 32"/>
              </a:gdLst>
              <a:ahLst/>
              <a:cxnLst>
                <a:cxn ang="0">
                  <a:pos x="T0" y="T1"/>
                </a:cxn>
                <a:cxn ang="0">
                  <a:pos x="T2" y="T3"/>
                </a:cxn>
                <a:cxn ang="0">
                  <a:pos x="T4" y="T5"/>
                </a:cxn>
                <a:cxn ang="0">
                  <a:pos x="T6" y="T7"/>
                </a:cxn>
                <a:cxn ang="0">
                  <a:pos x="T8" y="T9"/>
                </a:cxn>
              </a:cxnLst>
              <a:rect l="0" t="0" r="r" b="b"/>
              <a:pathLst>
                <a:path w="36" h="32">
                  <a:moveTo>
                    <a:pt x="10" y="32"/>
                  </a:moveTo>
                  <a:cubicBezTo>
                    <a:pt x="7" y="27"/>
                    <a:pt x="4" y="23"/>
                    <a:pt x="0" y="19"/>
                  </a:cubicBezTo>
                  <a:cubicBezTo>
                    <a:pt x="9" y="12"/>
                    <a:pt x="18" y="6"/>
                    <a:pt x="26" y="0"/>
                  </a:cubicBezTo>
                  <a:cubicBezTo>
                    <a:pt x="30" y="4"/>
                    <a:pt x="33" y="9"/>
                    <a:pt x="36" y="13"/>
                  </a:cubicBezTo>
                  <a:cubicBezTo>
                    <a:pt x="27" y="19"/>
                    <a:pt x="19" y="25"/>
                    <a:pt x="10"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1034"/>
            <p:cNvSpPr>
              <a:spLocks/>
            </p:cNvSpPr>
            <p:nvPr/>
          </p:nvSpPr>
          <p:spPr bwMode="auto">
            <a:xfrm>
              <a:off x="4201047" y="2705756"/>
              <a:ext cx="55769" cy="44615"/>
            </a:xfrm>
            <a:custGeom>
              <a:avLst/>
              <a:gdLst>
                <a:gd name="T0" fmla="*/ 6 w 36"/>
                <a:gd name="T1" fmla="*/ 28 h 28"/>
                <a:gd name="T2" fmla="*/ 0 w 36"/>
                <a:gd name="T3" fmla="*/ 13 h 28"/>
                <a:gd name="T4" fmla="*/ 29 w 36"/>
                <a:gd name="T5" fmla="*/ 0 h 28"/>
                <a:gd name="T6" fmla="*/ 36 w 36"/>
                <a:gd name="T7" fmla="*/ 15 h 28"/>
                <a:gd name="T8" fmla="*/ 6 w 36"/>
                <a:gd name="T9" fmla="*/ 28 h 28"/>
              </a:gdLst>
              <a:ahLst/>
              <a:cxnLst>
                <a:cxn ang="0">
                  <a:pos x="T0" y="T1"/>
                </a:cxn>
                <a:cxn ang="0">
                  <a:pos x="T2" y="T3"/>
                </a:cxn>
                <a:cxn ang="0">
                  <a:pos x="T4" y="T5"/>
                </a:cxn>
                <a:cxn ang="0">
                  <a:pos x="T6" y="T7"/>
                </a:cxn>
                <a:cxn ang="0">
                  <a:pos x="T8" y="T9"/>
                </a:cxn>
              </a:cxnLst>
              <a:rect l="0" t="0" r="r" b="b"/>
              <a:pathLst>
                <a:path w="36" h="28">
                  <a:moveTo>
                    <a:pt x="6" y="28"/>
                  </a:moveTo>
                  <a:cubicBezTo>
                    <a:pt x="4" y="23"/>
                    <a:pt x="2" y="18"/>
                    <a:pt x="0" y="13"/>
                  </a:cubicBezTo>
                  <a:cubicBezTo>
                    <a:pt x="9" y="9"/>
                    <a:pt x="19" y="4"/>
                    <a:pt x="29" y="0"/>
                  </a:cubicBezTo>
                  <a:cubicBezTo>
                    <a:pt x="31" y="5"/>
                    <a:pt x="33" y="9"/>
                    <a:pt x="36" y="15"/>
                  </a:cubicBezTo>
                  <a:cubicBezTo>
                    <a:pt x="26" y="19"/>
                    <a:pt x="16" y="23"/>
                    <a:pt x="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1035"/>
            <p:cNvSpPr>
              <a:spLocks/>
            </p:cNvSpPr>
            <p:nvPr/>
          </p:nvSpPr>
          <p:spPr bwMode="auto">
            <a:xfrm>
              <a:off x="4205509" y="2540680"/>
              <a:ext cx="55769" cy="51307"/>
            </a:xfrm>
            <a:custGeom>
              <a:avLst/>
              <a:gdLst>
                <a:gd name="T0" fmla="*/ 35 w 35"/>
                <a:gd name="T1" fmla="*/ 19 h 32"/>
                <a:gd name="T2" fmla="*/ 26 w 35"/>
                <a:gd name="T3" fmla="*/ 32 h 32"/>
                <a:gd name="T4" fmla="*/ 0 w 35"/>
                <a:gd name="T5" fmla="*/ 13 h 32"/>
                <a:gd name="T6" fmla="*/ 9 w 35"/>
                <a:gd name="T7" fmla="*/ 0 h 32"/>
                <a:gd name="T8" fmla="*/ 35 w 35"/>
                <a:gd name="T9" fmla="*/ 19 h 32"/>
              </a:gdLst>
              <a:ahLst/>
              <a:cxnLst>
                <a:cxn ang="0">
                  <a:pos x="T0" y="T1"/>
                </a:cxn>
                <a:cxn ang="0">
                  <a:pos x="T2" y="T3"/>
                </a:cxn>
                <a:cxn ang="0">
                  <a:pos x="T4" y="T5"/>
                </a:cxn>
                <a:cxn ang="0">
                  <a:pos x="T6" y="T7"/>
                </a:cxn>
                <a:cxn ang="0">
                  <a:pos x="T8" y="T9"/>
                </a:cxn>
              </a:cxnLst>
              <a:rect l="0" t="0" r="r" b="b"/>
              <a:pathLst>
                <a:path w="35" h="32">
                  <a:moveTo>
                    <a:pt x="35" y="19"/>
                  </a:moveTo>
                  <a:cubicBezTo>
                    <a:pt x="32" y="23"/>
                    <a:pt x="29" y="27"/>
                    <a:pt x="26" y="32"/>
                  </a:cubicBezTo>
                  <a:cubicBezTo>
                    <a:pt x="17" y="26"/>
                    <a:pt x="9" y="19"/>
                    <a:pt x="0" y="13"/>
                  </a:cubicBezTo>
                  <a:cubicBezTo>
                    <a:pt x="3" y="9"/>
                    <a:pt x="6" y="4"/>
                    <a:pt x="9" y="0"/>
                  </a:cubicBezTo>
                  <a:cubicBezTo>
                    <a:pt x="18" y="6"/>
                    <a:pt x="26" y="12"/>
                    <a:pt x="35"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1036"/>
            <p:cNvSpPr>
              <a:spLocks/>
            </p:cNvSpPr>
            <p:nvPr/>
          </p:nvSpPr>
          <p:spPr bwMode="auto">
            <a:xfrm>
              <a:off x="4488815" y="2705756"/>
              <a:ext cx="58000" cy="44615"/>
            </a:xfrm>
            <a:custGeom>
              <a:avLst/>
              <a:gdLst>
                <a:gd name="T0" fmla="*/ 0 w 36"/>
                <a:gd name="T1" fmla="*/ 15 h 27"/>
                <a:gd name="T2" fmla="*/ 7 w 36"/>
                <a:gd name="T3" fmla="*/ 0 h 27"/>
                <a:gd name="T4" fmla="*/ 36 w 36"/>
                <a:gd name="T5" fmla="*/ 12 h 27"/>
                <a:gd name="T6" fmla="*/ 30 w 36"/>
                <a:gd name="T7" fmla="*/ 27 h 27"/>
                <a:gd name="T8" fmla="*/ 0 w 36"/>
                <a:gd name="T9" fmla="*/ 15 h 27"/>
              </a:gdLst>
              <a:ahLst/>
              <a:cxnLst>
                <a:cxn ang="0">
                  <a:pos x="T0" y="T1"/>
                </a:cxn>
                <a:cxn ang="0">
                  <a:pos x="T2" y="T3"/>
                </a:cxn>
                <a:cxn ang="0">
                  <a:pos x="T4" y="T5"/>
                </a:cxn>
                <a:cxn ang="0">
                  <a:pos x="T6" y="T7"/>
                </a:cxn>
                <a:cxn ang="0">
                  <a:pos x="T8" y="T9"/>
                </a:cxn>
              </a:cxnLst>
              <a:rect l="0" t="0" r="r" b="b"/>
              <a:pathLst>
                <a:path w="36" h="27">
                  <a:moveTo>
                    <a:pt x="0" y="15"/>
                  </a:moveTo>
                  <a:cubicBezTo>
                    <a:pt x="3" y="10"/>
                    <a:pt x="5" y="5"/>
                    <a:pt x="7" y="0"/>
                  </a:cubicBezTo>
                  <a:cubicBezTo>
                    <a:pt x="16" y="4"/>
                    <a:pt x="26" y="8"/>
                    <a:pt x="36" y="12"/>
                  </a:cubicBezTo>
                  <a:cubicBezTo>
                    <a:pt x="34" y="17"/>
                    <a:pt x="32" y="22"/>
                    <a:pt x="30" y="27"/>
                  </a:cubicBezTo>
                  <a:cubicBezTo>
                    <a:pt x="20" y="23"/>
                    <a:pt x="10" y="19"/>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1037"/>
            <p:cNvSpPr>
              <a:spLocks/>
            </p:cNvSpPr>
            <p:nvPr/>
          </p:nvSpPr>
          <p:spPr bwMode="auto">
            <a:xfrm>
              <a:off x="4430815" y="2484911"/>
              <a:ext cx="44615" cy="55768"/>
            </a:xfrm>
            <a:custGeom>
              <a:avLst/>
              <a:gdLst>
                <a:gd name="T0" fmla="*/ 14 w 28"/>
                <a:gd name="T1" fmla="*/ 0 h 35"/>
                <a:gd name="T2" fmla="*/ 28 w 28"/>
                <a:gd name="T3" fmla="*/ 8 h 35"/>
                <a:gd name="T4" fmla="*/ 14 w 28"/>
                <a:gd name="T5" fmla="*/ 35 h 35"/>
                <a:gd name="T6" fmla="*/ 0 w 28"/>
                <a:gd name="T7" fmla="*/ 27 h 35"/>
                <a:gd name="T8" fmla="*/ 14 w 28"/>
                <a:gd name="T9" fmla="*/ 0 h 35"/>
              </a:gdLst>
              <a:ahLst/>
              <a:cxnLst>
                <a:cxn ang="0">
                  <a:pos x="T0" y="T1"/>
                </a:cxn>
                <a:cxn ang="0">
                  <a:pos x="T2" y="T3"/>
                </a:cxn>
                <a:cxn ang="0">
                  <a:pos x="T4" y="T5"/>
                </a:cxn>
                <a:cxn ang="0">
                  <a:pos x="T6" y="T7"/>
                </a:cxn>
                <a:cxn ang="0">
                  <a:pos x="T8" y="T9"/>
                </a:cxn>
              </a:cxnLst>
              <a:rect l="0" t="0" r="r" b="b"/>
              <a:pathLst>
                <a:path w="28" h="35">
                  <a:moveTo>
                    <a:pt x="14" y="0"/>
                  </a:moveTo>
                  <a:cubicBezTo>
                    <a:pt x="19" y="3"/>
                    <a:pt x="23" y="5"/>
                    <a:pt x="28" y="8"/>
                  </a:cubicBezTo>
                  <a:cubicBezTo>
                    <a:pt x="24" y="17"/>
                    <a:pt x="19" y="26"/>
                    <a:pt x="14" y="35"/>
                  </a:cubicBezTo>
                  <a:cubicBezTo>
                    <a:pt x="9" y="32"/>
                    <a:pt x="5" y="29"/>
                    <a:pt x="0" y="27"/>
                  </a:cubicBezTo>
                  <a:cubicBezTo>
                    <a:pt x="4" y="18"/>
                    <a:pt x="9" y="9"/>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1038"/>
            <p:cNvSpPr>
              <a:spLocks/>
            </p:cNvSpPr>
            <p:nvPr/>
          </p:nvSpPr>
          <p:spPr bwMode="auto">
            <a:xfrm>
              <a:off x="4270201" y="2484911"/>
              <a:ext cx="46846" cy="55768"/>
            </a:xfrm>
            <a:custGeom>
              <a:avLst/>
              <a:gdLst>
                <a:gd name="T0" fmla="*/ 15 w 29"/>
                <a:gd name="T1" fmla="*/ 35 h 35"/>
                <a:gd name="T2" fmla="*/ 0 w 29"/>
                <a:gd name="T3" fmla="*/ 8 h 35"/>
                <a:gd name="T4" fmla="*/ 15 w 29"/>
                <a:gd name="T5" fmla="*/ 0 h 35"/>
                <a:gd name="T6" fmla="*/ 29 w 29"/>
                <a:gd name="T7" fmla="*/ 27 h 35"/>
                <a:gd name="T8" fmla="*/ 15 w 29"/>
                <a:gd name="T9" fmla="*/ 35 h 35"/>
              </a:gdLst>
              <a:ahLst/>
              <a:cxnLst>
                <a:cxn ang="0">
                  <a:pos x="T0" y="T1"/>
                </a:cxn>
                <a:cxn ang="0">
                  <a:pos x="T2" y="T3"/>
                </a:cxn>
                <a:cxn ang="0">
                  <a:pos x="T4" y="T5"/>
                </a:cxn>
                <a:cxn ang="0">
                  <a:pos x="T6" y="T7"/>
                </a:cxn>
                <a:cxn ang="0">
                  <a:pos x="T8" y="T9"/>
                </a:cxn>
              </a:cxnLst>
              <a:rect l="0" t="0" r="r" b="b"/>
              <a:pathLst>
                <a:path w="29" h="35">
                  <a:moveTo>
                    <a:pt x="15" y="35"/>
                  </a:moveTo>
                  <a:cubicBezTo>
                    <a:pt x="10" y="26"/>
                    <a:pt x="5" y="17"/>
                    <a:pt x="0" y="8"/>
                  </a:cubicBezTo>
                  <a:cubicBezTo>
                    <a:pt x="5" y="5"/>
                    <a:pt x="10" y="3"/>
                    <a:pt x="15" y="0"/>
                  </a:cubicBezTo>
                  <a:cubicBezTo>
                    <a:pt x="20" y="9"/>
                    <a:pt x="24" y="18"/>
                    <a:pt x="29" y="27"/>
                  </a:cubicBezTo>
                  <a:cubicBezTo>
                    <a:pt x="24" y="29"/>
                    <a:pt x="20" y="32"/>
                    <a:pt x="15"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1039"/>
            <p:cNvSpPr>
              <a:spLocks/>
            </p:cNvSpPr>
            <p:nvPr/>
          </p:nvSpPr>
          <p:spPr bwMode="auto">
            <a:xfrm>
              <a:off x="4361661" y="2471526"/>
              <a:ext cx="24539" cy="46845"/>
            </a:xfrm>
            <a:custGeom>
              <a:avLst/>
              <a:gdLst>
                <a:gd name="T0" fmla="*/ 0 w 16"/>
                <a:gd name="T1" fmla="*/ 0 h 29"/>
                <a:gd name="T2" fmla="*/ 16 w 16"/>
                <a:gd name="T3" fmla="*/ 0 h 29"/>
                <a:gd name="T4" fmla="*/ 16 w 16"/>
                <a:gd name="T5" fmla="*/ 29 h 29"/>
                <a:gd name="T6" fmla="*/ 0 w 16"/>
                <a:gd name="T7" fmla="*/ 29 h 29"/>
                <a:gd name="T8" fmla="*/ 0 w 16"/>
                <a:gd name="T9" fmla="*/ 0 h 29"/>
              </a:gdLst>
              <a:ahLst/>
              <a:cxnLst>
                <a:cxn ang="0">
                  <a:pos x="T0" y="T1"/>
                </a:cxn>
                <a:cxn ang="0">
                  <a:pos x="T2" y="T3"/>
                </a:cxn>
                <a:cxn ang="0">
                  <a:pos x="T4" y="T5"/>
                </a:cxn>
                <a:cxn ang="0">
                  <a:pos x="T6" y="T7"/>
                </a:cxn>
                <a:cxn ang="0">
                  <a:pos x="T8" y="T9"/>
                </a:cxn>
              </a:cxnLst>
              <a:rect l="0" t="0" r="r" b="b"/>
              <a:pathLst>
                <a:path w="16" h="29">
                  <a:moveTo>
                    <a:pt x="0" y="0"/>
                  </a:moveTo>
                  <a:cubicBezTo>
                    <a:pt x="6" y="0"/>
                    <a:pt x="11" y="0"/>
                    <a:pt x="16" y="0"/>
                  </a:cubicBezTo>
                  <a:cubicBezTo>
                    <a:pt x="16" y="10"/>
                    <a:pt x="16" y="20"/>
                    <a:pt x="16" y="29"/>
                  </a:cubicBezTo>
                  <a:cubicBezTo>
                    <a:pt x="11" y="29"/>
                    <a:pt x="6" y="29"/>
                    <a:pt x="0" y="29"/>
                  </a:cubicBezTo>
                  <a:cubicBezTo>
                    <a:pt x="0" y="20"/>
                    <a:pt x="0" y="1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1040"/>
            <p:cNvSpPr>
              <a:spLocks/>
            </p:cNvSpPr>
            <p:nvPr/>
          </p:nvSpPr>
          <p:spPr bwMode="auto">
            <a:xfrm>
              <a:off x="4339354" y="2877523"/>
              <a:ext cx="69154" cy="22308"/>
            </a:xfrm>
            <a:custGeom>
              <a:avLst/>
              <a:gdLst>
                <a:gd name="T0" fmla="*/ 0 w 44"/>
                <a:gd name="T1" fmla="*/ 0 h 14"/>
                <a:gd name="T2" fmla="*/ 44 w 44"/>
                <a:gd name="T3" fmla="*/ 0 h 14"/>
                <a:gd name="T4" fmla="*/ 30 w 44"/>
                <a:gd name="T5" fmla="*/ 11 h 14"/>
                <a:gd name="T6" fmla="*/ 25 w 44"/>
                <a:gd name="T7" fmla="*/ 13 h 14"/>
                <a:gd name="T8" fmla="*/ 5 w 44"/>
                <a:gd name="T9" fmla="*/ 5 h 14"/>
                <a:gd name="T10" fmla="*/ 0 w 44"/>
                <a:gd name="T11" fmla="*/ 0 h 14"/>
              </a:gdLst>
              <a:ahLst/>
              <a:cxnLst>
                <a:cxn ang="0">
                  <a:pos x="T0" y="T1"/>
                </a:cxn>
                <a:cxn ang="0">
                  <a:pos x="T2" y="T3"/>
                </a:cxn>
                <a:cxn ang="0">
                  <a:pos x="T4" y="T5"/>
                </a:cxn>
                <a:cxn ang="0">
                  <a:pos x="T6" y="T7"/>
                </a:cxn>
                <a:cxn ang="0">
                  <a:pos x="T8" y="T9"/>
                </a:cxn>
                <a:cxn ang="0">
                  <a:pos x="T10" y="T11"/>
                </a:cxn>
              </a:cxnLst>
              <a:rect l="0" t="0" r="r" b="b"/>
              <a:pathLst>
                <a:path w="44" h="14">
                  <a:moveTo>
                    <a:pt x="0" y="0"/>
                  </a:moveTo>
                  <a:cubicBezTo>
                    <a:pt x="15" y="0"/>
                    <a:pt x="29" y="0"/>
                    <a:pt x="44" y="0"/>
                  </a:cubicBezTo>
                  <a:cubicBezTo>
                    <a:pt x="39" y="4"/>
                    <a:pt x="35" y="8"/>
                    <a:pt x="30" y="11"/>
                  </a:cubicBezTo>
                  <a:cubicBezTo>
                    <a:pt x="29" y="13"/>
                    <a:pt x="27" y="12"/>
                    <a:pt x="25" y="13"/>
                  </a:cubicBezTo>
                  <a:cubicBezTo>
                    <a:pt x="17" y="14"/>
                    <a:pt x="10" y="11"/>
                    <a:pt x="5" y="5"/>
                  </a:cubicBezTo>
                  <a:cubicBezTo>
                    <a:pt x="4" y="4"/>
                    <a:pt x="2"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9" name="Gruppieren 167"/>
          <p:cNvGrpSpPr/>
          <p:nvPr/>
        </p:nvGrpSpPr>
        <p:grpSpPr>
          <a:xfrm>
            <a:off x="9341562" y="4318772"/>
            <a:ext cx="832372" cy="748984"/>
            <a:chOff x="1097827" y="2447365"/>
            <a:chExt cx="863547" cy="796086"/>
          </a:xfrm>
          <a:solidFill>
            <a:schemeClr val="bg1"/>
          </a:solidFill>
        </p:grpSpPr>
        <p:sp>
          <p:nvSpPr>
            <p:cNvPr id="90" name="Kreuz 168"/>
            <p:cNvSpPr/>
            <p:nvPr/>
          </p:nvSpPr>
          <p:spPr>
            <a:xfrm>
              <a:off x="1641012" y="2447365"/>
              <a:ext cx="320362" cy="320362"/>
            </a:xfrm>
            <a:prstGeom prst="plus">
              <a:avLst>
                <a:gd name="adj" fmla="val 3564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5"/>
            <p:cNvSpPr>
              <a:spLocks/>
            </p:cNvSpPr>
            <p:nvPr/>
          </p:nvSpPr>
          <p:spPr bwMode="auto">
            <a:xfrm>
              <a:off x="1097827" y="2466667"/>
              <a:ext cx="675934" cy="776784"/>
            </a:xfrm>
            <a:custGeom>
              <a:avLst/>
              <a:gdLst>
                <a:gd name="T0" fmla="*/ 175 w 237"/>
                <a:gd name="T1" fmla="*/ 191 h 271"/>
                <a:gd name="T2" fmla="*/ 130 w 237"/>
                <a:gd name="T3" fmla="*/ 145 h 271"/>
                <a:gd name="T4" fmla="*/ 145 w 237"/>
                <a:gd name="T5" fmla="*/ 110 h 271"/>
                <a:gd name="T6" fmla="*/ 157 w 237"/>
                <a:gd name="T7" fmla="*/ 86 h 271"/>
                <a:gd name="T8" fmla="*/ 153 w 237"/>
                <a:gd name="T9" fmla="*/ 73 h 271"/>
                <a:gd name="T10" fmla="*/ 156 w 237"/>
                <a:gd name="T11" fmla="*/ 49 h 271"/>
                <a:gd name="T12" fmla="*/ 101 w 237"/>
                <a:gd name="T13" fmla="*/ 0 h 271"/>
                <a:gd name="T14" fmla="*/ 46 w 237"/>
                <a:gd name="T15" fmla="*/ 49 h 271"/>
                <a:gd name="T16" fmla="*/ 50 w 237"/>
                <a:gd name="T17" fmla="*/ 73 h 271"/>
                <a:gd name="T18" fmla="*/ 46 w 237"/>
                <a:gd name="T19" fmla="*/ 86 h 271"/>
                <a:gd name="T20" fmla="*/ 58 w 237"/>
                <a:gd name="T21" fmla="*/ 110 h 271"/>
                <a:gd name="T22" fmla="*/ 73 w 237"/>
                <a:gd name="T23" fmla="*/ 145 h 271"/>
                <a:gd name="T24" fmla="*/ 28 w 237"/>
                <a:gd name="T25" fmla="*/ 191 h 271"/>
                <a:gd name="T26" fmla="*/ 0 w 237"/>
                <a:gd name="T27" fmla="*/ 215 h 271"/>
                <a:gd name="T28" fmla="*/ 0 w 237"/>
                <a:gd name="T29" fmla="*/ 271 h 271"/>
                <a:gd name="T30" fmla="*/ 237 w 237"/>
                <a:gd name="T31" fmla="*/ 271 h 271"/>
                <a:gd name="T32" fmla="*/ 237 w 237"/>
                <a:gd name="T33" fmla="*/ 229 h 271"/>
                <a:gd name="T34" fmla="*/ 175 w 237"/>
                <a:gd name="T35" fmla="*/ 19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7" h="271">
                  <a:moveTo>
                    <a:pt x="175" y="191"/>
                  </a:moveTo>
                  <a:cubicBezTo>
                    <a:pt x="141" y="178"/>
                    <a:pt x="130" y="167"/>
                    <a:pt x="130" y="145"/>
                  </a:cubicBezTo>
                  <a:cubicBezTo>
                    <a:pt x="130" y="130"/>
                    <a:pt x="140" y="135"/>
                    <a:pt x="145" y="110"/>
                  </a:cubicBezTo>
                  <a:cubicBezTo>
                    <a:pt x="146" y="99"/>
                    <a:pt x="156" y="110"/>
                    <a:pt x="157" y="86"/>
                  </a:cubicBezTo>
                  <a:cubicBezTo>
                    <a:pt x="157" y="76"/>
                    <a:pt x="153" y="73"/>
                    <a:pt x="153" y="73"/>
                  </a:cubicBezTo>
                  <a:cubicBezTo>
                    <a:pt x="153" y="73"/>
                    <a:pt x="155" y="60"/>
                    <a:pt x="156" y="49"/>
                  </a:cubicBezTo>
                  <a:cubicBezTo>
                    <a:pt x="157" y="35"/>
                    <a:pt x="149" y="0"/>
                    <a:pt x="101" y="0"/>
                  </a:cubicBezTo>
                  <a:cubicBezTo>
                    <a:pt x="54" y="0"/>
                    <a:pt x="46" y="35"/>
                    <a:pt x="46" y="49"/>
                  </a:cubicBezTo>
                  <a:cubicBezTo>
                    <a:pt x="48" y="60"/>
                    <a:pt x="50" y="73"/>
                    <a:pt x="50" y="73"/>
                  </a:cubicBezTo>
                  <a:cubicBezTo>
                    <a:pt x="50" y="73"/>
                    <a:pt x="46" y="76"/>
                    <a:pt x="46" y="86"/>
                  </a:cubicBezTo>
                  <a:cubicBezTo>
                    <a:pt x="47" y="110"/>
                    <a:pt x="56" y="99"/>
                    <a:pt x="58" y="110"/>
                  </a:cubicBezTo>
                  <a:cubicBezTo>
                    <a:pt x="62" y="135"/>
                    <a:pt x="73" y="130"/>
                    <a:pt x="73" y="145"/>
                  </a:cubicBezTo>
                  <a:cubicBezTo>
                    <a:pt x="73" y="167"/>
                    <a:pt x="62" y="178"/>
                    <a:pt x="28" y="191"/>
                  </a:cubicBezTo>
                  <a:cubicBezTo>
                    <a:pt x="18" y="194"/>
                    <a:pt x="0" y="201"/>
                    <a:pt x="0" y="215"/>
                  </a:cubicBezTo>
                  <a:cubicBezTo>
                    <a:pt x="0" y="271"/>
                    <a:pt x="0" y="271"/>
                    <a:pt x="0" y="271"/>
                  </a:cubicBezTo>
                  <a:cubicBezTo>
                    <a:pt x="237" y="271"/>
                    <a:pt x="237" y="271"/>
                    <a:pt x="237" y="271"/>
                  </a:cubicBezTo>
                  <a:cubicBezTo>
                    <a:pt x="237" y="271"/>
                    <a:pt x="237" y="238"/>
                    <a:pt x="237" y="229"/>
                  </a:cubicBezTo>
                  <a:cubicBezTo>
                    <a:pt x="237" y="216"/>
                    <a:pt x="209" y="204"/>
                    <a:pt x="175" y="19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6" name="Ellipse 15"/>
          <p:cNvSpPr/>
          <p:nvPr/>
        </p:nvSpPr>
        <p:spPr>
          <a:xfrm>
            <a:off x="9137218" y="1129988"/>
            <a:ext cx="1692174" cy="1598849"/>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grpSp>
        <p:nvGrpSpPr>
          <p:cNvPr id="29" name="Gruppieren 28"/>
          <p:cNvGrpSpPr/>
          <p:nvPr/>
        </p:nvGrpSpPr>
        <p:grpSpPr>
          <a:xfrm>
            <a:off x="9577738" y="1538028"/>
            <a:ext cx="811133" cy="742975"/>
            <a:chOff x="2460961" y="2035743"/>
            <a:chExt cx="510840" cy="495227"/>
          </a:xfrm>
          <a:solidFill>
            <a:schemeClr val="bg1"/>
          </a:solidFill>
        </p:grpSpPr>
        <p:sp>
          <p:nvSpPr>
            <p:cNvPr id="31" name="Freeform 1092"/>
            <p:cNvSpPr>
              <a:spLocks/>
            </p:cNvSpPr>
            <p:nvPr/>
          </p:nvSpPr>
          <p:spPr bwMode="auto">
            <a:xfrm>
              <a:off x="2583650" y="2073666"/>
              <a:ext cx="388151" cy="336843"/>
            </a:xfrm>
            <a:custGeom>
              <a:avLst/>
              <a:gdLst>
                <a:gd name="T0" fmla="*/ 0 w 245"/>
                <a:gd name="T1" fmla="*/ 106 h 211"/>
                <a:gd name="T2" fmla="*/ 20 w 245"/>
                <a:gd name="T3" fmla="*/ 88 h 211"/>
                <a:gd name="T4" fmla="*/ 24 w 245"/>
                <a:gd name="T5" fmla="*/ 88 h 211"/>
                <a:gd name="T6" fmla="*/ 83 w 245"/>
                <a:gd name="T7" fmla="*/ 123 h 211"/>
                <a:gd name="T8" fmla="*/ 89 w 245"/>
                <a:gd name="T9" fmla="*/ 128 h 211"/>
                <a:gd name="T10" fmla="*/ 239 w 245"/>
                <a:gd name="T11" fmla="*/ 0 h 211"/>
                <a:gd name="T12" fmla="*/ 244 w 245"/>
                <a:gd name="T13" fmla="*/ 13 h 211"/>
                <a:gd name="T14" fmla="*/ 243 w 245"/>
                <a:gd name="T15" fmla="*/ 17 h 211"/>
                <a:gd name="T16" fmla="*/ 200 w 245"/>
                <a:gd name="T17" fmla="*/ 60 h 211"/>
                <a:gd name="T18" fmla="*/ 133 w 245"/>
                <a:gd name="T19" fmla="*/ 153 h 211"/>
                <a:gd name="T20" fmla="*/ 99 w 245"/>
                <a:gd name="T21" fmla="*/ 211 h 211"/>
                <a:gd name="T22" fmla="*/ 0 w 245"/>
                <a:gd name="T23" fmla="*/ 1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5" h="211">
                  <a:moveTo>
                    <a:pt x="0" y="106"/>
                  </a:moveTo>
                  <a:cubicBezTo>
                    <a:pt x="7" y="100"/>
                    <a:pt x="13" y="94"/>
                    <a:pt x="20" y="88"/>
                  </a:cubicBezTo>
                  <a:cubicBezTo>
                    <a:pt x="21" y="88"/>
                    <a:pt x="23" y="88"/>
                    <a:pt x="24" y="88"/>
                  </a:cubicBezTo>
                  <a:cubicBezTo>
                    <a:pt x="45" y="98"/>
                    <a:pt x="65" y="110"/>
                    <a:pt x="83" y="123"/>
                  </a:cubicBezTo>
                  <a:cubicBezTo>
                    <a:pt x="85" y="125"/>
                    <a:pt x="87" y="126"/>
                    <a:pt x="89" y="128"/>
                  </a:cubicBezTo>
                  <a:cubicBezTo>
                    <a:pt x="132" y="77"/>
                    <a:pt x="181" y="33"/>
                    <a:pt x="239" y="0"/>
                  </a:cubicBezTo>
                  <a:cubicBezTo>
                    <a:pt x="240" y="4"/>
                    <a:pt x="243" y="9"/>
                    <a:pt x="244" y="13"/>
                  </a:cubicBezTo>
                  <a:cubicBezTo>
                    <a:pt x="245" y="14"/>
                    <a:pt x="244" y="16"/>
                    <a:pt x="243" y="17"/>
                  </a:cubicBezTo>
                  <a:cubicBezTo>
                    <a:pt x="228" y="32"/>
                    <a:pt x="214" y="45"/>
                    <a:pt x="200" y="60"/>
                  </a:cubicBezTo>
                  <a:cubicBezTo>
                    <a:pt x="174" y="89"/>
                    <a:pt x="153" y="120"/>
                    <a:pt x="133" y="153"/>
                  </a:cubicBezTo>
                  <a:cubicBezTo>
                    <a:pt x="122" y="172"/>
                    <a:pt x="110" y="191"/>
                    <a:pt x="99" y="211"/>
                  </a:cubicBezTo>
                  <a:cubicBezTo>
                    <a:pt x="68" y="174"/>
                    <a:pt x="36" y="139"/>
                    <a:pt x="0"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1"/>
            </a:p>
          </p:txBody>
        </p:sp>
        <p:sp>
          <p:nvSpPr>
            <p:cNvPr id="30" name="Freeform 1091"/>
            <p:cNvSpPr>
              <a:spLocks/>
            </p:cNvSpPr>
            <p:nvPr/>
          </p:nvSpPr>
          <p:spPr bwMode="auto">
            <a:xfrm>
              <a:off x="2460961" y="2035743"/>
              <a:ext cx="497458" cy="495227"/>
            </a:xfrm>
            <a:custGeom>
              <a:avLst/>
              <a:gdLst>
                <a:gd name="T0" fmla="*/ 290 w 313"/>
                <a:gd name="T1" fmla="*/ 104 h 311"/>
                <a:gd name="T2" fmla="*/ 227 w 313"/>
                <a:gd name="T3" fmla="*/ 278 h 311"/>
                <a:gd name="T4" fmla="*/ 48 w 313"/>
                <a:gd name="T5" fmla="*/ 243 h 311"/>
                <a:gd name="T6" fmla="*/ 59 w 313"/>
                <a:gd name="T7" fmla="*/ 54 h 311"/>
                <a:gd name="T8" fmla="*/ 245 w 313"/>
                <a:gd name="T9" fmla="*/ 43 h 311"/>
                <a:gd name="T10" fmla="*/ 242 w 313"/>
                <a:gd name="T11" fmla="*/ 46 h 311"/>
                <a:gd name="T12" fmla="*/ 224 w 313"/>
                <a:gd name="T13" fmla="*/ 61 h 311"/>
                <a:gd name="T14" fmla="*/ 217 w 313"/>
                <a:gd name="T15" fmla="*/ 61 h 311"/>
                <a:gd name="T16" fmla="*/ 144 w 313"/>
                <a:gd name="T17" fmla="*/ 45 h 311"/>
                <a:gd name="T18" fmla="*/ 53 w 313"/>
                <a:gd name="T19" fmla="*/ 119 h 311"/>
                <a:gd name="T20" fmla="*/ 81 w 313"/>
                <a:gd name="T21" fmla="*/ 234 h 311"/>
                <a:gd name="T22" fmla="*/ 190 w 313"/>
                <a:gd name="T23" fmla="*/ 260 h 311"/>
                <a:gd name="T24" fmla="*/ 265 w 313"/>
                <a:gd name="T25" fmla="*/ 182 h 311"/>
                <a:gd name="T26" fmla="*/ 267 w 313"/>
                <a:gd name="T27" fmla="*/ 137 h 311"/>
                <a:gd name="T28" fmla="*/ 269 w 313"/>
                <a:gd name="T29" fmla="*/ 131 h 311"/>
                <a:gd name="T30" fmla="*/ 290 w 313"/>
                <a:gd name="T31" fmla="*/ 104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3" h="311">
                  <a:moveTo>
                    <a:pt x="290" y="104"/>
                  </a:moveTo>
                  <a:cubicBezTo>
                    <a:pt x="313" y="163"/>
                    <a:pt x="294" y="240"/>
                    <a:pt x="227" y="278"/>
                  </a:cubicBezTo>
                  <a:cubicBezTo>
                    <a:pt x="167" y="311"/>
                    <a:pt x="92" y="298"/>
                    <a:pt x="48" y="243"/>
                  </a:cubicBezTo>
                  <a:cubicBezTo>
                    <a:pt x="0" y="184"/>
                    <a:pt x="8" y="103"/>
                    <a:pt x="59" y="54"/>
                  </a:cubicBezTo>
                  <a:cubicBezTo>
                    <a:pt x="113" y="0"/>
                    <a:pt x="194" y="2"/>
                    <a:pt x="245" y="43"/>
                  </a:cubicBezTo>
                  <a:cubicBezTo>
                    <a:pt x="244" y="44"/>
                    <a:pt x="243" y="45"/>
                    <a:pt x="242" y="46"/>
                  </a:cubicBezTo>
                  <a:cubicBezTo>
                    <a:pt x="236" y="51"/>
                    <a:pt x="230" y="56"/>
                    <a:pt x="224" y="61"/>
                  </a:cubicBezTo>
                  <a:cubicBezTo>
                    <a:pt x="221" y="63"/>
                    <a:pt x="220" y="63"/>
                    <a:pt x="217" y="61"/>
                  </a:cubicBezTo>
                  <a:cubicBezTo>
                    <a:pt x="195" y="47"/>
                    <a:pt x="170" y="41"/>
                    <a:pt x="144" y="45"/>
                  </a:cubicBezTo>
                  <a:cubicBezTo>
                    <a:pt x="99" y="51"/>
                    <a:pt x="68" y="76"/>
                    <a:pt x="53" y="119"/>
                  </a:cubicBezTo>
                  <a:cubicBezTo>
                    <a:pt x="38" y="162"/>
                    <a:pt x="48" y="202"/>
                    <a:pt x="81" y="234"/>
                  </a:cubicBezTo>
                  <a:cubicBezTo>
                    <a:pt x="112" y="264"/>
                    <a:pt x="149" y="272"/>
                    <a:pt x="190" y="260"/>
                  </a:cubicBezTo>
                  <a:cubicBezTo>
                    <a:pt x="229" y="249"/>
                    <a:pt x="254" y="221"/>
                    <a:pt x="265" y="182"/>
                  </a:cubicBezTo>
                  <a:cubicBezTo>
                    <a:pt x="269" y="167"/>
                    <a:pt x="269" y="152"/>
                    <a:pt x="267" y="137"/>
                  </a:cubicBezTo>
                  <a:cubicBezTo>
                    <a:pt x="267" y="135"/>
                    <a:pt x="268" y="132"/>
                    <a:pt x="269" y="131"/>
                  </a:cubicBezTo>
                  <a:cubicBezTo>
                    <a:pt x="275" y="122"/>
                    <a:pt x="282" y="113"/>
                    <a:pt x="290"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1"/>
            </a:p>
          </p:txBody>
        </p:sp>
      </p:grpSp>
    </p:spTree>
    <p:extLst>
      <p:ext uri="{BB962C8B-B14F-4D97-AF65-F5344CB8AC3E}">
        <p14:creationId xmlns:p14="http://schemas.microsoft.com/office/powerpoint/2010/main" val="300392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DataDriven_Label"/>
          <p:cNvGrpSpPr/>
          <p:nvPr/>
        </p:nvGrpSpPr>
        <p:grpSpPr>
          <a:xfrm>
            <a:off x="12203110" y="547824"/>
            <a:ext cx="323850" cy="1018902"/>
            <a:chOff x="9144000" y="543198"/>
            <a:chExt cx="323850" cy="1018902"/>
          </a:xfrm>
          <a:effectLst>
            <a:outerShdw blurRad="50800" dist="38100" dir="2700000" algn="tl" rotWithShape="0">
              <a:prstClr val="black">
                <a:alpha val="40000"/>
              </a:prstClr>
            </a:outerShdw>
          </a:effectLst>
        </p:grpSpPr>
        <p:sp>
          <p:nvSpPr>
            <p:cNvPr id="24" name="Rechteck 23"/>
            <p:cNvSpPr/>
            <p:nvPr/>
          </p:nvSpPr>
          <p:spPr bwMode="auto">
            <a:xfrm>
              <a:off x="9144000" y="543198"/>
              <a:ext cx="323850" cy="101890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w="12700">
              <a:noFill/>
              <a:round/>
              <a:headEnd/>
              <a:tailEnd/>
            </a:ln>
          </p:spPr>
          <p:txBody>
            <a:bodyPr vert="vert270"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FFFFFF"/>
                  </a:solidFill>
                </a:rPr>
                <a:t>VERSION  4</a:t>
              </a:r>
            </a:p>
          </p:txBody>
        </p:sp>
        <p:grpSp>
          <p:nvGrpSpPr>
            <p:cNvPr id="25" name="Gruppieren 24"/>
            <p:cNvGrpSpPr/>
            <p:nvPr/>
          </p:nvGrpSpPr>
          <p:grpSpPr>
            <a:xfrm>
              <a:off x="9144000" y="569121"/>
              <a:ext cx="297657" cy="962022"/>
              <a:chOff x="9144000" y="569121"/>
              <a:chExt cx="297657" cy="962022"/>
            </a:xfrm>
          </p:grpSpPr>
          <p:cxnSp>
            <p:nvCxnSpPr>
              <p:cNvPr id="27" name="Gerade Verbindung 26"/>
              <p:cNvCxnSpPr/>
              <p:nvPr/>
            </p:nvCxnSpPr>
            <p:spPr>
              <a:xfrm>
                <a:off x="9144000" y="569121"/>
                <a:ext cx="297656" cy="0"/>
              </a:xfrm>
              <a:prstGeom prst="line">
                <a:avLst/>
              </a:prstGeom>
              <a:ln w="3175">
                <a:solidFill>
                  <a:srgbClr val="AFAFAF"/>
                </a:solidFill>
                <a:prstDash val="dash"/>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p:nvCxnSpPr>
            <p:spPr>
              <a:xfrm rot="5400000" flipH="1" flipV="1">
                <a:off x="8960646" y="1050133"/>
                <a:ext cx="962021" cy="0"/>
              </a:xfrm>
              <a:prstGeom prst="line">
                <a:avLst/>
              </a:prstGeom>
              <a:ln w="3175">
                <a:solidFill>
                  <a:srgbClr val="AFAFAF"/>
                </a:solidFill>
                <a:prstDash val="dash"/>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p:nvCxnSpPr>
            <p:spPr>
              <a:xfrm>
                <a:off x="9144000" y="1531143"/>
                <a:ext cx="297656" cy="0"/>
              </a:xfrm>
              <a:prstGeom prst="line">
                <a:avLst/>
              </a:prstGeom>
              <a:ln w="3175">
                <a:solidFill>
                  <a:srgbClr val="AFAFAF"/>
                </a:solidFill>
                <a:prstDash val="dash"/>
              </a:ln>
            </p:spPr>
            <p:style>
              <a:lnRef idx="1">
                <a:schemeClr val="accent1"/>
              </a:lnRef>
              <a:fillRef idx="0">
                <a:schemeClr val="accent1"/>
              </a:fillRef>
              <a:effectRef idx="0">
                <a:schemeClr val="accent1"/>
              </a:effectRef>
              <a:fontRef idx="minor">
                <a:schemeClr val="tx1"/>
              </a:fontRef>
            </p:style>
          </p:cxnSp>
        </p:grpSp>
      </p:grpSp>
      <p:sp>
        <p:nvSpPr>
          <p:cNvPr id="32" name="1 Título"/>
          <p:cNvSpPr txBox="1">
            <a:spLocks/>
          </p:cNvSpPr>
          <p:nvPr/>
        </p:nvSpPr>
        <p:spPr>
          <a:xfrm>
            <a:off x="557442" y="709698"/>
            <a:ext cx="4737889" cy="948512"/>
          </a:xfrm>
          <a:prstGeom prst="rect">
            <a:avLst/>
          </a:prstGeom>
        </p:spPr>
        <p:txBody>
          <a:bodyPr vert="horz">
            <a:normAutofit/>
          </a:bodyPr>
          <a:lstStyle>
            <a:lvl1pPr algn="l" defTabSz="914400" rtl="0" eaLnBrk="1" latinLnBrk="0" hangingPunct="1">
              <a:spcBef>
                <a:spcPct val="0"/>
              </a:spcBef>
              <a:buNone/>
              <a:defRPr sz="3600" b="0" kern="1200">
                <a:solidFill>
                  <a:schemeClr val="tx1"/>
                </a:solidFill>
                <a:latin typeface="+mj-lt"/>
                <a:ea typeface="+mj-ea"/>
                <a:cs typeface="+mj-cs"/>
              </a:defRPr>
            </a:lvl1pPr>
          </a:lstStyle>
          <a:p>
            <a:endParaRPr lang="es-ES" dirty="0">
              <a:solidFill>
                <a:schemeClr val="tx2"/>
              </a:solidFill>
              <a:latin typeface="Corbel" panose="020B0503020204020204" pitchFamily="34" charset="0"/>
            </a:endParaRPr>
          </a:p>
        </p:txBody>
      </p:sp>
      <p:sp>
        <p:nvSpPr>
          <p:cNvPr id="33" name="Titel 1"/>
          <p:cNvSpPr txBox="1">
            <a:spLocks/>
          </p:cNvSpPr>
          <p:nvPr/>
        </p:nvSpPr>
        <p:spPr>
          <a:xfrm>
            <a:off x="557442" y="258716"/>
            <a:ext cx="10856792" cy="818735"/>
          </a:xfrm>
          <a:prstGeom prst="rect">
            <a:avLst/>
          </a:prstGeom>
          <a:noFill/>
          <a:ln w="25400"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0" tIns="0" rIns="0" bIns="0" rtlCol="0" anchor="t" anchorCtr="0">
            <a:normAutofit/>
          </a:bodyPr>
          <a:lstStyle>
            <a:lvl1pPr algn="l" defTabSz="914400" rtl="0" eaLnBrk="1" latinLnBrk="0" hangingPunct="1">
              <a:spcBef>
                <a:spcPct val="0"/>
              </a:spcBef>
              <a:buNone/>
              <a:defRPr sz="3600" b="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endParaRPr lang="de-DE" dirty="0">
              <a:solidFill>
                <a:schemeClr val="accent1">
                  <a:lumMod val="75000"/>
                </a:schemeClr>
              </a:solidFill>
            </a:endParaRPr>
          </a:p>
        </p:txBody>
      </p:sp>
      <p:sp>
        <p:nvSpPr>
          <p:cNvPr id="10" name="9 CuadroTexto"/>
          <p:cNvSpPr txBox="1"/>
          <p:nvPr/>
        </p:nvSpPr>
        <p:spPr>
          <a:xfrm>
            <a:off x="292633" y="3754306"/>
            <a:ext cx="3210517" cy="1481431"/>
          </a:xfrm>
          <a:prstGeom prst="rect">
            <a:avLst/>
          </a:prstGeom>
          <a:noFill/>
        </p:spPr>
        <p:txBody>
          <a:bodyPr wrap="square" rtlCol="0">
            <a:spAutoFit/>
          </a:bodyPr>
          <a:lstStyle/>
          <a:p>
            <a:pPr algn="ctr">
              <a:lnSpc>
                <a:spcPct val="95000"/>
              </a:lnSpc>
              <a:spcAft>
                <a:spcPts val="800"/>
              </a:spcAft>
              <a:defRPr/>
            </a:pPr>
            <a:r>
              <a:rPr lang="en-US" sz="2800" b="1" cap="all" dirty="0">
                <a:cs typeface="Arial" charset="0"/>
              </a:rPr>
              <a:t>CAMBIO CULTURAL</a:t>
            </a:r>
          </a:p>
          <a:p>
            <a:pPr lvl="0" algn="just">
              <a:lnSpc>
                <a:spcPct val="95000"/>
              </a:lnSpc>
              <a:spcAft>
                <a:spcPts val="800"/>
              </a:spcAft>
              <a:defRPr/>
            </a:pPr>
            <a:r>
              <a:rPr lang="es-ES" sz="2000" dirty="0">
                <a:solidFill>
                  <a:srgbClr val="000000"/>
                </a:solidFill>
                <a:latin typeface="Calibri Light" panose="020F0302020204030204" pitchFamily="34" charset="0"/>
              </a:rPr>
              <a:t>Favorece la </a:t>
            </a:r>
            <a:r>
              <a:rPr lang="es-ES" sz="2000" b="1" dirty="0">
                <a:solidFill>
                  <a:schemeClr val="accent1">
                    <a:lumMod val="75000"/>
                  </a:schemeClr>
                </a:solidFill>
                <a:latin typeface="Calibri Light" panose="020F0302020204030204" pitchFamily="34" charset="0"/>
              </a:rPr>
              <a:t>colaboración</a:t>
            </a:r>
            <a:r>
              <a:rPr lang="es-ES" sz="2000" dirty="0">
                <a:solidFill>
                  <a:schemeClr val="accent1">
                    <a:lumMod val="75000"/>
                  </a:schemeClr>
                </a:solidFill>
                <a:latin typeface="Calibri Light" panose="020F0302020204030204" pitchFamily="34" charset="0"/>
              </a:rPr>
              <a:t> </a:t>
            </a:r>
            <a:r>
              <a:rPr lang="es-ES" sz="2000" dirty="0">
                <a:solidFill>
                  <a:srgbClr val="000000"/>
                </a:solidFill>
                <a:latin typeface="Calibri Light" panose="020F0302020204030204" pitchFamily="34" charset="0"/>
              </a:rPr>
              <a:t>entre profesionales, espacios comunes, comités.</a:t>
            </a:r>
            <a:endParaRPr lang="es-ES" dirty="0"/>
          </a:p>
        </p:txBody>
      </p:sp>
      <p:sp>
        <p:nvSpPr>
          <p:cNvPr id="34" name="33 CuadroTexto"/>
          <p:cNvSpPr txBox="1"/>
          <p:nvPr/>
        </p:nvSpPr>
        <p:spPr>
          <a:xfrm>
            <a:off x="3798420" y="3746962"/>
            <a:ext cx="4374836" cy="2062103"/>
          </a:xfrm>
          <a:prstGeom prst="rect">
            <a:avLst/>
          </a:prstGeom>
          <a:noFill/>
        </p:spPr>
        <p:txBody>
          <a:bodyPr wrap="square" rtlCol="0">
            <a:spAutoFit/>
          </a:bodyPr>
          <a:lstStyle/>
          <a:p>
            <a:pPr algn="ctr">
              <a:spcAft>
                <a:spcPts val="800"/>
              </a:spcAft>
              <a:defRPr/>
            </a:pPr>
            <a:r>
              <a:rPr lang="es-ES" sz="2800" b="1" cap="all" dirty="0">
                <a:cs typeface="Arial" charset="0"/>
              </a:rPr>
              <a:t>Cambio de asistencia</a:t>
            </a:r>
          </a:p>
          <a:p>
            <a:pPr marL="285750" indent="-285750" algn="just">
              <a:spcAft>
                <a:spcPts val="800"/>
              </a:spcAft>
              <a:buFont typeface="Arial" panose="020B0604020202020204" pitchFamily="34" charset="0"/>
              <a:buChar char="•"/>
              <a:defRPr/>
            </a:pPr>
            <a:r>
              <a:rPr lang="es-ES" sz="1600" dirty="0">
                <a:solidFill>
                  <a:srgbClr val="000000"/>
                </a:solidFill>
                <a:latin typeface="Calibri Light" panose="020F0302020204030204" pitchFamily="34" charset="0"/>
              </a:rPr>
              <a:t>Adaptación a las </a:t>
            </a:r>
            <a:r>
              <a:rPr lang="es-ES" sz="1600" b="1" dirty="0">
                <a:solidFill>
                  <a:schemeClr val="accent1">
                    <a:lumMod val="75000"/>
                  </a:schemeClr>
                </a:solidFill>
                <a:latin typeface="Calibri Light" panose="020F0302020204030204" pitchFamily="34" charset="0"/>
              </a:rPr>
              <a:t>nuevos</a:t>
            </a:r>
            <a:r>
              <a:rPr lang="es-ES" sz="1600" dirty="0">
                <a:solidFill>
                  <a:schemeClr val="accent1">
                    <a:lumMod val="75000"/>
                  </a:schemeClr>
                </a:solidFill>
                <a:latin typeface="Calibri Light" panose="020F0302020204030204" pitchFamily="34" charset="0"/>
              </a:rPr>
              <a:t> </a:t>
            </a:r>
            <a:r>
              <a:rPr lang="es-ES" sz="1600" dirty="0">
                <a:solidFill>
                  <a:srgbClr val="000000"/>
                </a:solidFill>
                <a:latin typeface="Calibri Light" panose="020F0302020204030204" pitchFamily="34" charset="0"/>
              </a:rPr>
              <a:t>requerimientos (envejecimiento, interculturalidad, …) nuevos </a:t>
            </a:r>
            <a:r>
              <a:rPr lang="es-ES" sz="1600">
                <a:solidFill>
                  <a:srgbClr val="000000"/>
                </a:solidFill>
                <a:latin typeface="Calibri Light" panose="020F0302020204030204" pitchFamily="34" charset="0"/>
              </a:rPr>
              <a:t>perfiles profesionales</a:t>
            </a:r>
            <a:endParaRPr lang="es-ES" sz="1600" dirty="0">
              <a:solidFill>
                <a:srgbClr val="000000"/>
              </a:solidFill>
              <a:latin typeface="Calibri Light" panose="020F0302020204030204" pitchFamily="34" charset="0"/>
            </a:endParaRPr>
          </a:p>
          <a:p>
            <a:pPr marL="285750" indent="-285750" algn="just">
              <a:spcAft>
                <a:spcPts val="800"/>
              </a:spcAft>
              <a:buFont typeface="Arial" panose="020B0604020202020204" pitchFamily="34" charset="0"/>
              <a:buChar char="•"/>
              <a:defRPr/>
            </a:pPr>
            <a:r>
              <a:rPr lang="es-ES" sz="1600" b="1" dirty="0">
                <a:solidFill>
                  <a:schemeClr val="accent1">
                    <a:lumMod val="75000"/>
                  </a:schemeClr>
                </a:solidFill>
                <a:latin typeface="Calibri Light" panose="020F0302020204030204" pitchFamily="34" charset="0"/>
              </a:rPr>
              <a:t>Relevo</a:t>
            </a:r>
            <a:r>
              <a:rPr lang="es-ES" sz="1600" dirty="0">
                <a:solidFill>
                  <a:srgbClr val="000000"/>
                </a:solidFill>
                <a:latin typeface="Calibri Light" panose="020F0302020204030204" pitchFamily="34" charset="0"/>
              </a:rPr>
              <a:t> </a:t>
            </a:r>
            <a:r>
              <a:rPr lang="es-ES" sz="1600">
                <a:solidFill>
                  <a:srgbClr val="000000"/>
                </a:solidFill>
                <a:latin typeface="Calibri Light" panose="020F0302020204030204" pitchFamily="34" charset="0"/>
              </a:rPr>
              <a:t>generacional </a:t>
            </a:r>
            <a:endParaRPr lang="es-ES" sz="1600" dirty="0">
              <a:solidFill>
                <a:srgbClr val="000000"/>
              </a:solidFill>
              <a:latin typeface="Calibri Light" panose="020F0302020204030204" pitchFamily="34" charset="0"/>
            </a:endParaRPr>
          </a:p>
          <a:p>
            <a:pPr marL="285750" indent="-285750" algn="just">
              <a:spcAft>
                <a:spcPts val="800"/>
              </a:spcAft>
              <a:buFont typeface="Arial" panose="020B0604020202020204" pitchFamily="34" charset="0"/>
              <a:buChar char="•"/>
              <a:defRPr/>
            </a:pPr>
            <a:r>
              <a:rPr lang="es-ES" sz="1600" dirty="0">
                <a:solidFill>
                  <a:srgbClr val="000000"/>
                </a:solidFill>
                <a:latin typeface="Calibri Light" panose="020F0302020204030204" pitchFamily="34" charset="0"/>
              </a:rPr>
              <a:t>A</a:t>
            </a:r>
            <a:r>
              <a:rPr lang="es-ES" sz="1600">
                <a:solidFill>
                  <a:srgbClr val="000000"/>
                </a:solidFill>
                <a:latin typeface="Calibri Light" panose="020F0302020204030204" pitchFamily="34" charset="0"/>
              </a:rPr>
              <a:t>traer </a:t>
            </a:r>
            <a:r>
              <a:rPr lang="es-ES" sz="1600" dirty="0">
                <a:solidFill>
                  <a:srgbClr val="000000"/>
                </a:solidFill>
                <a:latin typeface="Calibri Light" panose="020F0302020204030204" pitchFamily="34" charset="0"/>
              </a:rPr>
              <a:t>y retener el </a:t>
            </a:r>
            <a:r>
              <a:rPr lang="es-ES" sz="1600" b="1" dirty="0">
                <a:solidFill>
                  <a:schemeClr val="accent1">
                    <a:lumMod val="75000"/>
                  </a:schemeClr>
                </a:solidFill>
                <a:latin typeface="Calibri Light" panose="020F0302020204030204" pitchFamily="34" charset="0"/>
              </a:rPr>
              <a:t>TALENTO </a:t>
            </a:r>
          </a:p>
        </p:txBody>
      </p:sp>
      <p:pic>
        <p:nvPicPr>
          <p:cNvPr id="31" name="30 Imagen"/>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91499" y="1819475"/>
            <a:ext cx="1494013" cy="1494013"/>
          </a:xfrm>
          <a:prstGeom prst="rect">
            <a:avLst/>
          </a:prstGeom>
        </p:spPr>
      </p:pic>
      <p:pic>
        <p:nvPicPr>
          <p:cNvPr id="35" name="34 Imagen"/>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84276" y="1658210"/>
            <a:ext cx="1578005" cy="1578005"/>
          </a:xfrm>
          <a:prstGeom prst="rect">
            <a:avLst/>
          </a:prstGeom>
        </p:spPr>
      </p:pic>
      <p:pic>
        <p:nvPicPr>
          <p:cNvPr id="36" name="35 Imagen"/>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177624" y="1819475"/>
            <a:ext cx="1573911" cy="1573911"/>
          </a:xfrm>
          <a:prstGeom prst="rect">
            <a:avLst/>
          </a:prstGeom>
        </p:spPr>
      </p:pic>
      <p:sp>
        <p:nvSpPr>
          <p:cNvPr id="37" name="36 CuadroTexto"/>
          <p:cNvSpPr txBox="1"/>
          <p:nvPr/>
        </p:nvSpPr>
        <p:spPr>
          <a:xfrm>
            <a:off x="8207566" y="3746962"/>
            <a:ext cx="3800820" cy="1508105"/>
          </a:xfrm>
          <a:prstGeom prst="rect">
            <a:avLst/>
          </a:prstGeom>
          <a:noFill/>
        </p:spPr>
        <p:txBody>
          <a:bodyPr wrap="square" rtlCol="0">
            <a:spAutoFit/>
          </a:bodyPr>
          <a:lstStyle/>
          <a:p>
            <a:pPr algn="ctr" defTabSz="801688" eaLnBrk="0" hangingPunct="0"/>
            <a:r>
              <a:rPr lang="en-US" sz="2800" b="1" cap="all" dirty="0" err="1">
                <a:cs typeface="Arial" charset="0"/>
              </a:rPr>
              <a:t>GObERNANza</a:t>
            </a:r>
            <a:endParaRPr lang="en-US" sz="2800" b="1" cap="all" dirty="0">
              <a:cs typeface="Arial" charset="0"/>
            </a:endParaRPr>
          </a:p>
          <a:p>
            <a:pPr marL="285750" indent="-285750" algn="just" defTabSz="801688" eaLnBrk="0" hangingPunct="0">
              <a:buFont typeface="Arial" panose="020B0604020202020204" pitchFamily="34" charset="0"/>
              <a:buChar char="•"/>
            </a:pPr>
            <a:r>
              <a:rPr lang="en-US" sz="1600" dirty="0" err="1">
                <a:solidFill>
                  <a:srgbClr val="000000"/>
                </a:solidFill>
                <a:latin typeface="Calibri Light" panose="020F0302020204030204" pitchFamily="34" charset="0"/>
              </a:rPr>
              <a:t>Impulsa</a:t>
            </a:r>
            <a:r>
              <a:rPr lang="en-US" sz="1600" dirty="0">
                <a:solidFill>
                  <a:srgbClr val="000000"/>
                </a:solidFill>
                <a:latin typeface="Calibri Light" panose="020F0302020204030204" pitchFamily="34" charset="0"/>
              </a:rPr>
              <a:t> </a:t>
            </a:r>
            <a:r>
              <a:rPr lang="en-US" sz="1600" dirty="0" err="1">
                <a:solidFill>
                  <a:srgbClr val="000000"/>
                </a:solidFill>
                <a:latin typeface="Calibri Light" panose="020F0302020204030204" pitchFamily="34" charset="0"/>
              </a:rPr>
              <a:t>nuevos</a:t>
            </a:r>
            <a:r>
              <a:rPr lang="en-US" sz="1600" dirty="0">
                <a:solidFill>
                  <a:srgbClr val="000000"/>
                </a:solidFill>
                <a:latin typeface="Calibri Light" panose="020F0302020204030204" pitchFamily="34" charset="0"/>
              </a:rPr>
              <a:t> </a:t>
            </a:r>
            <a:r>
              <a:rPr lang="en-US" sz="1600" b="1" dirty="0" err="1">
                <a:solidFill>
                  <a:schemeClr val="accent1">
                    <a:lumMod val="75000"/>
                  </a:schemeClr>
                </a:solidFill>
                <a:latin typeface="Calibri Light" panose="020F0302020204030204" pitchFamily="34" charset="0"/>
              </a:rPr>
              <a:t>modelos</a:t>
            </a:r>
            <a:r>
              <a:rPr lang="en-US" sz="1600" dirty="0">
                <a:solidFill>
                  <a:schemeClr val="accent1">
                    <a:lumMod val="75000"/>
                  </a:schemeClr>
                </a:solidFill>
                <a:latin typeface="Calibri Light" panose="020F0302020204030204" pitchFamily="34" charset="0"/>
              </a:rPr>
              <a:t> </a:t>
            </a:r>
            <a:r>
              <a:rPr lang="en-US" sz="1600" dirty="0" err="1">
                <a:solidFill>
                  <a:srgbClr val="000000"/>
                </a:solidFill>
                <a:latin typeface="Calibri Light" panose="020F0302020204030204" pitchFamily="34" charset="0"/>
              </a:rPr>
              <a:t>organizativos</a:t>
            </a:r>
            <a:endParaRPr lang="en-US" sz="1600" dirty="0">
              <a:solidFill>
                <a:srgbClr val="000000"/>
              </a:solidFill>
              <a:latin typeface="Calibri Light" panose="020F0302020204030204" pitchFamily="34" charset="0"/>
            </a:endParaRPr>
          </a:p>
          <a:p>
            <a:pPr marL="285750" indent="-285750" algn="just" defTabSz="801688" eaLnBrk="0" hangingPunct="0">
              <a:buFont typeface="Arial" panose="020B0604020202020204" pitchFamily="34" charset="0"/>
              <a:buChar char="•"/>
            </a:pPr>
            <a:r>
              <a:rPr lang="en-US" sz="1600" dirty="0">
                <a:solidFill>
                  <a:srgbClr val="000000"/>
                </a:solidFill>
                <a:latin typeface="Calibri Light" panose="020F0302020204030204" pitchFamily="34" charset="0"/>
              </a:rPr>
              <a:t>Plan </a:t>
            </a:r>
            <a:r>
              <a:rPr lang="en-US" sz="1600" dirty="0" err="1">
                <a:solidFill>
                  <a:srgbClr val="000000"/>
                </a:solidFill>
                <a:latin typeface="Calibri Light" panose="020F0302020204030204" pitchFamily="34" charset="0"/>
              </a:rPr>
              <a:t>Estratégico</a:t>
            </a:r>
            <a:r>
              <a:rPr lang="en-US" sz="1600" dirty="0">
                <a:solidFill>
                  <a:srgbClr val="000000"/>
                </a:solidFill>
                <a:latin typeface="Calibri Light" panose="020F0302020204030204" pitchFamily="34" charset="0"/>
              </a:rPr>
              <a:t>: </a:t>
            </a:r>
            <a:r>
              <a:rPr lang="en-US" sz="1600" b="1" dirty="0">
                <a:solidFill>
                  <a:schemeClr val="accent1">
                    <a:lumMod val="75000"/>
                  </a:schemeClr>
                </a:solidFill>
                <a:latin typeface="Calibri Light" panose="020F0302020204030204" pitchFamily="34" charset="0"/>
              </a:rPr>
              <a:t>Dirección de Proyectos</a:t>
            </a:r>
          </a:p>
          <a:p>
            <a:pPr marL="285750" indent="-285750" algn="just" defTabSz="801688" eaLnBrk="0" hangingPunct="0">
              <a:buFont typeface="Arial" panose="020B0604020202020204" pitchFamily="34" charset="0"/>
              <a:buChar char="•"/>
            </a:pPr>
            <a:r>
              <a:rPr lang="en-US" sz="1600" dirty="0" err="1">
                <a:solidFill>
                  <a:srgbClr val="000000"/>
                </a:solidFill>
                <a:latin typeface="Calibri Light" panose="020F0302020204030204" pitchFamily="34" charset="0"/>
              </a:rPr>
              <a:t>Modelo</a:t>
            </a:r>
            <a:r>
              <a:rPr lang="en-US" sz="1600" dirty="0">
                <a:solidFill>
                  <a:srgbClr val="000000"/>
                </a:solidFill>
                <a:latin typeface="Calibri Light" panose="020F0302020204030204" pitchFamily="34" charset="0"/>
              </a:rPr>
              <a:t> </a:t>
            </a:r>
            <a:r>
              <a:rPr lang="en-US" sz="1600" dirty="0" err="1">
                <a:solidFill>
                  <a:srgbClr val="000000"/>
                </a:solidFill>
                <a:latin typeface="Calibri Light" panose="020F0302020204030204" pitchFamily="34" charset="0"/>
              </a:rPr>
              <a:t>Propio</a:t>
            </a:r>
            <a:r>
              <a:rPr lang="en-US" sz="1600" dirty="0">
                <a:solidFill>
                  <a:srgbClr val="000000"/>
                </a:solidFill>
                <a:latin typeface="Calibri Light" panose="020F0302020204030204" pitchFamily="34" charset="0"/>
              </a:rPr>
              <a:t> de </a:t>
            </a:r>
            <a:r>
              <a:rPr lang="en-US" sz="1600" b="1" dirty="0">
                <a:solidFill>
                  <a:schemeClr val="accent1">
                    <a:lumMod val="75000"/>
                  </a:schemeClr>
                </a:solidFill>
                <a:latin typeface="Calibri Light" panose="020F0302020204030204" pitchFamily="34" charset="0"/>
              </a:rPr>
              <a:t>Gestión del Conocimiento</a:t>
            </a:r>
            <a:endParaRPr lang="es-ES" sz="1600" b="1" dirty="0">
              <a:solidFill>
                <a:schemeClr val="accent1">
                  <a:lumMod val="75000"/>
                </a:schemeClr>
              </a:solidFill>
            </a:endParaRPr>
          </a:p>
        </p:txBody>
      </p:sp>
      <p:pic>
        <p:nvPicPr>
          <p:cNvPr id="18" name="15 Imagen" descr="LogoOsakidetza+OSI"/>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95151" y="331847"/>
            <a:ext cx="1754505" cy="893445"/>
          </a:xfrm>
          <a:prstGeom prst="rect">
            <a:avLst/>
          </a:prstGeom>
          <a:noFill/>
          <a:ln>
            <a:noFill/>
          </a:ln>
        </p:spPr>
      </p:pic>
      <p:sp>
        <p:nvSpPr>
          <p:cNvPr id="19" name="Titel 1"/>
          <p:cNvSpPr txBox="1">
            <a:spLocks/>
          </p:cNvSpPr>
          <p:nvPr/>
        </p:nvSpPr>
        <p:spPr>
          <a:xfrm>
            <a:off x="431745" y="238540"/>
            <a:ext cx="6969774" cy="616455"/>
          </a:xfrm>
          <a:prstGeom prst="rect">
            <a:avLst/>
          </a:prstGeom>
          <a:noFill/>
          <a:ln w="25400"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0" tIns="0" rIns="0" bIns="0" rtlCol="0" anchor="t" anchorCtr="0">
            <a:normAutofit/>
          </a:bodyPr>
          <a:lstStyle>
            <a:lvl1pPr algn="l" defTabSz="914400" rtl="0" eaLnBrk="1" latinLnBrk="0" hangingPunct="1">
              <a:spcBef>
                <a:spcPct val="0"/>
              </a:spcBef>
              <a:buNone/>
              <a:defRPr sz="3600" b="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b="1" dirty="0">
                <a:solidFill>
                  <a:schemeClr val="accent1">
                    <a:lumMod val="75000"/>
                  </a:schemeClr>
                </a:solidFill>
              </a:rPr>
              <a:t>2. RETOS</a:t>
            </a:r>
            <a:endParaRPr lang="de-DE" dirty="0">
              <a:solidFill>
                <a:schemeClr val="accent1">
                  <a:lumMod val="75000"/>
                </a:schemeClr>
              </a:solidFill>
            </a:endParaRPr>
          </a:p>
        </p:txBody>
      </p:sp>
      <p:sp>
        <p:nvSpPr>
          <p:cNvPr id="20" name="1 Título"/>
          <p:cNvSpPr txBox="1">
            <a:spLocks/>
          </p:cNvSpPr>
          <p:nvPr/>
        </p:nvSpPr>
        <p:spPr>
          <a:xfrm>
            <a:off x="377658" y="152170"/>
            <a:ext cx="11133349" cy="1073122"/>
          </a:xfrm>
          <a:prstGeom prst="rect">
            <a:avLst/>
          </a:prstGeom>
        </p:spPr>
        <p:txBody>
          <a:bodyPr vert="horz" lIns="0" tIns="0" rIns="0" bIns="0" rtlCol="0" anchor="b" anchorCtr="0">
            <a:normAutofit lnSpcReduction="100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endParaRPr lang="es-ES" sz="3600" b="0" dirty="0">
              <a:latin typeface="Corbel" panose="020B0503020204020204" pitchFamily="34" charset="0"/>
            </a:endParaRPr>
          </a:p>
          <a:p>
            <a:r>
              <a:rPr lang="es-ES" sz="3600" b="0" dirty="0"/>
              <a:t>Estrategia</a:t>
            </a:r>
            <a:endParaRPr lang="es-ES" sz="3600" b="0" dirty="0">
              <a:solidFill>
                <a:schemeClr val="tx2"/>
              </a:solidFill>
            </a:endParaRPr>
          </a:p>
        </p:txBody>
      </p:sp>
    </p:spTree>
    <p:extLst>
      <p:ext uri="{BB962C8B-B14F-4D97-AF65-F5344CB8AC3E}">
        <p14:creationId xmlns:p14="http://schemas.microsoft.com/office/powerpoint/2010/main" val="72207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esultado de imagen de pmi"/>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4" descr="Resultado de imagen de pmi"/>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Titel 1"/>
          <p:cNvSpPr txBox="1">
            <a:spLocks/>
          </p:cNvSpPr>
          <p:nvPr/>
        </p:nvSpPr>
        <p:spPr>
          <a:xfrm>
            <a:off x="431744" y="238540"/>
            <a:ext cx="11327981" cy="616455"/>
          </a:xfrm>
          <a:prstGeom prst="rect">
            <a:avLst/>
          </a:prstGeom>
          <a:noFill/>
          <a:ln w="25400"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0" tIns="0" rIns="0" bIns="0" rtlCol="0" anchor="t" anchorCtr="0">
            <a:normAutofit/>
          </a:bodyPr>
          <a:lstStyle>
            <a:lvl1pPr algn="l" defTabSz="914400" rtl="0" eaLnBrk="1" latinLnBrk="0" hangingPunct="1">
              <a:spcBef>
                <a:spcPct val="0"/>
              </a:spcBef>
              <a:buNone/>
              <a:defRPr sz="3600" b="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b="1" dirty="0">
                <a:solidFill>
                  <a:schemeClr val="accent1">
                    <a:lumMod val="75000"/>
                  </a:schemeClr>
                </a:solidFill>
              </a:rPr>
              <a:t>2. RETOS</a:t>
            </a:r>
            <a:endParaRPr lang="de-DE" dirty="0">
              <a:solidFill>
                <a:schemeClr val="accent1">
                  <a:lumMod val="75000"/>
                </a:schemeClr>
              </a:solidFill>
            </a:endParaRPr>
          </a:p>
        </p:txBody>
      </p:sp>
      <p:sp>
        <p:nvSpPr>
          <p:cNvPr id="10" name="1 Título"/>
          <p:cNvSpPr txBox="1">
            <a:spLocks/>
          </p:cNvSpPr>
          <p:nvPr/>
        </p:nvSpPr>
        <p:spPr>
          <a:xfrm>
            <a:off x="377658" y="152170"/>
            <a:ext cx="11133349" cy="1073122"/>
          </a:xfrm>
          <a:prstGeom prst="rect">
            <a:avLst/>
          </a:prstGeom>
        </p:spPr>
        <p:txBody>
          <a:bodyPr vert="horz" lIns="0" tIns="0" rIns="0" bIns="0" rtlCol="0" anchor="b" anchorCtr="0">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s-ES" sz="3600" b="0" dirty="0"/>
              <a:t>Gobernanza: ¿modelo organizativo?</a:t>
            </a:r>
            <a:endParaRPr lang="es-ES" sz="3600" b="0" dirty="0">
              <a:solidFill>
                <a:schemeClr val="tx2"/>
              </a:solidFill>
            </a:endParaRPr>
          </a:p>
        </p:txBody>
      </p:sp>
      <p:sp>
        <p:nvSpPr>
          <p:cNvPr id="116" name="AutoShape 6" descr="Resultado de imagen de GUIA PMBOK"/>
          <p:cNvSpPr>
            <a:spLocks noChangeAspect="1" noChangeArrowheads="1"/>
          </p:cNvSpPr>
          <p:nvPr/>
        </p:nvSpPr>
        <p:spPr bwMode="auto">
          <a:xfrm>
            <a:off x="3683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7" name="AutoShape 8" descr="Resultado de imagen de GUIA PMBOK"/>
          <p:cNvSpPr>
            <a:spLocks noChangeAspect="1" noChangeArrowheads="1"/>
          </p:cNvSpPr>
          <p:nvPr/>
        </p:nvSpPr>
        <p:spPr bwMode="auto">
          <a:xfrm>
            <a:off x="5207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57" name="15 Imagen" descr="LogoOsakidetza+OS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5151" y="331847"/>
            <a:ext cx="1754505" cy="893445"/>
          </a:xfrm>
          <a:prstGeom prst="rect">
            <a:avLst/>
          </a:prstGeom>
          <a:noFill/>
          <a:ln>
            <a:noFill/>
          </a:ln>
        </p:spPr>
      </p:pic>
      <p:grpSp>
        <p:nvGrpSpPr>
          <p:cNvPr id="61" name="60 Grupo"/>
          <p:cNvGrpSpPr/>
          <p:nvPr/>
        </p:nvGrpSpPr>
        <p:grpSpPr>
          <a:xfrm>
            <a:off x="2741776" y="1626920"/>
            <a:ext cx="7335616" cy="4296536"/>
            <a:chOff x="1913813" y="843590"/>
            <a:chExt cx="8163579" cy="5079866"/>
          </a:xfrm>
        </p:grpSpPr>
        <p:grpSp>
          <p:nvGrpSpPr>
            <p:cNvPr id="62" name="Gruppieren 7"/>
            <p:cNvGrpSpPr>
              <a:grpSpLocks noChangeAspect="1"/>
            </p:cNvGrpSpPr>
            <p:nvPr/>
          </p:nvGrpSpPr>
          <p:grpSpPr bwMode="gray">
            <a:xfrm>
              <a:off x="1913813" y="843590"/>
              <a:ext cx="8163579" cy="5079866"/>
              <a:chOff x="1174582" y="258817"/>
              <a:chExt cx="10078496" cy="6271433"/>
            </a:xfrm>
          </p:grpSpPr>
          <p:sp>
            <p:nvSpPr>
              <p:cNvPr id="107" name="Freeform 13"/>
              <p:cNvSpPr>
                <a:spLocks/>
              </p:cNvSpPr>
              <p:nvPr/>
            </p:nvSpPr>
            <p:spPr bwMode="gray">
              <a:xfrm>
                <a:off x="10170409" y="2747984"/>
                <a:ext cx="978651" cy="917550"/>
              </a:xfrm>
              <a:custGeom>
                <a:avLst/>
                <a:gdLst>
                  <a:gd name="T0" fmla="*/ 322 w 400"/>
                  <a:gd name="T1" fmla="*/ 0 h 375"/>
                  <a:gd name="T2" fmla="*/ 82 w 400"/>
                  <a:gd name="T3" fmla="*/ 0 h 375"/>
                  <a:gd name="T4" fmla="*/ 0 w 400"/>
                  <a:gd name="T5" fmla="*/ 58 h 375"/>
                  <a:gd name="T6" fmla="*/ 0 w 400"/>
                  <a:gd name="T7" fmla="*/ 238 h 375"/>
                  <a:gd name="T8" fmla="*/ 82 w 400"/>
                  <a:gd name="T9" fmla="*/ 300 h 375"/>
                  <a:gd name="T10" fmla="*/ 151 w 400"/>
                  <a:gd name="T11" fmla="*/ 300 h 375"/>
                  <a:gd name="T12" fmla="*/ 153 w 400"/>
                  <a:gd name="T13" fmla="*/ 303 h 375"/>
                  <a:gd name="T14" fmla="*/ 205 w 400"/>
                  <a:gd name="T15" fmla="*/ 375 h 375"/>
                  <a:gd name="T16" fmla="*/ 204 w 400"/>
                  <a:gd name="T17" fmla="*/ 300 h 375"/>
                  <a:gd name="T18" fmla="*/ 322 w 400"/>
                  <a:gd name="T19" fmla="*/ 300 h 375"/>
                  <a:gd name="T20" fmla="*/ 400 w 400"/>
                  <a:gd name="T21" fmla="*/ 238 h 375"/>
                  <a:gd name="T22" fmla="*/ 400 w 400"/>
                  <a:gd name="T23" fmla="*/ 58 h 375"/>
                  <a:gd name="T24" fmla="*/ 322 w 400"/>
                  <a:gd name="T25" fmla="*/ 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0" h="375">
                    <a:moveTo>
                      <a:pt x="322" y="0"/>
                    </a:moveTo>
                    <a:cubicBezTo>
                      <a:pt x="82" y="0"/>
                      <a:pt x="82" y="0"/>
                      <a:pt x="82" y="0"/>
                    </a:cubicBezTo>
                    <a:cubicBezTo>
                      <a:pt x="38" y="0"/>
                      <a:pt x="0" y="25"/>
                      <a:pt x="0" y="58"/>
                    </a:cubicBezTo>
                    <a:cubicBezTo>
                      <a:pt x="0" y="238"/>
                      <a:pt x="0" y="238"/>
                      <a:pt x="0" y="238"/>
                    </a:cubicBezTo>
                    <a:cubicBezTo>
                      <a:pt x="0" y="271"/>
                      <a:pt x="38" y="300"/>
                      <a:pt x="82" y="300"/>
                    </a:cubicBezTo>
                    <a:cubicBezTo>
                      <a:pt x="151" y="300"/>
                      <a:pt x="151" y="300"/>
                      <a:pt x="151" y="300"/>
                    </a:cubicBezTo>
                    <a:cubicBezTo>
                      <a:pt x="153" y="303"/>
                      <a:pt x="153" y="303"/>
                      <a:pt x="153" y="303"/>
                    </a:cubicBezTo>
                    <a:cubicBezTo>
                      <a:pt x="205" y="375"/>
                      <a:pt x="205" y="375"/>
                      <a:pt x="205" y="375"/>
                    </a:cubicBezTo>
                    <a:cubicBezTo>
                      <a:pt x="204" y="300"/>
                      <a:pt x="204" y="300"/>
                      <a:pt x="204" y="300"/>
                    </a:cubicBezTo>
                    <a:cubicBezTo>
                      <a:pt x="322" y="300"/>
                      <a:pt x="322" y="300"/>
                      <a:pt x="322" y="300"/>
                    </a:cubicBezTo>
                    <a:cubicBezTo>
                      <a:pt x="366" y="300"/>
                      <a:pt x="400" y="271"/>
                      <a:pt x="400" y="238"/>
                    </a:cubicBezTo>
                    <a:cubicBezTo>
                      <a:pt x="400" y="58"/>
                      <a:pt x="400" y="58"/>
                      <a:pt x="400" y="58"/>
                    </a:cubicBezTo>
                    <a:cubicBezTo>
                      <a:pt x="400" y="25"/>
                      <a:pt x="366" y="0"/>
                      <a:pt x="322" y="0"/>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sp>
            <p:nvSpPr>
              <p:cNvPr id="108" name="Freeform 13"/>
              <p:cNvSpPr>
                <a:spLocks/>
              </p:cNvSpPr>
              <p:nvPr/>
            </p:nvSpPr>
            <p:spPr bwMode="gray">
              <a:xfrm>
                <a:off x="6936651" y="894813"/>
                <a:ext cx="1770311" cy="1659783"/>
              </a:xfrm>
              <a:custGeom>
                <a:avLst/>
                <a:gdLst>
                  <a:gd name="T0" fmla="*/ 322 w 400"/>
                  <a:gd name="T1" fmla="*/ 0 h 375"/>
                  <a:gd name="T2" fmla="*/ 82 w 400"/>
                  <a:gd name="T3" fmla="*/ 0 h 375"/>
                  <a:gd name="T4" fmla="*/ 0 w 400"/>
                  <a:gd name="T5" fmla="*/ 58 h 375"/>
                  <a:gd name="T6" fmla="*/ 0 w 400"/>
                  <a:gd name="T7" fmla="*/ 238 h 375"/>
                  <a:gd name="T8" fmla="*/ 82 w 400"/>
                  <a:gd name="T9" fmla="*/ 300 h 375"/>
                  <a:gd name="T10" fmla="*/ 151 w 400"/>
                  <a:gd name="T11" fmla="*/ 300 h 375"/>
                  <a:gd name="T12" fmla="*/ 153 w 400"/>
                  <a:gd name="T13" fmla="*/ 303 h 375"/>
                  <a:gd name="T14" fmla="*/ 205 w 400"/>
                  <a:gd name="T15" fmla="*/ 375 h 375"/>
                  <a:gd name="T16" fmla="*/ 204 w 400"/>
                  <a:gd name="T17" fmla="*/ 300 h 375"/>
                  <a:gd name="T18" fmla="*/ 322 w 400"/>
                  <a:gd name="T19" fmla="*/ 300 h 375"/>
                  <a:gd name="T20" fmla="*/ 400 w 400"/>
                  <a:gd name="T21" fmla="*/ 238 h 375"/>
                  <a:gd name="T22" fmla="*/ 400 w 400"/>
                  <a:gd name="T23" fmla="*/ 58 h 375"/>
                  <a:gd name="T24" fmla="*/ 322 w 400"/>
                  <a:gd name="T25" fmla="*/ 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0" h="375">
                    <a:moveTo>
                      <a:pt x="322" y="0"/>
                    </a:moveTo>
                    <a:cubicBezTo>
                      <a:pt x="82" y="0"/>
                      <a:pt x="82" y="0"/>
                      <a:pt x="82" y="0"/>
                    </a:cubicBezTo>
                    <a:cubicBezTo>
                      <a:pt x="38" y="0"/>
                      <a:pt x="0" y="25"/>
                      <a:pt x="0" y="58"/>
                    </a:cubicBezTo>
                    <a:cubicBezTo>
                      <a:pt x="0" y="238"/>
                      <a:pt x="0" y="238"/>
                      <a:pt x="0" y="238"/>
                    </a:cubicBezTo>
                    <a:cubicBezTo>
                      <a:pt x="0" y="271"/>
                      <a:pt x="38" y="300"/>
                      <a:pt x="82" y="300"/>
                    </a:cubicBezTo>
                    <a:cubicBezTo>
                      <a:pt x="151" y="300"/>
                      <a:pt x="151" y="300"/>
                      <a:pt x="151" y="300"/>
                    </a:cubicBezTo>
                    <a:cubicBezTo>
                      <a:pt x="153" y="303"/>
                      <a:pt x="153" y="303"/>
                      <a:pt x="153" y="303"/>
                    </a:cubicBezTo>
                    <a:cubicBezTo>
                      <a:pt x="205" y="375"/>
                      <a:pt x="205" y="375"/>
                      <a:pt x="205" y="375"/>
                    </a:cubicBezTo>
                    <a:cubicBezTo>
                      <a:pt x="204" y="300"/>
                      <a:pt x="204" y="300"/>
                      <a:pt x="204" y="300"/>
                    </a:cubicBezTo>
                    <a:cubicBezTo>
                      <a:pt x="322" y="300"/>
                      <a:pt x="322" y="300"/>
                      <a:pt x="322" y="300"/>
                    </a:cubicBezTo>
                    <a:cubicBezTo>
                      <a:pt x="366" y="300"/>
                      <a:pt x="400" y="271"/>
                      <a:pt x="400" y="238"/>
                    </a:cubicBezTo>
                    <a:cubicBezTo>
                      <a:pt x="400" y="58"/>
                      <a:pt x="400" y="58"/>
                      <a:pt x="400" y="58"/>
                    </a:cubicBezTo>
                    <a:cubicBezTo>
                      <a:pt x="400" y="25"/>
                      <a:pt x="366" y="0"/>
                      <a:pt x="322"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sp>
            <p:nvSpPr>
              <p:cNvPr id="109" name="Freeform 13"/>
              <p:cNvSpPr>
                <a:spLocks/>
              </p:cNvSpPr>
              <p:nvPr/>
            </p:nvSpPr>
            <p:spPr bwMode="gray">
              <a:xfrm>
                <a:off x="1685014" y="3937513"/>
                <a:ext cx="1770311" cy="1659783"/>
              </a:xfrm>
              <a:custGeom>
                <a:avLst/>
                <a:gdLst>
                  <a:gd name="T0" fmla="*/ 322 w 400"/>
                  <a:gd name="T1" fmla="*/ 0 h 375"/>
                  <a:gd name="T2" fmla="*/ 82 w 400"/>
                  <a:gd name="T3" fmla="*/ 0 h 375"/>
                  <a:gd name="T4" fmla="*/ 0 w 400"/>
                  <a:gd name="T5" fmla="*/ 58 h 375"/>
                  <a:gd name="T6" fmla="*/ 0 w 400"/>
                  <a:gd name="T7" fmla="*/ 238 h 375"/>
                  <a:gd name="T8" fmla="*/ 82 w 400"/>
                  <a:gd name="T9" fmla="*/ 300 h 375"/>
                  <a:gd name="T10" fmla="*/ 151 w 400"/>
                  <a:gd name="T11" fmla="*/ 300 h 375"/>
                  <a:gd name="T12" fmla="*/ 153 w 400"/>
                  <a:gd name="T13" fmla="*/ 303 h 375"/>
                  <a:gd name="T14" fmla="*/ 205 w 400"/>
                  <a:gd name="T15" fmla="*/ 375 h 375"/>
                  <a:gd name="T16" fmla="*/ 204 w 400"/>
                  <a:gd name="T17" fmla="*/ 300 h 375"/>
                  <a:gd name="T18" fmla="*/ 322 w 400"/>
                  <a:gd name="T19" fmla="*/ 300 h 375"/>
                  <a:gd name="T20" fmla="*/ 400 w 400"/>
                  <a:gd name="T21" fmla="*/ 238 h 375"/>
                  <a:gd name="T22" fmla="*/ 400 w 400"/>
                  <a:gd name="T23" fmla="*/ 58 h 375"/>
                  <a:gd name="T24" fmla="*/ 322 w 400"/>
                  <a:gd name="T25" fmla="*/ 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0" h="375">
                    <a:moveTo>
                      <a:pt x="322" y="0"/>
                    </a:moveTo>
                    <a:cubicBezTo>
                      <a:pt x="82" y="0"/>
                      <a:pt x="82" y="0"/>
                      <a:pt x="82" y="0"/>
                    </a:cubicBezTo>
                    <a:cubicBezTo>
                      <a:pt x="38" y="0"/>
                      <a:pt x="0" y="25"/>
                      <a:pt x="0" y="58"/>
                    </a:cubicBezTo>
                    <a:cubicBezTo>
                      <a:pt x="0" y="238"/>
                      <a:pt x="0" y="238"/>
                      <a:pt x="0" y="238"/>
                    </a:cubicBezTo>
                    <a:cubicBezTo>
                      <a:pt x="0" y="271"/>
                      <a:pt x="38" y="300"/>
                      <a:pt x="82" y="300"/>
                    </a:cubicBezTo>
                    <a:cubicBezTo>
                      <a:pt x="151" y="300"/>
                      <a:pt x="151" y="300"/>
                      <a:pt x="151" y="300"/>
                    </a:cubicBezTo>
                    <a:cubicBezTo>
                      <a:pt x="153" y="303"/>
                      <a:pt x="153" y="303"/>
                      <a:pt x="153" y="303"/>
                    </a:cubicBezTo>
                    <a:cubicBezTo>
                      <a:pt x="205" y="375"/>
                      <a:pt x="205" y="375"/>
                      <a:pt x="205" y="375"/>
                    </a:cubicBezTo>
                    <a:cubicBezTo>
                      <a:pt x="204" y="300"/>
                      <a:pt x="204" y="300"/>
                      <a:pt x="204" y="300"/>
                    </a:cubicBezTo>
                    <a:cubicBezTo>
                      <a:pt x="322" y="300"/>
                      <a:pt x="322" y="300"/>
                      <a:pt x="322" y="300"/>
                    </a:cubicBezTo>
                    <a:cubicBezTo>
                      <a:pt x="366" y="300"/>
                      <a:pt x="400" y="271"/>
                      <a:pt x="400" y="238"/>
                    </a:cubicBezTo>
                    <a:cubicBezTo>
                      <a:pt x="400" y="58"/>
                      <a:pt x="400" y="58"/>
                      <a:pt x="400" y="58"/>
                    </a:cubicBezTo>
                    <a:cubicBezTo>
                      <a:pt x="400" y="25"/>
                      <a:pt x="366" y="0"/>
                      <a:pt x="322"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sp>
            <p:nvSpPr>
              <p:cNvPr id="110" name="Ellipse 88"/>
              <p:cNvSpPr/>
              <p:nvPr/>
            </p:nvSpPr>
            <p:spPr bwMode="gray">
              <a:xfrm rot="3570748">
                <a:off x="9342622" y="3717106"/>
                <a:ext cx="1910456" cy="1910456"/>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309" rtl="0" eaLnBrk="1" latinLnBrk="0" hangingPunct="1">
                  <a:defRPr sz="1900" kern="1200">
                    <a:solidFill>
                      <a:schemeClr val="lt1"/>
                    </a:solidFill>
                    <a:latin typeface="+mn-lt"/>
                    <a:ea typeface="+mn-ea"/>
                    <a:cs typeface="+mn-cs"/>
                  </a:defRPr>
                </a:lvl1pPr>
                <a:lvl2pPr marL="457154" algn="l" defTabSz="914309" rtl="0" eaLnBrk="1" latinLnBrk="0" hangingPunct="1">
                  <a:defRPr sz="1900" kern="1200">
                    <a:solidFill>
                      <a:schemeClr val="lt1"/>
                    </a:solidFill>
                    <a:latin typeface="+mn-lt"/>
                    <a:ea typeface="+mn-ea"/>
                    <a:cs typeface="+mn-cs"/>
                  </a:defRPr>
                </a:lvl2pPr>
                <a:lvl3pPr marL="914309" algn="l" defTabSz="914309" rtl="0" eaLnBrk="1" latinLnBrk="0" hangingPunct="1">
                  <a:defRPr sz="1900" kern="1200">
                    <a:solidFill>
                      <a:schemeClr val="lt1"/>
                    </a:solidFill>
                    <a:latin typeface="+mn-lt"/>
                    <a:ea typeface="+mn-ea"/>
                    <a:cs typeface="+mn-cs"/>
                  </a:defRPr>
                </a:lvl3pPr>
                <a:lvl4pPr marL="1371463" algn="l" defTabSz="914309" rtl="0" eaLnBrk="1" latinLnBrk="0" hangingPunct="1">
                  <a:defRPr sz="1900" kern="1200">
                    <a:solidFill>
                      <a:schemeClr val="lt1"/>
                    </a:solidFill>
                    <a:latin typeface="+mn-lt"/>
                    <a:ea typeface="+mn-ea"/>
                    <a:cs typeface="+mn-cs"/>
                  </a:defRPr>
                </a:lvl4pPr>
                <a:lvl5pPr marL="1828617" algn="l" defTabSz="914309" rtl="0" eaLnBrk="1" latinLnBrk="0" hangingPunct="1">
                  <a:defRPr sz="1900" kern="1200">
                    <a:solidFill>
                      <a:schemeClr val="lt1"/>
                    </a:solidFill>
                    <a:latin typeface="+mn-lt"/>
                    <a:ea typeface="+mn-ea"/>
                    <a:cs typeface="+mn-cs"/>
                  </a:defRPr>
                </a:lvl5pPr>
                <a:lvl6pPr marL="2285771" algn="l" defTabSz="914309" rtl="0" eaLnBrk="1" latinLnBrk="0" hangingPunct="1">
                  <a:defRPr sz="1900" kern="1200">
                    <a:solidFill>
                      <a:schemeClr val="lt1"/>
                    </a:solidFill>
                    <a:latin typeface="+mn-lt"/>
                    <a:ea typeface="+mn-ea"/>
                    <a:cs typeface="+mn-cs"/>
                  </a:defRPr>
                </a:lvl6pPr>
                <a:lvl7pPr marL="2742926" algn="l" defTabSz="914309" rtl="0" eaLnBrk="1" latinLnBrk="0" hangingPunct="1">
                  <a:defRPr sz="1900" kern="1200">
                    <a:solidFill>
                      <a:schemeClr val="lt1"/>
                    </a:solidFill>
                    <a:latin typeface="+mn-lt"/>
                    <a:ea typeface="+mn-ea"/>
                    <a:cs typeface="+mn-cs"/>
                  </a:defRPr>
                </a:lvl7pPr>
                <a:lvl8pPr marL="3200080" algn="l" defTabSz="914309" rtl="0" eaLnBrk="1" latinLnBrk="0" hangingPunct="1">
                  <a:defRPr sz="1900" kern="1200">
                    <a:solidFill>
                      <a:schemeClr val="lt1"/>
                    </a:solidFill>
                    <a:latin typeface="+mn-lt"/>
                    <a:ea typeface="+mn-ea"/>
                    <a:cs typeface="+mn-cs"/>
                  </a:defRPr>
                </a:lvl8pPr>
                <a:lvl9pPr marL="3657234" algn="l" defTabSz="914309" rtl="0" eaLnBrk="1" latinLnBrk="0" hangingPunct="1">
                  <a:defRPr sz="1900" kern="1200">
                    <a:solidFill>
                      <a:schemeClr val="lt1"/>
                    </a:solidFill>
                    <a:latin typeface="+mn-lt"/>
                    <a:ea typeface="+mn-ea"/>
                    <a:cs typeface="+mn-cs"/>
                  </a:defRPr>
                </a:lvl9pPr>
              </a:lstStyle>
              <a:p>
                <a:pPr algn="ctr"/>
                <a:endParaRPr lang="en-US" dirty="0"/>
              </a:p>
            </p:txBody>
          </p:sp>
          <p:sp>
            <p:nvSpPr>
              <p:cNvPr id="111" name="Ellipse 89"/>
              <p:cNvSpPr/>
              <p:nvPr/>
            </p:nvSpPr>
            <p:spPr bwMode="gray">
              <a:xfrm rot="6225488">
                <a:off x="1300698" y="2377405"/>
                <a:ext cx="1206082" cy="120608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309" rtl="0" eaLnBrk="1" latinLnBrk="0" hangingPunct="1">
                  <a:defRPr sz="1900" kern="1200">
                    <a:solidFill>
                      <a:schemeClr val="lt1"/>
                    </a:solidFill>
                    <a:latin typeface="+mn-lt"/>
                    <a:ea typeface="+mn-ea"/>
                    <a:cs typeface="+mn-cs"/>
                  </a:defRPr>
                </a:lvl1pPr>
                <a:lvl2pPr marL="457154" algn="l" defTabSz="914309" rtl="0" eaLnBrk="1" latinLnBrk="0" hangingPunct="1">
                  <a:defRPr sz="1900" kern="1200">
                    <a:solidFill>
                      <a:schemeClr val="lt1"/>
                    </a:solidFill>
                    <a:latin typeface="+mn-lt"/>
                    <a:ea typeface="+mn-ea"/>
                    <a:cs typeface="+mn-cs"/>
                  </a:defRPr>
                </a:lvl2pPr>
                <a:lvl3pPr marL="914309" algn="l" defTabSz="914309" rtl="0" eaLnBrk="1" latinLnBrk="0" hangingPunct="1">
                  <a:defRPr sz="1900" kern="1200">
                    <a:solidFill>
                      <a:schemeClr val="lt1"/>
                    </a:solidFill>
                    <a:latin typeface="+mn-lt"/>
                    <a:ea typeface="+mn-ea"/>
                    <a:cs typeface="+mn-cs"/>
                  </a:defRPr>
                </a:lvl3pPr>
                <a:lvl4pPr marL="1371463" algn="l" defTabSz="914309" rtl="0" eaLnBrk="1" latinLnBrk="0" hangingPunct="1">
                  <a:defRPr sz="1900" kern="1200">
                    <a:solidFill>
                      <a:schemeClr val="lt1"/>
                    </a:solidFill>
                    <a:latin typeface="+mn-lt"/>
                    <a:ea typeface="+mn-ea"/>
                    <a:cs typeface="+mn-cs"/>
                  </a:defRPr>
                </a:lvl4pPr>
                <a:lvl5pPr marL="1828617" algn="l" defTabSz="914309" rtl="0" eaLnBrk="1" latinLnBrk="0" hangingPunct="1">
                  <a:defRPr sz="1900" kern="1200">
                    <a:solidFill>
                      <a:schemeClr val="lt1"/>
                    </a:solidFill>
                    <a:latin typeface="+mn-lt"/>
                    <a:ea typeface="+mn-ea"/>
                    <a:cs typeface="+mn-cs"/>
                  </a:defRPr>
                </a:lvl5pPr>
                <a:lvl6pPr marL="2285771" algn="l" defTabSz="914309" rtl="0" eaLnBrk="1" latinLnBrk="0" hangingPunct="1">
                  <a:defRPr sz="1900" kern="1200">
                    <a:solidFill>
                      <a:schemeClr val="lt1"/>
                    </a:solidFill>
                    <a:latin typeface="+mn-lt"/>
                    <a:ea typeface="+mn-ea"/>
                    <a:cs typeface="+mn-cs"/>
                  </a:defRPr>
                </a:lvl6pPr>
                <a:lvl7pPr marL="2742926" algn="l" defTabSz="914309" rtl="0" eaLnBrk="1" latinLnBrk="0" hangingPunct="1">
                  <a:defRPr sz="1900" kern="1200">
                    <a:solidFill>
                      <a:schemeClr val="lt1"/>
                    </a:solidFill>
                    <a:latin typeface="+mn-lt"/>
                    <a:ea typeface="+mn-ea"/>
                    <a:cs typeface="+mn-cs"/>
                  </a:defRPr>
                </a:lvl7pPr>
                <a:lvl8pPr marL="3200080" algn="l" defTabSz="914309" rtl="0" eaLnBrk="1" latinLnBrk="0" hangingPunct="1">
                  <a:defRPr sz="1900" kern="1200">
                    <a:solidFill>
                      <a:schemeClr val="lt1"/>
                    </a:solidFill>
                    <a:latin typeface="+mn-lt"/>
                    <a:ea typeface="+mn-ea"/>
                    <a:cs typeface="+mn-cs"/>
                  </a:defRPr>
                </a:lvl8pPr>
                <a:lvl9pPr marL="3657234" algn="l" defTabSz="914309" rtl="0" eaLnBrk="1" latinLnBrk="0" hangingPunct="1">
                  <a:defRPr sz="1900" kern="1200">
                    <a:solidFill>
                      <a:schemeClr val="lt1"/>
                    </a:solidFill>
                    <a:latin typeface="+mn-lt"/>
                    <a:ea typeface="+mn-ea"/>
                    <a:cs typeface="+mn-cs"/>
                  </a:defRPr>
                </a:lvl9pPr>
              </a:lstStyle>
              <a:p>
                <a:pPr algn="ctr"/>
                <a:endParaRPr lang="en-US" dirty="0"/>
              </a:p>
            </p:txBody>
          </p:sp>
          <p:sp>
            <p:nvSpPr>
              <p:cNvPr id="112" name="Ellipse 90"/>
              <p:cNvSpPr/>
              <p:nvPr/>
            </p:nvSpPr>
            <p:spPr bwMode="gray">
              <a:xfrm rot="824073">
                <a:off x="3846923" y="361487"/>
                <a:ext cx="1206082" cy="1206082"/>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309" rtl="0" eaLnBrk="1" latinLnBrk="0" hangingPunct="1">
                  <a:defRPr sz="1900" kern="1200">
                    <a:solidFill>
                      <a:schemeClr val="lt1"/>
                    </a:solidFill>
                    <a:latin typeface="+mn-lt"/>
                    <a:ea typeface="+mn-ea"/>
                    <a:cs typeface="+mn-cs"/>
                  </a:defRPr>
                </a:lvl1pPr>
                <a:lvl2pPr marL="457154" algn="l" defTabSz="914309" rtl="0" eaLnBrk="1" latinLnBrk="0" hangingPunct="1">
                  <a:defRPr sz="1900" kern="1200">
                    <a:solidFill>
                      <a:schemeClr val="lt1"/>
                    </a:solidFill>
                    <a:latin typeface="+mn-lt"/>
                    <a:ea typeface="+mn-ea"/>
                    <a:cs typeface="+mn-cs"/>
                  </a:defRPr>
                </a:lvl2pPr>
                <a:lvl3pPr marL="914309" algn="l" defTabSz="914309" rtl="0" eaLnBrk="1" latinLnBrk="0" hangingPunct="1">
                  <a:defRPr sz="1900" kern="1200">
                    <a:solidFill>
                      <a:schemeClr val="lt1"/>
                    </a:solidFill>
                    <a:latin typeface="+mn-lt"/>
                    <a:ea typeface="+mn-ea"/>
                    <a:cs typeface="+mn-cs"/>
                  </a:defRPr>
                </a:lvl3pPr>
                <a:lvl4pPr marL="1371463" algn="l" defTabSz="914309" rtl="0" eaLnBrk="1" latinLnBrk="0" hangingPunct="1">
                  <a:defRPr sz="1900" kern="1200">
                    <a:solidFill>
                      <a:schemeClr val="lt1"/>
                    </a:solidFill>
                    <a:latin typeface="+mn-lt"/>
                    <a:ea typeface="+mn-ea"/>
                    <a:cs typeface="+mn-cs"/>
                  </a:defRPr>
                </a:lvl4pPr>
                <a:lvl5pPr marL="1828617" algn="l" defTabSz="914309" rtl="0" eaLnBrk="1" latinLnBrk="0" hangingPunct="1">
                  <a:defRPr sz="1900" kern="1200">
                    <a:solidFill>
                      <a:schemeClr val="lt1"/>
                    </a:solidFill>
                    <a:latin typeface="+mn-lt"/>
                    <a:ea typeface="+mn-ea"/>
                    <a:cs typeface="+mn-cs"/>
                  </a:defRPr>
                </a:lvl5pPr>
                <a:lvl6pPr marL="2285771" algn="l" defTabSz="914309" rtl="0" eaLnBrk="1" latinLnBrk="0" hangingPunct="1">
                  <a:defRPr sz="1900" kern="1200">
                    <a:solidFill>
                      <a:schemeClr val="lt1"/>
                    </a:solidFill>
                    <a:latin typeface="+mn-lt"/>
                    <a:ea typeface="+mn-ea"/>
                    <a:cs typeface="+mn-cs"/>
                  </a:defRPr>
                </a:lvl6pPr>
                <a:lvl7pPr marL="2742926" algn="l" defTabSz="914309" rtl="0" eaLnBrk="1" latinLnBrk="0" hangingPunct="1">
                  <a:defRPr sz="1900" kern="1200">
                    <a:solidFill>
                      <a:schemeClr val="lt1"/>
                    </a:solidFill>
                    <a:latin typeface="+mn-lt"/>
                    <a:ea typeface="+mn-ea"/>
                    <a:cs typeface="+mn-cs"/>
                  </a:defRPr>
                </a:lvl7pPr>
                <a:lvl8pPr marL="3200080" algn="l" defTabSz="914309" rtl="0" eaLnBrk="1" latinLnBrk="0" hangingPunct="1">
                  <a:defRPr sz="1900" kern="1200">
                    <a:solidFill>
                      <a:schemeClr val="lt1"/>
                    </a:solidFill>
                    <a:latin typeface="+mn-lt"/>
                    <a:ea typeface="+mn-ea"/>
                    <a:cs typeface="+mn-cs"/>
                  </a:defRPr>
                </a:lvl8pPr>
                <a:lvl9pPr marL="3657234" algn="l" defTabSz="914309" rtl="0" eaLnBrk="1" latinLnBrk="0" hangingPunct="1">
                  <a:defRPr sz="1900" kern="1200">
                    <a:solidFill>
                      <a:schemeClr val="lt1"/>
                    </a:solidFill>
                    <a:latin typeface="+mn-lt"/>
                    <a:ea typeface="+mn-ea"/>
                    <a:cs typeface="+mn-cs"/>
                  </a:defRPr>
                </a:lvl9pPr>
              </a:lstStyle>
              <a:p>
                <a:pPr algn="ctr"/>
                <a:endParaRPr lang="en-US" dirty="0"/>
              </a:p>
            </p:txBody>
          </p:sp>
          <p:sp>
            <p:nvSpPr>
              <p:cNvPr id="113" name="Freeform 2945"/>
              <p:cNvSpPr>
                <a:spLocks noChangeAspect="1"/>
              </p:cNvSpPr>
              <p:nvPr/>
            </p:nvSpPr>
            <p:spPr bwMode="gray">
              <a:xfrm flipH="1">
                <a:off x="5433799" y="5024301"/>
                <a:ext cx="2300930" cy="1375412"/>
              </a:xfrm>
              <a:custGeom>
                <a:avLst/>
                <a:gdLst>
                  <a:gd name="T0" fmla="*/ 192 w 227"/>
                  <a:gd name="T1" fmla="*/ 57 h 136"/>
                  <a:gd name="T2" fmla="*/ 190 w 227"/>
                  <a:gd name="T3" fmla="*/ 62 h 136"/>
                  <a:gd name="T4" fmla="*/ 192 w 227"/>
                  <a:gd name="T5" fmla="*/ 57 h 136"/>
                  <a:gd name="T6" fmla="*/ 159 w 227"/>
                  <a:gd name="T7" fmla="*/ 37 h 136"/>
                  <a:gd name="T8" fmla="*/ 124 w 227"/>
                  <a:gd name="T9" fmla="*/ 1 h 136"/>
                  <a:gd name="T10" fmla="*/ 98 w 227"/>
                  <a:gd name="T11" fmla="*/ 7 h 136"/>
                  <a:gd name="T12" fmla="*/ 87 w 227"/>
                  <a:gd name="T13" fmla="*/ 36 h 136"/>
                  <a:gd name="T14" fmla="*/ 56 w 227"/>
                  <a:gd name="T15" fmla="*/ 32 h 136"/>
                  <a:gd name="T16" fmla="*/ 49 w 227"/>
                  <a:gd name="T17" fmla="*/ 66 h 136"/>
                  <a:gd name="T18" fmla="*/ 13 w 227"/>
                  <a:gd name="T19" fmla="*/ 101 h 136"/>
                  <a:gd name="T20" fmla="*/ 59 w 227"/>
                  <a:gd name="T21" fmla="*/ 101 h 136"/>
                  <a:gd name="T22" fmla="*/ 132 w 227"/>
                  <a:gd name="T23" fmla="*/ 103 h 136"/>
                  <a:gd name="T24" fmla="*/ 176 w 227"/>
                  <a:gd name="T25" fmla="*/ 96 h 136"/>
                  <a:gd name="T26" fmla="*/ 218 w 227"/>
                  <a:gd name="T27" fmla="*/ 98 h 136"/>
                  <a:gd name="T28" fmla="*/ 214 w 227"/>
                  <a:gd name="T29" fmla="*/ 60 h 136"/>
                  <a:gd name="T30" fmla="*/ 192 w 227"/>
                  <a:gd name="T31" fmla="*/ 5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7" h="136">
                    <a:moveTo>
                      <a:pt x="192" y="57"/>
                    </a:moveTo>
                    <a:cubicBezTo>
                      <a:pt x="192" y="59"/>
                      <a:pt x="191" y="60"/>
                      <a:pt x="190" y="62"/>
                    </a:cubicBezTo>
                    <a:cubicBezTo>
                      <a:pt x="191" y="60"/>
                      <a:pt x="191" y="58"/>
                      <a:pt x="192" y="57"/>
                    </a:cubicBezTo>
                    <a:cubicBezTo>
                      <a:pt x="201" y="29"/>
                      <a:pt x="159" y="22"/>
                      <a:pt x="159" y="37"/>
                    </a:cubicBezTo>
                    <a:cubicBezTo>
                      <a:pt x="159" y="18"/>
                      <a:pt x="142" y="4"/>
                      <a:pt x="124" y="1"/>
                    </a:cubicBezTo>
                    <a:cubicBezTo>
                      <a:pt x="115" y="0"/>
                      <a:pt x="105" y="1"/>
                      <a:pt x="98" y="7"/>
                    </a:cubicBezTo>
                    <a:cubicBezTo>
                      <a:pt x="90" y="13"/>
                      <a:pt x="85" y="26"/>
                      <a:pt x="87" y="36"/>
                    </a:cubicBezTo>
                    <a:cubicBezTo>
                      <a:pt x="83" y="25"/>
                      <a:pt x="64" y="26"/>
                      <a:pt x="56" y="32"/>
                    </a:cubicBezTo>
                    <a:cubicBezTo>
                      <a:pt x="45" y="40"/>
                      <a:pt x="45" y="55"/>
                      <a:pt x="49" y="66"/>
                    </a:cubicBezTo>
                    <a:cubicBezTo>
                      <a:pt x="34" y="43"/>
                      <a:pt x="0" y="83"/>
                      <a:pt x="13" y="101"/>
                    </a:cubicBezTo>
                    <a:cubicBezTo>
                      <a:pt x="21" y="113"/>
                      <a:pt x="52" y="118"/>
                      <a:pt x="59" y="101"/>
                    </a:cubicBezTo>
                    <a:cubicBezTo>
                      <a:pt x="50" y="123"/>
                      <a:pt x="127" y="136"/>
                      <a:pt x="132" y="103"/>
                    </a:cubicBezTo>
                    <a:cubicBezTo>
                      <a:pt x="140" y="128"/>
                      <a:pt x="174" y="120"/>
                      <a:pt x="176" y="96"/>
                    </a:cubicBezTo>
                    <a:cubicBezTo>
                      <a:pt x="174" y="116"/>
                      <a:pt x="211" y="107"/>
                      <a:pt x="218" y="98"/>
                    </a:cubicBezTo>
                    <a:cubicBezTo>
                      <a:pt x="227" y="86"/>
                      <a:pt x="225" y="70"/>
                      <a:pt x="214" y="60"/>
                    </a:cubicBezTo>
                    <a:cubicBezTo>
                      <a:pt x="208" y="55"/>
                      <a:pt x="197" y="50"/>
                      <a:pt x="192" y="5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sp>
            <p:nvSpPr>
              <p:cNvPr id="114" name="Ellipse 96"/>
              <p:cNvSpPr/>
              <p:nvPr/>
            </p:nvSpPr>
            <p:spPr bwMode="gray">
              <a:xfrm rot="824073">
                <a:off x="7949889" y="4526146"/>
                <a:ext cx="612000" cy="6120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309" rtl="0" eaLnBrk="1" latinLnBrk="0" hangingPunct="1">
                  <a:defRPr sz="1900" kern="1200">
                    <a:solidFill>
                      <a:schemeClr val="lt1"/>
                    </a:solidFill>
                    <a:latin typeface="+mn-lt"/>
                    <a:ea typeface="+mn-ea"/>
                    <a:cs typeface="+mn-cs"/>
                  </a:defRPr>
                </a:lvl1pPr>
                <a:lvl2pPr marL="457154" algn="l" defTabSz="914309" rtl="0" eaLnBrk="1" latinLnBrk="0" hangingPunct="1">
                  <a:defRPr sz="1900" kern="1200">
                    <a:solidFill>
                      <a:schemeClr val="lt1"/>
                    </a:solidFill>
                    <a:latin typeface="+mn-lt"/>
                    <a:ea typeface="+mn-ea"/>
                    <a:cs typeface="+mn-cs"/>
                  </a:defRPr>
                </a:lvl2pPr>
                <a:lvl3pPr marL="914309" algn="l" defTabSz="914309" rtl="0" eaLnBrk="1" latinLnBrk="0" hangingPunct="1">
                  <a:defRPr sz="1900" kern="1200">
                    <a:solidFill>
                      <a:schemeClr val="lt1"/>
                    </a:solidFill>
                    <a:latin typeface="+mn-lt"/>
                    <a:ea typeface="+mn-ea"/>
                    <a:cs typeface="+mn-cs"/>
                  </a:defRPr>
                </a:lvl3pPr>
                <a:lvl4pPr marL="1371463" algn="l" defTabSz="914309" rtl="0" eaLnBrk="1" latinLnBrk="0" hangingPunct="1">
                  <a:defRPr sz="1900" kern="1200">
                    <a:solidFill>
                      <a:schemeClr val="lt1"/>
                    </a:solidFill>
                    <a:latin typeface="+mn-lt"/>
                    <a:ea typeface="+mn-ea"/>
                    <a:cs typeface="+mn-cs"/>
                  </a:defRPr>
                </a:lvl4pPr>
                <a:lvl5pPr marL="1828617" algn="l" defTabSz="914309" rtl="0" eaLnBrk="1" latinLnBrk="0" hangingPunct="1">
                  <a:defRPr sz="1900" kern="1200">
                    <a:solidFill>
                      <a:schemeClr val="lt1"/>
                    </a:solidFill>
                    <a:latin typeface="+mn-lt"/>
                    <a:ea typeface="+mn-ea"/>
                    <a:cs typeface="+mn-cs"/>
                  </a:defRPr>
                </a:lvl5pPr>
                <a:lvl6pPr marL="2285771" algn="l" defTabSz="914309" rtl="0" eaLnBrk="1" latinLnBrk="0" hangingPunct="1">
                  <a:defRPr sz="1900" kern="1200">
                    <a:solidFill>
                      <a:schemeClr val="lt1"/>
                    </a:solidFill>
                    <a:latin typeface="+mn-lt"/>
                    <a:ea typeface="+mn-ea"/>
                    <a:cs typeface="+mn-cs"/>
                  </a:defRPr>
                </a:lvl6pPr>
                <a:lvl7pPr marL="2742926" algn="l" defTabSz="914309" rtl="0" eaLnBrk="1" latinLnBrk="0" hangingPunct="1">
                  <a:defRPr sz="1900" kern="1200">
                    <a:solidFill>
                      <a:schemeClr val="lt1"/>
                    </a:solidFill>
                    <a:latin typeface="+mn-lt"/>
                    <a:ea typeface="+mn-ea"/>
                    <a:cs typeface="+mn-cs"/>
                  </a:defRPr>
                </a:lvl7pPr>
                <a:lvl8pPr marL="3200080" algn="l" defTabSz="914309" rtl="0" eaLnBrk="1" latinLnBrk="0" hangingPunct="1">
                  <a:defRPr sz="1900" kern="1200">
                    <a:solidFill>
                      <a:schemeClr val="lt1"/>
                    </a:solidFill>
                    <a:latin typeface="+mn-lt"/>
                    <a:ea typeface="+mn-ea"/>
                    <a:cs typeface="+mn-cs"/>
                  </a:defRPr>
                </a:lvl8pPr>
                <a:lvl9pPr marL="3657234" algn="l" defTabSz="914309" rtl="0" eaLnBrk="1" latinLnBrk="0" hangingPunct="1">
                  <a:defRPr sz="1900" kern="1200">
                    <a:solidFill>
                      <a:schemeClr val="lt1"/>
                    </a:solidFill>
                    <a:latin typeface="+mn-lt"/>
                    <a:ea typeface="+mn-ea"/>
                    <a:cs typeface="+mn-cs"/>
                  </a:defRPr>
                </a:lvl9pPr>
              </a:lstStyle>
              <a:p>
                <a:pPr algn="ctr"/>
                <a:endParaRPr lang="en-US" dirty="0"/>
              </a:p>
            </p:txBody>
          </p:sp>
          <p:sp>
            <p:nvSpPr>
              <p:cNvPr id="115" name="Freeform 7"/>
              <p:cNvSpPr>
                <a:spLocks/>
              </p:cNvSpPr>
              <p:nvPr/>
            </p:nvSpPr>
            <p:spPr bwMode="gray">
              <a:xfrm rot="631076" flipH="1">
                <a:off x="8979467" y="747707"/>
                <a:ext cx="1645624" cy="1724035"/>
              </a:xfrm>
              <a:custGeom>
                <a:avLst/>
                <a:gdLst>
                  <a:gd name="T0" fmla="*/ 346 w 693"/>
                  <a:gd name="T1" fmla="*/ 0 h 726"/>
                  <a:gd name="T2" fmla="*/ 693 w 693"/>
                  <a:gd name="T3" fmla="*/ 346 h 726"/>
                  <a:gd name="T4" fmla="*/ 593 w 693"/>
                  <a:gd name="T5" fmla="*/ 588 h 726"/>
                  <a:gd name="T6" fmla="*/ 693 w 693"/>
                  <a:gd name="T7" fmla="*/ 726 h 726"/>
                  <a:gd name="T8" fmla="*/ 463 w 693"/>
                  <a:gd name="T9" fmla="*/ 672 h 726"/>
                  <a:gd name="T10" fmla="*/ 346 w 693"/>
                  <a:gd name="T11" fmla="*/ 691 h 726"/>
                  <a:gd name="T12" fmla="*/ 0 w 693"/>
                  <a:gd name="T13" fmla="*/ 346 h 726"/>
                  <a:gd name="T14" fmla="*/ 346 w 693"/>
                  <a:gd name="T15" fmla="*/ 0 h 7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3" h="726">
                    <a:moveTo>
                      <a:pt x="346" y="0"/>
                    </a:moveTo>
                    <a:cubicBezTo>
                      <a:pt x="537" y="0"/>
                      <a:pt x="693" y="154"/>
                      <a:pt x="693" y="346"/>
                    </a:cubicBezTo>
                    <a:cubicBezTo>
                      <a:pt x="693" y="441"/>
                      <a:pt x="655" y="526"/>
                      <a:pt x="593" y="588"/>
                    </a:cubicBezTo>
                    <a:cubicBezTo>
                      <a:pt x="693" y="726"/>
                      <a:pt x="693" y="726"/>
                      <a:pt x="693" y="726"/>
                    </a:cubicBezTo>
                    <a:cubicBezTo>
                      <a:pt x="463" y="672"/>
                      <a:pt x="463" y="672"/>
                      <a:pt x="463" y="672"/>
                    </a:cubicBezTo>
                    <a:cubicBezTo>
                      <a:pt x="426" y="685"/>
                      <a:pt x="387" y="691"/>
                      <a:pt x="346" y="691"/>
                    </a:cubicBezTo>
                    <a:cubicBezTo>
                      <a:pt x="156" y="691"/>
                      <a:pt x="0" y="537"/>
                      <a:pt x="0" y="346"/>
                    </a:cubicBezTo>
                    <a:cubicBezTo>
                      <a:pt x="0" y="154"/>
                      <a:pt x="156" y="0"/>
                      <a:pt x="346" y="0"/>
                    </a:cubicBez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sp>
            <p:nvSpPr>
              <p:cNvPr id="119" name="Ellipse 104"/>
              <p:cNvSpPr/>
              <p:nvPr/>
            </p:nvSpPr>
            <p:spPr bwMode="gray">
              <a:xfrm>
                <a:off x="5252960" y="938297"/>
                <a:ext cx="857381" cy="8573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309" rtl="0" eaLnBrk="1" latinLnBrk="0" hangingPunct="1">
                  <a:defRPr sz="1900" kern="1200">
                    <a:solidFill>
                      <a:schemeClr val="lt1"/>
                    </a:solidFill>
                    <a:latin typeface="+mn-lt"/>
                    <a:ea typeface="+mn-ea"/>
                    <a:cs typeface="+mn-cs"/>
                  </a:defRPr>
                </a:lvl1pPr>
                <a:lvl2pPr marL="457154" algn="l" defTabSz="914309" rtl="0" eaLnBrk="1" latinLnBrk="0" hangingPunct="1">
                  <a:defRPr sz="1900" kern="1200">
                    <a:solidFill>
                      <a:schemeClr val="lt1"/>
                    </a:solidFill>
                    <a:latin typeface="+mn-lt"/>
                    <a:ea typeface="+mn-ea"/>
                    <a:cs typeface="+mn-cs"/>
                  </a:defRPr>
                </a:lvl2pPr>
                <a:lvl3pPr marL="914309" algn="l" defTabSz="914309" rtl="0" eaLnBrk="1" latinLnBrk="0" hangingPunct="1">
                  <a:defRPr sz="1900" kern="1200">
                    <a:solidFill>
                      <a:schemeClr val="lt1"/>
                    </a:solidFill>
                    <a:latin typeface="+mn-lt"/>
                    <a:ea typeface="+mn-ea"/>
                    <a:cs typeface="+mn-cs"/>
                  </a:defRPr>
                </a:lvl3pPr>
                <a:lvl4pPr marL="1371463" algn="l" defTabSz="914309" rtl="0" eaLnBrk="1" latinLnBrk="0" hangingPunct="1">
                  <a:defRPr sz="1900" kern="1200">
                    <a:solidFill>
                      <a:schemeClr val="lt1"/>
                    </a:solidFill>
                    <a:latin typeface="+mn-lt"/>
                    <a:ea typeface="+mn-ea"/>
                    <a:cs typeface="+mn-cs"/>
                  </a:defRPr>
                </a:lvl4pPr>
                <a:lvl5pPr marL="1828617" algn="l" defTabSz="914309" rtl="0" eaLnBrk="1" latinLnBrk="0" hangingPunct="1">
                  <a:defRPr sz="1900" kern="1200">
                    <a:solidFill>
                      <a:schemeClr val="lt1"/>
                    </a:solidFill>
                    <a:latin typeface="+mn-lt"/>
                    <a:ea typeface="+mn-ea"/>
                    <a:cs typeface="+mn-cs"/>
                  </a:defRPr>
                </a:lvl5pPr>
                <a:lvl6pPr marL="2285771" algn="l" defTabSz="914309" rtl="0" eaLnBrk="1" latinLnBrk="0" hangingPunct="1">
                  <a:defRPr sz="1900" kern="1200">
                    <a:solidFill>
                      <a:schemeClr val="lt1"/>
                    </a:solidFill>
                    <a:latin typeface="+mn-lt"/>
                    <a:ea typeface="+mn-ea"/>
                    <a:cs typeface="+mn-cs"/>
                  </a:defRPr>
                </a:lvl6pPr>
                <a:lvl7pPr marL="2742926" algn="l" defTabSz="914309" rtl="0" eaLnBrk="1" latinLnBrk="0" hangingPunct="1">
                  <a:defRPr sz="1900" kern="1200">
                    <a:solidFill>
                      <a:schemeClr val="lt1"/>
                    </a:solidFill>
                    <a:latin typeface="+mn-lt"/>
                    <a:ea typeface="+mn-ea"/>
                    <a:cs typeface="+mn-cs"/>
                  </a:defRPr>
                </a:lvl7pPr>
                <a:lvl8pPr marL="3200080" algn="l" defTabSz="914309" rtl="0" eaLnBrk="1" latinLnBrk="0" hangingPunct="1">
                  <a:defRPr sz="1900" kern="1200">
                    <a:solidFill>
                      <a:schemeClr val="lt1"/>
                    </a:solidFill>
                    <a:latin typeface="+mn-lt"/>
                    <a:ea typeface="+mn-ea"/>
                    <a:cs typeface="+mn-cs"/>
                  </a:defRPr>
                </a:lvl8pPr>
                <a:lvl9pPr marL="3657234" algn="l" defTabSz="914309" rtl="0" eaLnBrk="1" latinLnBrk="0" hangingPunct="1">
                  <a:defRPr sz="1900" kern="1200">
                    <a:solidFill>
                      <a:schemeClr val="lt1"/>
                    </a:solidFill>
                    <a:latin typeface="+mn-lt"/>
                    <a:ea typeface="+mn-ea"/>
                    <a:cs typeface="+mn-cs"/>
                  </a:defRPr>
                </a:lvl9pPr>
              </a:lstStyle>
              <a:p>
                <a:pPr algn="ctr"/>
                <a:endParaRPr lang="en-US" dirty="0"/>
              </a:p>
            </p:txBody>
          </p:sp>
          <p:sp>
            <p:nvSpPr>
              <p:cNvPr id="120" name="Ellipse 106"/>
              <p:cNvSpPr/>
              <p:nvPr/>
            </p:nvSpPr>
            <p:spPr bwMode="gray">
              <a:xfrm rot="1580671">
                <a:off x="3258931" y="5081744"/>
                <a:ext cx="1361819" cy="1361819"/>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309" rtl="0" eaLnBrk="1" latinLnBrk="0" hangingPunct="1">
                  <a:defRPr sz="1900" kern="1200">
                    <a:solidFill>
                      <a:schemeClr val="lt1"/>
                    </a:solidFill>
                    <a:latin typeface="+mn-lt"/>
                    <a:ea typeface="+mn-ea"/>
                    <a:cs typeface="+mn-cs"/>
                  </a:defRPr>
                </a:lvl1pPr>
                <a:lvl2pPr marL="457154" algn="l" defTabSz="914309" rtl="0" eaLnBrk="1" latinLnBrk="0" hangingPunct="1">
                  <a:defRPr sz="1900" kern="1200">
                    <a:solidFill>
                      <a:schemeClr val="lt1"/>
                    </a:solidFill>
                    <a:latin typeface="+mn-lt"/>
                    <a:ea typeface="+mn-ea"/>
                    <a:cs typeface="+mn-cs"/>
                  </a:defRPr>
                </a:lvl2pPr>
                <a:lvl3pPr marL="914309" algn="l" defTabSz="914309" rtl="0" eaLnBrk="1" latinLnBrk="0" hangingPunct="1">
                  <a:defRPr sz="1900" kern="1200">
                    <a:solidFill>
                      <a:schemeClr val="lt1"/>
                    </a:solidFill>
                    <a:latin typeface="+mn-lt"/>
                    <a:ea typeface="+mn-ea"/>
                    <a:cs typeface="+mn-cs"/>
                  </a:defRPr>
                </a:lvl3pPr>
                <a:lvl4pPr marL="1371463" algn="l" defTabSz="914309" rtl="0" eaLnBrk="1" latinLnBrk="0" hangingPunct="1">
                  <a:defRPr sz="1900" kern="1200">
                    <a:solidFill>
                      <a:schemeClr val="lt1"/>
                    </a:solidFill>
                    <a:latin typeface="+mn-lt"/>
                    <a:ea typeface="+mn-ea"/>
                    <a:cs typeface="+mn-cs"/>
                  </a:defRPr>
                </a:lvl4pPr>
                <a:lvl5pPr marL="1828617" algn="l" defTabSz="914309" rtl="0" eaLnBrk="1" latinLnBrk="0" hangingPunct="1">
                  <a:defRPr sz="1900" kern="1200">
                    <a:solidFill>
                      <a:schemeClr val="lt1"/>
                    </a:solidFill>
                    <a:latin typeface="+mn-lt"/>
                    <a:ea typeface="+mn-ea"/>
                    <a:cs typeface="+mn-cs"/>
                  </a:defRPr>
                </a:lvl5pPr>
                <a:lvl6pPr marL="2285771" algn="l" defTabSz="914309" rtl="0" eaLnBrk="1" latinLnBrk="0" hangingPunct="1">
                  <a:defRPr sz="1900" kern="1200">
                    <a:solidFill>
                      <a:schemeClr val="lt1"/>
                    </a:solidFill>
                    <a:latin typeface="+mn-lt"/>
                    <a:ea typeface="+mn-ea"/>
                    <a:cs typeface="+mn-cs"/>
                  </a:defRPr>
                </a:lvl6pPr>
                <a:lvl7pPr marL="2742926" algn="l" defTabSz="914309" rtl="0" eaLnBrk="1" latinLnBrk="0" hangingPunct="1">
                  <a:defRPr sz="1900" kern="1200">
                    <a:solidFill>
                      <a:schemeClr val="lt1"/>
                    </a:solidFill>
                    <a:latin typeface="+mn-lt"/>
                    <a:ea typeface="+mn-ea"/>
                    <a:cs typeface="+mn-cs"/>
                  </a:defRPr>
                </a:lvl7pPr>
                <a:lvl8pPr marL="3200080" algn="l" defTabSz="914309" rtl="0" eaLnBrk="1" latinLnBrk="0" hangingPunct="1">
                  <a:defRPr sz="1900" kern="1200">
                    <a:solidFill>
                      <a:schemeClr val="lt1"/>
                    </a:solidFill>
                    <a:latin typeface="+mn-lt"/>
                    <a:ea typeface="+mn-ea"/>
                    <a:cs typeface="+mn-cs"/>
                  </a:defRPr>
                </a:lvl8pPr>
                <a:lvl9pPr marL="3657234" algn="l" defTabSz="914309" rtl="0" eaLnBrk="1" latinLnBrk="0" hangingPunct="1">
                  <a:defRPr sz="1900" kern="1200">
                    <a:solidFill>
                      <a:schemeClr val="lt1"/>
                    </a:solidFill>
                    <a:latin typeface="+mn-lt"/>
                    <a:ea typeface="+mn-ea"/>
                    <a:cs typeface="+mn-cs"/>
                  </a:defRPr>
                </a:lvl9pPr>
              </a:lstStyle>
              <a:p>
                <a:pPr algn="ctr"/>
                <a:endParaRPr lang="en-US" dirty="0"/>
              </a:p>
            </p:txBody>
          </p:sp>
          <p:sp>
            <p:nvSpPr>
              <p:cNvPr id="121" name="Ellipse 107"/>
              <p:cNvSpPr/>
              <p:nvPr/>
            </p:nvSpPr>
            <p:spPr bwMode="gray">
              <a:xfrm rot="897037">
                <a:off x="7845745" y="5430006"/>
                <a:ext cx="1100244" cy="110024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309" rtl="0" eaLnBrk="1" latinLnBrk="0" hangingPunct="1">
                  <a:defRPr sz="1900" kern="1200">
                    <a:solidFill>
                      <a:schemeClr val="lt1"/>
                    </a:solidFill>
                    <a:latin typeface="+mn-lt"/>
                    <a:ea typeface="+mn-ea"/>
                    <a:cs typeface="+mn-cs"/>
                  </a:defRPr>
                </a:lvl1pPr>
                <a:lvl2pPr marL="457154" algn="l" defTabSz="914309" rtl="0" eaLnBrk="1" latinLnBrk="0" hangingPunct="1">
                  <a:defRPr sz="1900" kern="1200">
                    <a:solidFill>
                      <a:schemeClr val="lt1"/>
                    </a:solidFill>
                    <a:latin typeface="+mn-lt"/>
                    <a:ea typeface="+mn-ea"/>
                    <a:cs typeface="+mn-cs"/>
                  </a:defRPr>
                </a:lvl2pPr>
                <a:lvl3pPr marL="914309" algn="l" defTabSz="914309" rtl="0" eaLnBrk="1" latinLnBrk="0" hangingPunct="1">
                  <a:defRPr sz="1900" kern="1200">
                    <a:solidFill>
                      <a:schemeClr val="lt1"/>
                    </a:solidFill>
                    <a:latin typeface="+mn-lt"/>
                    <a:ea typeface="+mn-ea"/>
                    <a:cs typeface="+mn-cs"/>
                  </a:defRPr>
                </a:lvl3pPr>
                <a:lvl4pPr marL="1371463" algn="l" defTabSz="914309" rtl="0" eaLnBrk="1" latinLnBrk="0" hangingPunct="1">
                  <a:defRPr sz="1900" kern="1200">
                    <a:solidFill>
                      <a:schemeClr val="lt1"/>
                    </a:solidFill>
                    <a:latin typeface="+mn-lt"/>
                    <a:ea typeface="+mn-ea"/>
                    <a:cs typeface="+mn-cs"/>
                  </a:defRPr>
                </a:lvl4pPr>
                <a:lvl5pPr marL="1828617" algn="l" defTabSz="914309" rtl="0" eaLnBrk="1" latinLnBrk="0" hangingPunct="1">
                  <a:defRPr sz="1900" kern="1200">
                    <a:solidFill>
                      <a:schemeClr val="lt1"/>
                    </a:solidFill>
                    <a:latin typeface="+mn-lt"/>
                    <a:ea typeface="+mn-ea"/>
                    <a:cs typeface="+mn-cs"/>
                  </a:defRPr>
                </a:lvl5pPr>
                <a:lvl6pPr marL="2285771" algn="l" defTabSz="914309" rtl="0" eaLnBrk="1" latinLnBrk="0" hangingPunct="1">
                  <a:defRPr sz="1900" kern="1200">
                    <a:solidFill>
                      <a:schemeClr val="lt1"/>
                    </a:solidFill>
                    <a:latin typeface="+mn-lt"/>
                    <a:ea typeface="+mn-ea"/>
                    <a:cs typeface="+mn-cs"/>
                  </a:defRPr>
                </a:lvl6pPr>
                <a:lvl7pPr marL="2742926" algn="l" defTabSz="914309" rtl="0" eaLnBrk="1" latinLnBrk="0" hangingPunct="1">
                  <a:defRPr sz="1900" kern="1200">
                    <a:solidFill>
                      <a:schemeClr val="lt1"/>
                    </a:solidFill>
                    <a:latin typeface="+mn-lt"/>
                    <a:ea typeface="+mn-ea"/>
                    <a:cs typeface="+mn-cs"/>
                  </a:defRPr>
                </a:lvl7pPr>
                <a:lvl8pPr marL="3200080" algn="l" defTabSz="914309" rtl="0" eaLnBrk="1" latinLnBrk="0" hangingPunct="1">
                  <a:defRPr sz="1900" kern="1200">
                    <a:solidFill>
                      <a:schemeClr val="lt1"/>
                    </a:solidFill>
                    <a:latin typeface="+mn-lt"/>
                    <a:ea typeface="+mn-ea"/>
                    <a:cs typeface="+mn-cs"/>
                  </a:defRPr>
                </a:lvl8pPr>
                <a:lvl9pPr marL="3657234" algn="l" defTabSz="914309" rtl="0" eaLnBrk="1" latinLnBrk="0" hangingPunct="1">
                  <a:defRPr sz="1900" kern="1200">
                    <a:solidFill>
                      <a:schemeClr val="lt1"/>
                    </a:solidFill>
                    <a:latin typeface="+mn-lt"/>
                    <a:ea typeface="+mn-ea"/>
                    <a:cs typeface="+mn-cs"/>
                  </a:defRPr>
                </a:lvl9pPr>
              </a:lstStyle>
              <a:p>
                <a:pPr algn="ctr"/>
                <a:endParaRPr lang="en-US" dirty="0"/>
              </a:p>
            </p:txBody>
          </p:sp>
          <p:cxnSp>
            <p:nvCxnSpPr>
              <p:cNvPr id="122" name="Gerade Verbindung 109"/>
              <p:cNvCxnSpPr>
                <a:stCxn id="136" idx="7"/>
                <a:endCxn id="138" idx="12"/>
              </p:cNvCxnSpPr>
              <p:nvPr/>
            </p:nvCxnSpPr>
            <p:spPr bwMode="gray">
              <a:xfrm flipH="1" flipV="1">
                <a:off x="3670357" y="2371071"/>
                <a:ext cx="1387846" cy="631513"/>
              </a:xfrm>
              <a:prstGeom prst="line">
                <a:avLst/>
              </a:prstGeom>
              <a:ln w="57150"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3" name="Gerade Verbindung 112"/>
              <p:cNvCxnSpPr>
                <a:stCxn id="136" idx="6"/>
                <a:endCxn id="112" idx="5"/>
              </p:cNvCxnSpPr>
              <p:nvPr/>
            </p:nvCxnSpPr>
            <p:spPr bwMode="gray">
              <a:xfrm flipH="1" flipV="1">
                <a:off x="4762944" y="1479990"/>
                <a:ext cx="825434" cy="1590849"/>
              </a:xfrm>
              <a:prstGeom prst="line">
                <a:avLst/>
              </a:prstGeom>
              <a:ln w="57150"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4" name="Gerade Verbindung 115"/>
              <p:cNvCxnSpPr>
                <a:stCxn id="136" idx="5"/>
                <a:endCxn id="119" idx="4"/>
              </p:cNvCxnSpPr>
              <p:nvPr/>
            </p:nvCxnSpPr>
            <p:spPr bwMode="gray">
              <a:xfrm flipH="1" flipV="1">
                <a:off x="5681651" y="1795678"/>
                <a:ext cx="94854" cy="780311"/>
              </a:xfrm>
              <a:prstGeom prst="line">
                <a:avLst/>
              </a:prstGeom>
              <a:ln w="57150"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5" name="Gerade Verbindung 120"/>
              <p:cNvCxnSpPr>
                <a:stCxn id="136" idx="4"/>
                <a:endCxn id="137" idx="4"/>
              </p:cNvCxnSpPr>
              <p:nvPr/>
            </p:nvCxnSpPr>
            <p:spPr bwMode="gray">
              <a:xfrm flipV="1">
                <a:off x="6221169" y="1765679"/>
                <a:ext cx="319916" cy="707927"/>
              </a:xfrm>
              <a:prstGeom prst="line">
                <a:avLst/>
              </a:prstGeom>
              <a:ln w="57150"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6" name="Gerade Verbindung 123"/>
              <p:cNvCxnSpPr>
                <a:stCxn id="136" idx="3"/>
                <a:endCxn id="108" idx="6"/>
              </p:cNvCxnSpPr>
              <p:nvPr/>
            </p:nvCxnSpPr>
            <p:spPr bwMode="gray">
              <a:xfrm flipV="1">
                <a:off x="6819754" y="2235918"/>
                <a:ext cx="794041" cy="851985"/>
              </a:xfrm>
              <a:prstGeom prst="line">
                <a:avLst/>
              </a:prstGeom>
              <a:ln w="57150"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7" name="Gerade Verbindung 127"/>
              <p:cNvCxnSpPr>
                <a:stCxn id="136" idx="0"/>
              </p:cNvCxnSpPr>
              <p:nvPr/>
            </p:nvCxnSpPr>
            <p:spPr bwMode="gray">
              <a:xfrm flipV="1">
                <a:off x="7384135" y="2280679"/>
                <a:ext cx="2012199" cy="1148500"/>
              </a:xfrm>
              <a:prstGeom prst="line">
                <a:avLst/>
              </a:prstGeom>
              <a:ln w="57150"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8" name="Gerade Verbindung 130"/>
              <p:cNvCxnSpPr>
                <a:stCxn id="136" idx="13"/>
                <a:endCxn id="110" idx="3"/>
              </p:cNvCxnSpPr>
              <p:nvPr/>
            </p:nvCxnSpPr>
            <p:spPr bwMode="gray">
              <a:xfrm>
                <a:off x="7828798" y="4128795"/>
                <a:ext cx="1544303" cy="304168"/>
              </a:xfrm>
              <a:prstGeom prst="line">
                <a:avLst/>
              </a:prstGeom>
              <a:ln w="57150"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9" name="Gerade Verbindung 141"/>
              <p:cNvCxnSpPr>
                <a:stCxn id="136" idx="14"/>
                <a:endCxn id="148" idx="10"/>
              </p:cNvCxnSpPr>
              <p:nvPr/>
            </p:nvCxnSpPr>
            <p:spPr bwMode="gray">
              <a:xfrm flipV="1">
                <a:off x="7760388" y="3294751"/>
                <a:ext cx="738266" cy="185620"/>
              </a:xfrm>
              <a:prstGeom prst="line">
                <a:avLst/>
              </a:prstGeom>
              <a:ln w="57150"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0" name="Gerade Verbindung 144"/>
              <p:cNvCxnSpPr>
                <a:stCxn id="136" idx="12"/>
                <a:endCxn id="114" idx="1"/>
              </p:cNvCxnSpPr>
              <p:nvPr/>
            </p:nvCxnSpPr>
            <p:spPr bwMode="gray">
              <a:xfrm>
                <a:off x="7110496" y="4094668"/>
                <a:ext cx="986578" cy="475917"/>
              </a:xfrm>
              <a:prstGeom prst="line">
                <a:avLst/>
              </a:prstGeom>
              <a:ln w="57150"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1" name="Gerade Verbindung 147"/>
              <p:cNvCxnSpPr>
                <a:stCxn id="136" idx="8"/>
                <a:endCxn id="111" idx="0"/>
              </p:cNvCxnSpPr>
              <p:nvPr/>
            </p:nvCxnSpPr>
            <p:spPr bwMode="gray">
              <a:xfrm flipH="1" flipV="1">
                <a:off x="2489478" y="3123863"/>
                <a:ext cx="2449008" cy="458890"/>
              </a:xfrm>
              <a:prstGeom prst="line">
                <a:avLst/>
              </a:prstGeom>
              <a:ln w="57150"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2" name="Gerade Verbindung 152"/>
              <p:cNvCxnSpPr>
                <a:stCxn id="136" idx="9"/>
                <a:endCxn id="109" idx="10"/>
              </p:cNvCxnSpPr>
              <p:nvPr/>
            </p:nvCxnSpPr>
            <p:spPr bwMode="gray">
              <a:xfrm flipH="1">
                <a:off x="3455325" y="4179987"/>
                <a:ext cx="867473" cy="810935"/>
              </a:xfrm>
              <a:prstGeom prst="line">
                <a:avLst/>
              </a:prstGeom>
              <a:ln w="57150"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3" name="Gerade Verbindung 173"/>
              <p:cNvCxnSpPr>
                <a:stCxn id="136" idx="12"/>
                <a:endCxn id="121" idx="1"/>
              </p:cNvCxnSpPr>
              <p:nvPr/>
            </p:nvCxnSpPr>
            <p:spPr bwMode="gray">
              <a:xfrm>
                <a:off x="7110496" y="4094668"/>
                <a:ext cx="1009899" cy="1409278"/>
              </a:xfrm>
              <a:prstGeom prst="line">
                <a:avLst/>
              </a:prstGeom>
              <a:ln w="57150"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4" name="Gerade Verbindung 179"/>
              <p:cNvCxnSpPr>
                <a:stCxn id="136" idx="11"/>
                <a:endCxn id="113" idx="4"/>
              </p:cNvCxnSpPr>
              <p:nvPr/>
            </p:nvCxnSpPr>
            <p:spPr bwMode="gray">
              <a:xfrm>
                <a:off x="6357988" y="4214114"/>
                <a:ext cx="119845" cy="820300"/>
              </a:xfrm>
              <a:prstGeom prst="line">
                <a:avLst/>
              </a:prstGeom>
              <a:ln w="57150"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5" name="Gerade Verbindung 182"/>
              <p:cNvCxnSpPr>
                <a:stCxn id="136" idx="10"/>
                <a:endCxn id="120" idx="0"/>
              </p:cNvCxnSpPr>
              <p:nvPr/>
            </p:nvCxnSpPr>
            <p:spPr bwMode="gray">
              <a:xfrm flipH="1">
                <a:off x="4242007" y="4179987"/>
                <a:ext cx="867503" cy="972475"/>
              </a:xfrm>
              <a:prstGeom prst="line">
                <a:avLst/>
              </a:prstGeom>
              <a:ln w="57150"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36" name="Freeform 2945"/>
              <p:cNvSpPr>
                <a:spLocks noChangeAspect="1"/>
              </p:cNvSpPr>
              <p:nvPr/>
            </p:nvSpPr>
            <p:spPr bwMode="gray">
              <a:xfrm>
                <a:off x="4100466" y="2456542"/>
                <a:ext cx="3882254" cy="2320678"/>
              </a:xfrm>
              <a:custGeom>
                <a:avLst/>
                <a:gdLst>
                  <a:gd name="T0" fmla="*/ 192 w 227"/>
                  <a:gd name="T1" fmla="*/ 57 h 136"/>
                  <a:gd name="T2" fmla="*/ 190 w 227"/>
                  <a:gd name="T3" fmla="*/ 62 h 136"/>
                  <a:gd name="T4" fmla="*/ 192 w 227"/>
                  <a:gd name="T5" fmla="*/ 57 h 136"/>
                  <a:gd name="T6" fmla="*/ 159 w 227"/>
                  <a:gd name="T7" fmla="*/ 37 h 136"/>
                  <a:gd name="T8" fmla="*/ 124 w 227"/>
                  <a:gd name="T9" fmla="*/ 1 h 136"/>
                  <a:gd name="T10" fmla="*/ 98 w 227"/>
                  <a:gd name="T11" fmla="*/ 7 h 136"/>
                  <a:gd name="T12" fmla="*/ 87 w 227"/>
                  <a:gd name="T13" fmla="*/ 36 h 136"/>
                  <a:gd name="T14" fmla="*/ 56 w 227"/>
                  <a:gd name="T15" fmla="*/ 32 h 136"/>
                  <a:gd name="T16" fmla="*/ 49 w 227"/>
                  <a:gd name="T17" fmla="*/ 66 h 136"/>
                  <a:gd name="T18" fmla="*/ 13 w 227"/>
                  <a:gd name="T19" fmla="*/ 101 h 136"/>
                  <a:gd name="T20" fmla="*/ 59 w 227"/>
                  <a:gd name="T21" fmla="*/ 101 h 136"/>
                  <a:gd name="T22" fmla="*/ 132 w 227"/>
                  <a:gd name="T23" fmla="*/ 103 h 136"/>
                  <a:gd name="T24" fmla="*/ 176 w 227"/>
                  <a:gd name="T25" fmla="*/ 96 h 136"/>
                  <a:gd name="T26" fmla="*/ 218 w 227"/>
                  <a:gd name="T27" fmla="*/ 98 h 136"/>
                  <a:gd name="T28" fmla="*/ 214 w 227"/>
                  <a:gd name="T29" fmla="*/ 60 h 136"/>
                  <a:gd name="T30" fmla="*/ 192 w 227"/>
                  <a:gd name="T31" fmla="*/ 5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7" h="136">
                    <a:moveTo>
                      <a:pt x="192" y="57"/>
                    </a:moveTo>
                    <a:cubicBezTo>
                      <a:pt x="192" y="59"/>
                      <a:pt x="191" y="60"/>
                      <a:pt x="190" y="62"/>
                    </a:cubicBezTo>
                    <a:cubicBezTo>
                      <a:pt x="191" y="60"/>
                      <a:pt x="191" y="58"/>
                      <a:pt x="192" y="57"/>
                    </a:cubicBezTo>
                    <a:cubicBezTo>
                      <a:pt x="201" y="29"/>
                      <a:pt x="159" y="22"/>
                      <a:pt x="159" y="37"/>
                    </a:cubicBezTo>
                    <a:cubicBezTo>
                      <a:pt x="159" y="18"/>
                      <a:pt x="142" y="4"/>
                      <a:pt x="124" y="1"/>
                    </a:cubicBezTo>
                    <a:cubicBezTo>
                      <a:pt x="115" y="0"/>
                      <a:pt x="105" y="1"/>
                      <a:pt x="98" y="7"/>
                    </a:cubicBezTo>
                    <a:cubicBezTo>
                      <a:pt x="90" y="13"/>
                      <a:pt x="85" y="26"/>
                      <a:pt x="87" y="36"/>
                    </a:cubicBezTo>
                    <a:cubicBezTo>
                      <a:pt x="83" y="25"/>
                      <a:pt x="64" y="26"/>
                      <a:pt x="56" y="32"/>
                    </a:cubicBezTo>
                    <a:cubicBezTo>
                      <a:pt x="45" y="40"/>
                      <a:pt x="45" y="55"/>
                      <a:pt x="49" y="66"/>
                    </a:cubicBezTo>
                    <a:cubicBezTo>
                      <a:pt x="34" y="43"/>
                      <a:pt x="0" y="83"/>
                      <a:pt x="13" y="101"/>
                    </a:cubicBezTo>
                    <a:cubicBezTo>
                      <a:pt x="21" y="113"/>
                      <a:pt x="52" y="118"/>
                      <a:pt x="59" y="101"/>
                    </a:cubicBezTo>
                    <a:cubicBezTo>
                      <a:pt x="50" y="123"/>
                      <a:pt x="127" y="136"/>
                      <a:pt x="132" y="103"/>
                    </a:cubicBezTo>
                    <a:cubicBezTo>
                      <a:pt x="140" y="128"/>
                      <a:pt x="174" y="120"/>
                      <a:pt x="176" y="96"/>
                    </a:cubicBezTo>
                    <a:cubicBezTo>
                      <a:pt x="174" y="116"/>
                      <a:pt x="211" y="107"/>
                      <a:pt x="218" y="98"/>
                    </a:cubicBezTo>
                    <a:cubicBezTo>
                      <a:pt x="227" y="86"/>
                      <a:pt x="225" y="70"/>
                      <a:pt x="214" y="60"/>
                    </a:cubicBezTo>
                    <a:cubicBezTo>
                      <a:pt x="208" y="55"/>
                      <a:pt x="197" y="50"/>
                      <a:pt x="192" y="57"/>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sp>
            <p:nvSpPr>
              <p:cNvPr id="137" name="Ellipse 105"/>
              <p:cNvSpPr/>
              <p:nvPr/>
            </p:nvSpPr>
            <p:spPr bwMode="gray">
              <a:xfrm rot="824073">
                <a:off x="5958203" y="258817"/>
                <a:ext cx="1528718" cy="1528718"/>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309" rtl="0" eaLnBrk="1" latinLnBrk="0" hangingPunct="1">
                  <a:defRPr sz="1900" kern="1200">
                    <a:solidFill>
                      <a:schemeClr val="lt1"/>
                    </a:solidFill>
                    <a:latin typeface="+mn-lt"/>
                    <a:ea typeface="+mn-ea"/>
                    <a:cs typeface="+mn-cs"/>
                  </a:defRPr>
                </a:lvl1pPr>
                <a:lvl2pPr marL="457154" algn="l" defTabSz="914309" rtl="0" eaLnBrk="1" latinLnBrk="0" hangingPunct="1">
                  <a:defRPr sz="1900" kern="1200">
                    <a:solidFill>
                      <a:schemeClr val="lt1"/>
                    </a:solidFill>
                    <a:latin typeface="+mn-lt"/>
                    <a:ea typeface="+mn-ea"/>
                    <a:cs typeface="+mn-cs"/>
                  </a:defRPr>
                </a:lvl2pPr>
                <a:lvl3pPr marL="914309" algn="l" defTabSz="914309" rtl="0" eaLnBrk="1" latinLnBrk="0" hangingPunct="1">
                  <a:defRPr sz="1900" kern="1200">
                    <a:solidFill>
                      <a:schemeClr val="lt1"/>
                    </a:solidFill>
                    <a:latin typeface="+mn-lt"/>
                    <a:ea typeface="+mn-ea"/>
                    <a:cs typeface="+mn-cs"/>
                  </a:defRPr>
                </a:lvl3pPr>
                <a:lvl4pPr marL="1371463" algn="l" defTabSz="914309" rtl="0" eaLnBrk="1" latinLnBrk="0" hangingPunct="1">
                  <a:defRPr sz="1900" kern="1200">
                    <a:solidFill>
                      <a:schemeClr val="lt1"/>
                    </a:solidFill>
                    <a:latin typeface="+mn-lt"/>
                    <a:ea typeface="+mn-ea"/>
                    <a:cs typeface="+mn-cs"/>
                  </a:defRPr>
                </a:lvl4pPr>
                <a:lvl5pPr marL="1828617" algn="l" defTabSz="914309" rtl="0" eaLnBrk="1" latinLnBrk="0" hangingPunct="1">
                  <a:defRPr sz="1900" kern="1200">
                    <a:solidFill>
                      <a:schemeClr val="lt1"/>
                    </a:solidFill>
                    <a:latin typeface="+mn-lt"/>
                    <a:ea typeface="+mn-ea"/>
                    <a:cs typeface="+mn-cs"/>
                  </a:defRPr>
                </a:lvl5pPr>
                <a:lvl6pPr marL="2285771" algn="l" defTabSz="914309" rtl="0" eaLnBrk="1" latinLnBrk="0" hangingPunct="1">
                  <a:defRPr sz="1900" kern="1200">
                    <a:solidFill>
                      <a:schemeClr val="lt1"/>
                    </a:solidFill>
                    <a:latin typeface="+mn-lt"/>
                    <a:ea typeface="+mn-ea"/>
                    <a:cs typeface="+mn-cs"/>
                  </a:defRPr>
                </a:lvl6pPr>
                <a:lvl7pPr marL="2742926" algn="l" defTabSz="914309" rtl="0" eaLnBrk="1" latinLnBrk="0" hangingPunct="1">
                  <a:defRPr sz="1900" kern="1200">
                    <a:solidFill>
                      <a:schemeClr val="lt1"/>
                    </a:solidFill>
                    <a:latin typeface="+mn-lt"/>
                    <a:ea typeface="+mn-ea"/>
                    <a:cs typeface="+mn-cs"/>
                  </a:defRPr>
                </a:lvl7pPr>
                <a:lvl8pPr marL="3200080" algn="l" defTabSz="914309" rtl="0" eaLnBrk="1" latinLnBrk="0" hangingPunct="1">
                  <a:defRPr sz="1900" kern="1200">
                    <a:solidFill>
                      <a:schemeClr val="lt1"/>
                    </a:solidFill>
                    <a:latin typeface="+mn-lt"/>
                    <a:ea typeface="+mn-ea"/>
                    <a:cs typeface="+mn-cs"/>
                  </a:defRPr>
                </a:lvl8pPr>
                <a:lvl9pPr marL="3657234" algn="l" defTabSz="914309" rtl="0" eaLnBrk="1" latinLnBrk="0" hangingPunct="1">
                  <a:defRPr sz="1900" kern="1200">
                    <a:solidFill>
                      <a:schemeClr val="lt1"/>
                    </a:solidFill>
                    <a:latin typeface="+mn-lt"/>
                    <a:ea typeface="+mn-ea"/>
                    <a:cs typeface="+mn-cs"/>
                  </a:defRPr>
                </a:lvl9pPr>
              </a:lstStyle>
              <a:p>
                <a:pPr algn="ctr"/>
                <a:endParaRPr lang="en-US" dirty="0"/>
              </a:p>
            </p:txBody>
          </p:sp>
          <p:sp>
            <p:nvSpPr>
              <p:cNvPr id="138" name="Freeform 2945"/>
              <p:cNvSpPr>
                <a:spLocks noChangeAspect="1"/>
              </p:cNvSpPr>
              <p:nvPr/>
            </p:nvSpPr>
            <p:spPr bwMode="gray">
              <a:xfrm>
                <a:off x="1174582" y="1012819"/>
                <a:ext cx="3218983" cy="1924191"/>
              </a:xfrm>
              <a:custGeom>
                <a:avLst/>
                <a:gdLst>
                  <a:gd name="T0" fmla="*/ 192 w 227"/>
                  <a:gd name="T1" fmla="*/ 57 h 136"/>
                  <a:gd name="T2" fmla="*/ 190 w 227"/>
                  <a:gd name="T3" fmla="*/ 62 h 136"/>
                  <a:gd name="T4" fmla="*/ 192 w 227"/>
                  <a:gd name="T5" fmla="*/ 57 h 136"/>
                  <a:gd name="T6" fmla="*/ 159 w 227"/>
                  <a:gd name="T7" fmla="*/ 37 h 136"/>
                  <a:gd name="T8" fmla="*/ 124 w 227"/>
                  <a:gd name="T9" fmla="*/ 1 h 136"/>
                  <a:gd name="T10" fmla="*/ 98 w 227"/>
                  <a:gd name="T11" fmla="*/ 7 h 136"/>
                  <a:gd name="T12" fmla="*/ 87 w 227"/>
                  <a:gd name="T13" fmla="*/ 36 h 136"/>
                  <a:gd name="T14" fmla="*/ 56 w 227"/>
                  <a:gd name="T15" fmla="*/ 32 h 136"/>
                  <a:gd name="T16" fmla="*/ 49 w 227"/>
                  <a:gd name="T17" fmla="*/ 66 h 136"/>
                  <a:gd name="T18" fmla="*/ 13 w 227"/>
                  <a:gd name="T19" fmla="*/ 101 h 136"/>
                  <a:gd name="T20" fmla="*/ 59 w 227"/>
                  <a:gd name="T21" fmla="*/ 101 h 136"/>
                  <a:gd name="T22" fmla="*/ 132 w 227"/>
                  <a:gd name="T23" fmla="*/ 103 h 136"/>
                  <a:gd name="T24" fmla="*/ 176 w 227"/>
                  <a:gd name="T25" fmla="*/ 96 h 136"/>
                  <a:gd name="T26" fmla="*/ 218 w 227"/>
                  <a:gd name="T27" fmla="*/ 98 h 136"/>
                  <a:gd name="T28" fmla="*/ 214 w 227"/>
                  <a:gd name="T29" fmla="*/ 60 h 136"/>
                  <a:gd name="T30" fmla="*/ 192 w 227"/>
                  <a:gd name="T31" fmla="*/ 5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7" h="136">
                    <a:moveTo>
                      <a:pt x="192" y="57"/>
                    </a:moveTo>
                    <a:cubicBezTo>
                      <a:pt x="192" y="59"/>
                      <a:pt x="191" y="60"/>
                      <a:pt x="190" y="62"/>
                    </a:cubicBezTo>
                    <a:cubicBezTo>
                      <a:pt x="191" y="60"/>
                      <a:pt x="191" y="58"/>
                      <a:pt x="192" y="57"/>
                    </a:cubicBezTo>
                    <a:cubicBezTo>
                      <a:pt x="201" y="29"/>
                      <a:pt x="159" y="22"/>
                      <a:pt x="159" y="37"/>
                    </a:cubicBezTo>
                    <a:cubicBezTo>
                      <a:pt x="159" y="18"/>
                      <a:pt x="142" y="4"/>
                      <a:pt x="124" y="1"/>
                    </a:cubicBezTo>
                    <a:cubicBezTo>
                      <a:pt x="115" y="0"/>
                      <a:pt x="105" y="1"/>
                      <a:pt x="98" y="7"/>
                    </a:cubicBezTo>
                    <a:cubicBezTo>
                      <a:pt x="90" y="13"/>
                      <a:pt x="85" y="26"/>
                      <a:pt x="87" y="36"/>
                    </a:cubicBezTo>
                    <a:cubicBezTo>
                      <a:pt x="83" y="25"/>
                      <a:pt x="64" y="26"/>
                      <a:pt x="56" y="32"/>
                    </a:cubicBezTo>
                    <a:cubicBezTo>
                      <a:pt x="45" y="40"/>
                      <a:pt x="45" y="55"/>
                      <a:pt x="49" y="66"/>
                    </a:cubicBezTo>
                    <a:cubicBezTo>
                      <a:pt x="34" y="43"/>
                      <a:pt x="0" y="83"/>
                      <a:pt x="13" y="101"/>
                    </a:cubicBezTo>
                    <a:cubicBezTo>
                      <a:pt x="21" y="113"/>
                      <a:pt x="52" y="118"/>
                      <a:pt x="59" y="101"/>
                    </a:cubicBezTo>
                    <a:cubicBezTo>
                      <a:pt x="50" y="123"/>
                      <a:pt x="127" y="136"/>
                      <a:pt x="132" y="103"/>
                    </a:cubicBezTo>
                    <a:cubicBezTo>
                      <a:pt x="140" y="128"/>
                      <a:pt x="174" y="120"/>
                      <a:pt x="176" y="96"/>
                    </a:cubicBezTo>
                    <a:cubicBezTo>
                      <a:pt x="174" y="116"/>
                      <a:pt x="211" y="107"/>
                      <a:pt x="218" y="98"/>
                    </a:cubicBezTo>
                    <a:cubicBezTo>
                      <a:pt x="227" y="86"/>
                      <a:pt x="225" y="70"/>
                      <a:pt x="214" y="60"/>
                    </a:cubicBezTo>
                    <a:cubicBezTo>
                      <a:pt x="208" y="55"/>
                      <a:pt x="197" y="50"/>
                      <a:pt x="192" y="57"/>
                    </a:cubicBez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sp>
            <p:nvSpPr>
              <p:cNvPr id="139" name="Freeform 3175"/>
              <p:cNvSpPr>
                <a:spLocks noChangeAspect="1" noEditPoints="1"/>
              </p:cNvSpPr>
              <p:nvPr/>
            </p:nvSpPr>
            <p:spPr bwMode="gray">
              <a:xfrm rot="1188941">
                <a:off x="3296610" y="3202153"/>
                <a:ext cx="383746" cy="381227"/>
              </a:xfrm>
              <a:custGeom>
                <a:avLst/>
                <a:gdLst>
                  <a:gd name="T0" fmla="*/ 181 w 193"/>
                  <a:gd name="T1" fmla="*/ 114 h 192"/>
                  <a:gd name="T2" fmla="*/ 167 w 193"/>
                  <a:gd name="T3" fmla="*/ 114 h 192"/>
                  <a:gd name="T4" fmla="*/ 160 w 193"/>
                  <a:gd name="T5" fmla="*/ 134 h 192"/>
                  <a:gd name="T6" fmla="*/ 161 w 193"/>
                  <a:gd name="T7" fmla="*/ 135 h 192"/>
                  <a:gd name="T8" fmla="*/ 169 w 193"/>
                  <a:gd name="T9" fmla="*/ 160 h 192"/>
                  <a:gd name="T10" fmla="*/ 140 w 193"/>
                  <a:gd name="T11" fmla="*/ 166 h 192"/>
                  <a:gd name="T12" fmla="*/ 133 w 193"/>
                  <a:gd name="T13" fmla="*/ 158 h 192"/>
                  <a:gd name="T14" fmla="*/ 126 w 193"/>
                  <a:gd name="T15" fmla="*/ 156 h 192"/>
                  <a:gd name="T16" fmla="*/ 123 w 193"/>
                  <a:gd name="T17" fmla="*/ 157 h 192"/>
                  <a:gd name="T18" fmla="*/ 121 w 193"/>
                  <a:gd name="T19" fmla="*/ 158 h 192"/>
                  <a:gd name="T20" fmla="*/ 120 w 193"/>
                  <a:gd name="T21" fmla="*/ 158 h 192"/>
                  <a:gd name="T22" fmla="*/ 117 w 193"/>
                  <a:gd name="T23" fmla="*/ 161 h 192"/>
                  <a:gd name="T24" fmla="*/ 114 w 193"/>
                  <a:gd name="T25" fmla="*/ 167 h 192"/>
                  <a:gd name="T26" fmla="*/ 114 w 193"/>
                  <a:gd name="T27" fmla="*/ 176 h 192"/>
                  <a:gd name="T28" fmla="*/ 91 w 193"/>
                  <a:gd name="T29" fmla="*/ 192 h 192"/>
                  <a:gd name="T30" fmla="*/ 78 w 193"/>
                  <a:gd name="T31" fmla="*/ 170 h 192"/>
                  <a:gd name="T32" fmla="*/ 78 w 193"/>
                  <a:gd name="T33" fmla="*/ 167 h 192"/>
                  <a:gd name="T34" fmla="*/ 65 w 193"/>
                  <a:gd name="T35" fmla="*/ 157 h 192"/>
                  <a:gd name="T36" fmla="*/ 64 w 193"/>
                  <a:gd name="T37" fmla="*/ 157 h 192"/>
                  <a:gd name="T38" fmla="*/ 63 w 193"/>
                  <a:gd name="T39" fmla="*/ 157 h 192"/>
                  <a:gd name="T40" fmla="*/ 61 w 193"/>
                  <a:gd name="T41" fmla="*/ 158 h 192"/>
                  <a:gd name="T42" fmla="*/ 60 w 193"/>
                  <a:gd name="T43" fmla="*/ 158 h 192"/>
                  <a:gd name="T44" fmla="*/ 59 w 193"/>
                  <a:gd name="T45" fmla="*/ 159 h 192"/>
                  <a:gd name="T46" fmla="*/ 32 w 193"/>
                  <a:gd name="T47" fmla="*/ 168 h 192"/>
                  <a:gd name="T48" fmla="*/ 27 w 193"/>
                  <a:gd name="T49" fmla="*/ 140 h 192"/>
                  <a:gd name="T50" fmla="*/ 33 w 193"/>
                  <a:gd name="T51" fmla="*/ 133 h 192"/>
                  <a:gd name="T52" fmla="*/ 36 w 193"/>
                  <a:gd name="T53" fmla="*/ 126 h 192"/>
                  <a:gd name="T54" fmla="*/ 26 w 193"/>
                  <a:gd name="T55" fmla="*/ 114 h 192"/>
                  <a:gd name="T56" fmla="*/ 12 w 193"/>
                  <a:gd name="T57" fmla="*/ 114 h 192"/>
                  <a:gd name="T58" fmla="*/ 12 w 193"/>
                  <a:gd name="T59" fmla="*/ 78 h 192"/>
                  <a:gd name="T60" fmla="*/ 25 w 193"/>
                  <a:gd name="T61" fmla="*/ 78 h 192"/>
                  <a:gd name="T62" fmla="*/ 32 w 193"/>
                  <a:gd name="T63" fmla="*/ 74 h 192"/>
                  <a:gd name="T64" fmla="*/ 36 w 193"/>
                  <a:gd name="T65" fmla="*/ 64 h 192"/>
                  <a:gd name="T66" fmla="*/ 35 w 193"/>
                  <a:gd name="T67" fmla="*/ 62 h 192"/>
                  <a:gd name="T68" fmla="*/ 35 w 193"/>
                  <a:gd name="T69" fmla="*/ 61 h 192"/>
                  <a:gd name="T70" fmla="*/ 34 w 193"/>
                  <a:gd name="T71" fmla="*/ 59 h 192"/>
                  <a:gd name="T72" fmla="*/ 33 w 193"/>
                  <a:gd name="T73" fmla="*/ 58 h 192"/>
                  <a:gd name="T74" fmla="*/ 27 w 193"/>
                  <a:gd name="T75" fmla="*/ 52 h 192"/>
                  <a:gd name="T76" fmla="*/ 32 w 193"/>
                  <a:gd name="T77" fmla="*/ 24 h 192"/>
                  <a:gd name="T78" fmla="*/ 57 w 193"/>
                  <a:gd name="T79" fmla="*/ 31 h 192"/>
                  <a:gd name="T80" fmla="*/ 74 w 193"/>
                  <a:gd name="T81" fmla="*/ 33 h 192"/>
                  <a:gd name="T82" fmla="*/ 78 w 193"/>
                  <a:gd name="T83" fmla="*/ 28 h 192"/>
                  <a:gd name="T84" fmla="*/ 78 w 193"/>
                  <a:gd name="T85" fmla="*/ 27 h 192"/>
                  <a:gd name="T86" fmla="*/ 78 w 193"/>
                  <a:gd name="T87" fmla="*/ 25 h 192"/>
                  <a:gd name="T88" fmla="*/ 78 w 193"/>
                  <a:gd name="T89" fmla="*/ 25 h 192"/>
                  <a:gd name="T90" fmla="*/ 78 w 193"/>
                  <a:gd name="T91" fmla="*/ 12 h 192"/>
                  <a:gd name="T92" fmla="*/ 114 w 193"/>
                  <a:gd name="T93" fmla="*/ 12 h 192"/>
                  <a:gd name="T94" fmla="*/ 114 w 193"/>
                  <a:gd name="T95" fmla="*/ 25 h 192"/>
                  <a:gd name="T96" fmla="*/ 134 w 193"/>
                  <a:gd name="T97" fmla="*/ 33 h 192"/>
                  <a:gd name="T98" fmla="*/ 140 w 193"/>
                  <a:gd name="T99" fmla="*/ 26 h 192"/>
                  <a:gd name="T100" fmla="*/ 169 w 193"/>
                  <a:gd name="T101" fmla="*/ 32 h 192"/>
                  <a:gd name="T102" fmla="*/ 161 w 193"/>
                  <a:gd name="T103" fmla="*/ 56 h 192"/>
                  <a:gd name="T104" fmla="*/ 157 w 193"/>
                  <a:gd name="T105" fmla="*/ 66 h 192"/>
                  <a:gd name="T106" fmla="*/ 168 w 193"/>
                  <a:gd name="T107" fmla="*/ 78 h 192"/>
                  <a:gd name="T108" fmla="*/ 177 w 193"/>
                  <a:gd name="T109" fmla="*/ 78 h 192"/>
                  <a:gd name="T110" fmla="*/ 96 w 193"/>
                  <a:gd name="T111" fmla="*/ 66 h 192"/>
                  <a:gd name="T112" fmla="*/ 127 w 193"/>
                  <a:gd name="T113" fmla="*/ 9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3" h="192">
                    <a:moveTo>
                      <a:pt x="193" y="90"/>
                    </a:moveTo>
                    <a:cubicBezTo>
                      <a:pt x="193" y="102"/>
                      <a:pt x="193" y="102"/>
                      <a:pt x="193" y="102"/>
                    </a:cubicBezTo>
                    <a:cubicBezTo>
                      <a:pt x="192" y="108"/>
                      <a:pt x="187" y="113"/>
                      <a:pt x="181" y="114"/>
                    </a:cubicBezTo>
                    <a:cubicBezTo>
                      <a:pt x="177" y="114"/>
                      <a:pt x="177" y="114"/>
                      <a:pt x="177" y="114"/>
                    </a:cubicBezTo>
                    <a:cubicBezTo>
                      <a:pt x="170" y="114"/>
                      <a:pt x="170" y="114"/>
                      <a:pt x="170" y="114"/>
                    </a:cubicBezTo>
                    <a:cubicBezTo>
                      <a:pt x="167" y="114"/>
                      <a:pt x="167" y="114"/>
                      <a:pt x="167" y="114"/>
                    </a:cubicBezTo>
                    <a:cubicBezTo>
                      <a:pt x="166" y="114"/>
                      <a:pt x="165" y="115"/>
                      <a:pt x="164" y="115"/>
                    </a:cubicBezTo>
                    <a:cubicBezTo>
                      <a:pt x="163" y="116"/>
                      <a:pt x="162" y="116"/>
                      <a:pt x="160" y="118"/>
                    </a:cubicBezTo>
                    <a:cubicBezTo>
                      <a:pt x="156" y="122"/>
                      <a:pt x="156" y="129"/>
                      <a:pt x="160" y="134"/>
                    </a:cubicBezTo>
                    <a:cubicBezTo>
                      <a:pt x="160" y="134"/>
                      <a:pt x="160" y="134"/>
                      <a:pt x="160" y="134"/>
                    </a:cubicBezTo>
                    <a:cubicBezTo>
                      <a:pt x="160" y="134"/>
                      <a:pt x="160" y="134"/>
                      <a:pt x="160" y="134"/>
                    </a:cubicBezTo>
                    <a:cubicBezTo>
                      <a:pt x="161" y="135"/>
                      <a:pt x="161" y="135"/>
                      <a:pt x="161" y="135"/>
                    </a:cubicBezTo>
                    <a:cubicBezTo>
                      <a:pt x="166" y="140"/>
                      <a:pt x="166" y="140"/>
                      <a:pt x="166" y="140"/>
                    </a:cubicBezTo>
                    <a:cubicBezTo>
                      <a:pt x="169" y="143"/>
                      <a:pt x="169" y="143"/>
                      <a:pt x="169" y="143"/>
                    </a:cubicBezTo>
                    <a:cubicBezTo>
                      <a:pt x="173" y="148"/>
                      <a:pt x="173" y="155"/>
                      <a:pt x="169" y="160"/>
                    </a:cubicBezTo>
                    <a:cubicBezTo>
                      <a:pt x="161" y="168"/>
                      <a:pt x="161" y="168"/>
                      <a:pt x="161" y="168"/>
                    </a:cubicBezTo>
                    <a:cubicBezTo>
                      <a:pt x="155" y="172"/>
                      <a:pt x="148" y="172"/>
                      <a:pt x="143" y="168"/>
                    </a:cubicBezTo>
                    <a:cubicBezTo>
                      <a:pt x="140" y="166"/>
                      <a:pt x="140" y="166"/>
                      <a:pt x="140" y="166"/>
                    </a:cubicBezTo>
                    <a:cubicBezTo>
                      <a:pt x="136" y="161"/>
                      <a:pt x="136" y="161"/>
                      <a:pt x="136" y="161"/>
                    </a:cubicBezTo>
                    <a:cubicBezTo>
                      <a:pt x="134" y="159"/>
                      <a:pt x="134" y="159"/>
                      <a:pt x="134" y="159"/>
                    </a:cubicBezTo>
                    <a:cubicBezTo>
                      <a:pt x="133" y="159"/>
                      <a:pt x="133" y="158"/>
                      <a:pt x="133" y="158"/>
                    </a:cubicBezTo>
                    <a:cubicBezTo>
                      <a:pt x="131" y="157"/>
                      <a:pt x="129" y="157"/>
                      <a:pt x="127" y="156"/>
                    </a:cubicBezTo>
                    <a:cubicBezTo>
                      <a:pt x="127" y="156"/>
                      <a:pt x="127" y="156"/>
                      <a:pt x="127" y="156"/>
                    </a:cubicBezTo>
                    <a:cubicBezTo>
                      <a:pt x="127" y="156"/>
                      <a:pt x="127" y="156"/>
                      <a:pt x="126" y="156"/>
                    </a:cubicBezTo>
                    <a:cubicBezTo>
                      <a:pt x="126" y="156"/>
                      <a:pt x="126" y="156"/>
                      <a:pt x="126" y="156"/>
                    </a:cubicBezTo>
                    <a:cubicBezTo>
                      <a:pt x="126" y="156"/>
                      <a:pt x="126" y="156"/>
                      <a:pt x="126" y="156"/>
                    </a:cubicBezTo>
                    <a:cubicBezTo>
                      <a:pt x="125" y="156"/>
                      <a:pt x="124" y="157"/>
                      <a:pt x="123" y="157"/>
                    </a:cubicBezTo>
                    <a:cubicBezTo>
                      <a:pt x="123" y="157"/>
                      <a:pt x="123" y="157"/>
                      <a:pt x="123" y="157"/>
                    </a:cubicBezTo>
                    <a:cubicBezTo>
                      <a:pt x="122" y="157"/>
                      <a:pt x="122" y="157"/>
                      <a:pt x="121" y="158"/>
                    </a:cubicBezTo>
                    <a:cubicBezTo>
                      <a:pt x="121" y="158"/>
                      <a:pt x="121" y="158"/>
                      <a:pt x="121" y="158"/>
                    </a:cubicBezTo>
                    <a:cubicBezTo>
                      <a:pt x="121" y="158"/>
                      <a:pt x="121" y="158"/>
                      <a:pt x="121" y="158"/>
                    </a:cubicBezTo>
                    <a:cubicBezTo>
                      <a:pt x="121" y="158"/>
                      <a:pt x="121" y="158"/>
                      <a:pt x="121" y="158"/>
                    </a:cubicBezTo>
                    <a:cubicBezTo>
                      <a:pt x="121" y="158"/>
                      <a:pt x="120" y="158"/>
                      <a:pt x="120" y="158"/>
                    </a:cubicBezTo>
                    <a:cubicBezTo>
                      <a:pt x="120" y="158"/>
                      <a:pt x="120" y="158"/>
                      <a:pt x="120" y="158"/>
                    </a:cubicBezTo>
                    <a:cubicBezTo>
                      <a:pt x="119" y="159"/>
                      <a:pt x="118" y="160"/>
                      <a:pt x="118" y="160"/>
                    </a:cubicBezTo>
                    <a:cubicBezTo>
                      <a:pt x="117" y="160"/>
                      <a:pt x="117" y="161"/>
                      <a:pt x="117" y="161"/>
                    </a:cubicBezTo>
                    <a:cubicBezTo>
                      <a:pt x="117" y="161"/>
                      <a:pt x="117" y="161"/>
                      <a:pt x="117" y="161"/>
                    </a:cubicBezTo>
                    <a:cubicBezTo>
                      <a:pt x="116" y="163"/>
                      <a:pt x="115" y="165"/>
                      <a:pt x="114" y="167"/>
                    </a:cubicBezTo>
                    <a:cubicBezTo>
                      <a:pt x="114" y="167"/>
                      <a:pt x="114" y="167"/>
                      <a:pt x="114" y="167"/>
                    </a:cubicBezTo>
                    <a:cubicBezTo>
                      <a:pt x="114" y="167"/>
                      <a:pt x="114" y="167"/>
                      <a:pt x="114" y="167"/>
                    </a:cubicBezTo>
                    <a:cubicBezTo>
                      <a:pt x="114" y="170"/>
                      <a:pt x="114" y="170"/>
                      <a:pt x="114" y="170"/>
                    </a:cubicBezTo>
                    <a:cubicBezTo>
                      <a:pt x="114" y="176"/>
                      <a:pt x="114" y="176"/>
                      <a:pt x="114" y="176"/>
                    </a:cubicBezTo>
                    <a:cubicBezTo>
                      <a:pt x="114" y="180"/>
                      <a:pt x="114" y="180"/>
                      <a:pt x="114" y="180"/>
                    </a:cubicBezTo>
                    <a:cubicBezTo>
                      <a:pt x="114" y="187"/>
                      <a:pt x="108" y="192"/>
                      <a:pt x="102" y="192"/>
                    </a:cubicBezTo>
                    <a:cubicBezTo>
                      <a:pt x="91" y="192"/>
                      <a:pt x="91" y="192"/>
                      <a:pt x="91" y="192"/>
                    </a:cubicBezTo>
                    <a:cubicBezTo>
                      <a:pt x="84" y="192"/>
                      <a:pt x="79" y="187"/>
                      <a:pt x="78" y="180"/>
                    </a:cubicBezTo>
                    <a:cubicBezTo>
                      <a:pt x="78" y="176"/>
                      <a:pt x="78" y="176"/>
                      <a:pt x="78" y="176"/>
                    </a:cubicBezTo>
                    <a:cubicBezTo>
                      <a:pt x="78" y="170"/>
                      <a:pt x="78" y="170"/>
                      <a:pt x="78" y="170"/>
                    </a:cubicBezTo>
                    <a:cubicBezTo>
                      <a:pt x="78" y="170"/>
                      <a:pt x="78" y="170"/>
                      <a:pt x="78" y="170"/>
                    </a:cubicBezTo>
                    <a:cubicBezTo>
                      <a:pt x="78" y="167"/>
                      <a:pt x="78" y="167"/>
                      <a:pt x="78" y="167"/>
                    </a:cubicBezTo>
                    <a:cubicBezTo>
                      <a:pt x="78" y="167"/>
                      <a:pt x="78" y="167"/>
                      <a:pt x="78" y="167"/>
                    </a:cubicBezTo>
                    <a:cubicBezTo>
                      <a:pt x="78" y="164"/>
                      <a:pt x="77" y="162"/>
                      <a:pt x="75" y="160"/>
                    </a:cubicBezTo>
                    <a:cubicBezTo>
                      <a:pt x="72" y="157"/>
                      <a:pt x="69" y="156"/>
                      <a:pt x="66" y="156"/>
                    </a:cubicBezTo>
                    <a:cubicBezTo>
                      <a:pt x="65" y="157"/>
                      <a:pt x="65" y="157"/>
                      <a:pt x="65" y="157"/>
                    </a:cubicBezTo>
                    <a:cubicBezTo>
                      <a:pt x="65" y="157"/>
                      <a:pt x="65" y="157"/>
                      <a:pt x="65" y="157"/>
                    </a:cubicBezTo>
                    <a:cubicBezTo>
                      <a:pt x="64" y="157"/>
                      <a:pt x="64" y="157"/>
                      <a:pt x="64" y="157"/>
                    </a:cubicBezTo>
                    <a:cubicBezTo>
                      <a:pt x="64" y="157"/>
                      <a:pt x="64" y="157"/>
                      <a:pt x="64" y="157"/>
                    </a:cubicBezTo>
                    <a:cubicBezTo>
                      <a:pt x="63" y="157"/>
                      <a:pt x="63" y="157"/>
                      <a:pt x="63" y="157"/>
                    </a:cubicBezTo>
                    <a:cubicBezTo>
                      <a:pt x="63" y="157"/>
                      <a:pt x="63" y="157"/>
                      <a:pt x="63" y="157"/>
                    </a:cubicBezTo>
                    <a:cubicBezTo>
                      <a:pt x="63" y="157"/>
                      <a:pt x="63" y="157"/>
                      <a:pt x="63" y="157"/>
                    </a:cubicBezTo>
                    <a:cubicBezTo>
                      <a:pt x="63" y="157"/>
                      <a:pt x="63" y="157"/>
                      <a:pt x="63" y="157"/>
                    </a:cubicBezTo>
                    <a:cubicBezTo>
                      <a:pt x="62" y="157"/>
                      <a:pt x="62" y="157"/>
                      <a:pt x="62" y="157"/>
                    </a:cubicBezTo>
                    <a:cubicBezTo>
                      <a:pt x="62" y="157"/>
                      <a:pt x="61" y="158"/>
                      <a:pt x="61" y="158"/>
                    </a:cubicBezTo>
                    <a:cubicBezTo>
                      <a:pt x="61" y="158"/>
                      <a:pt x="61" y="158"/>
                      <a:pt x="61" y="158"/>
                    </a:cubicBezTo>
                    <a:cubicBezTo>
                      <a:pt x="61" y="158"/>
                      <a:pt x="60" y="158"/>
                      <a:pt x="60" y="158"/>
                    </a:cubicBezTo>
                    <a:cubicBezTo>
                      <a:pt x="60" y="158"/>
                      <a:pt x="60" y="158"/>
                      <a:pt x="60" y="158"/>
                    </a:cubicBezTo>
                    <a:cubicBezTo>
                      <a:pt x="59" y="159"/>
                      <a:pt x="59" y="159"/>
                      <a:pt x="59" y="159"/>
                    </a:cubicBezTo>
                    <a:cubicBezTo>
                      <a:pt x="59" y="159"/>
                      <a:pt x="59" y="159"/>
                      <a:pt x="59" y="159"/>
                    </a:cubicBezTo>
                    <a:cubicBezTo>
                      <a:pt x="59" y="159"/>
                      <a:pt x="59" y="159"/>
                      <a:pt x="59" y="159"/>
                    </a:cubicBezTo>
                    <a:cubicBezTo>
                      <a:pt x="52" y="166"/>
                      <a:pt x="52" y="166"/>
                      <a:pt x="52" y="166"/>
                    </a:cubicBezTo>
                    <a:cubicBezTo>
                      <a:pt x="50" y="168"/>
                      <a:pt x="50" y="168"/>
                      <a:pt x="50" y="168"/>
                    </a:cubicBezTo>
                    <a:cubicBezTo>
                      <a:pt x="44" y="172"/>
                      <a:pt x="37" y="172"/>
                      <a:pt x="32" y="168"/>
                    </a:cubicBezTo>
                    <a:cubicBezTo>
                      <a:pt x="24" y="160"/>
                      <a:pt x="24" y="160"/>
                      <a:pt x="24" y="160"/>
                    </a:cubicBezTo>
                    <a:cubicBezTo>
                      <a:pt x="20" y="155"/>
                      <a:pt x="20" y="148"/>
                      <a:pt x="24" y="143"/>
                    </a:cubicBezTo>
                    <a:cubicBezTo>
                      <a:pt x="27" y="140"/>
                      <a:pt x="27" y="140"/>
                      <a:pt x="27" y="140"/>
                    </a:cubicBezTo>
                    <a:cubicBezTo>
                      <a:pt x="31" y="135"/>
                      <a:pt x="31" y="135"/>
                      <a:pt x="31" y="135"/>
                    </a:cubicBezTo>
                    <a:cubicBezTo>
                      <a:pt x="31" y="135"/>
                      <a:pt x="31" y="135"/>
                      <a:pt x="31" y="135"/>
                    </a:cubicBezTo>
                    <a:cubicBezTo>
                      <a:pt x="33" y="133"/>
                      <a:pt x="33" y="133"/>
                      <a:pt x="33" y="133"/>
                    </a:cubicBezTo>
                    <a:cubicBezTo>
                      <a:pt x="33" y="133"/>
                      <a:pt x="33" y="133"/>
                      <a:pt x="33" y="133"/>
                    </a:cubicBezTo>
                    <a:cubicBezTo>
                      <a:pt x="35" y="131"/>
                      <a:pt x="36" y="129"/>
                      <a:pt x="36" y="126"/>
                    </a:cubicBezTo>
                    <a:cubicBezTo>
                      <a:pt x="36" y="126"/>
                      <a:pt x="36" y="126"/>
                      <a:pt x="36" y="126"/>
                    </a:cubicBezTo>
                    <a:cubicBezTo>
                      <a:pt x="36" y="121"/>
                      <a:pt x="32" y="116"/>
                      <a:pt x="27" y="115"/>
                    </a:cubicBezTo>
                    <a:cubicBezTo>
                      <a:pt x="27" y="114"/>
                      <a:pt x="27" y="114"/>
                      <a:pt x="27" y="114"/>
                    </a:cubicBezTo>
                    <a:cubicBezTo>
                      <a:pt x="27" y="114"/>
                      <a:pt x="26" y="114"/>
                      <a:pt x="26" y="114"/>
                    </a:cubicBezTo>
                    <a:cubicBezTo>
                      <a:pt x="26" y="114"/>
                      <a:pt x="26" y="114"/>
                      <a:pt x="25" y="114"/>
                    </a:cubicBezTo>
                    <a:cubicBezTo>
                      <a:pt x="16" y="114"/>
                      <a:pt x="16" y="114"/>
                      <a:pt x="16" y="114"/>
                    </a:cubicBezTo>
                    <a:cubicBezTo>
                      <a:pt x="12" y="114"/>
                      <a:pt x="12" y="114"/>
                      <a:pt x="12" y="114"/>
                    </a:cubicBezTo>
                    <a:cubicBezTo>
                      <a:pt x="6" y="113"/>
                      <a:pt x="1" y="108"/>
                      <a:pt x="0" y="102"/>
                    </a:cubicBezTo>
                    <a:cubicBezTo>
                      <a:pt x="0" y="90"/>
                      <a:pt x="0" y="90"/>
                      <a:pt x="0" y="90"/>
                    </a:cubicBezTo>
                    <a:cubicBezTo>
                      <a:pt x="1" y="84"/>
                      <a:pt x="6" y="79"/>
                      <a:pt x="12" y="78"/>
                    </a:cubicBezTo>
                    <a:cubicBezTo>
                      <a:pt x="16" y="78"/>
                      <a:pt x="16" y="78"/>
                      <a:pt x="16" y="78"/>
                    </a:cubicBezTo>
                    <a:cubicBezTo>
                      <a:pt x="22" y="78"/>
                      <a:pt x="22" y="78"/>
                      <a:pt x="22" y="78"/>
                    </a:cubicBezTo>
                    <a:cubicBezTo>
                      <a:pt x="25" y="78"/>
                      <a:pt x="25" y="78"/>
                      <a:pt x="25" y="78"/>
                    </a:cubicBezTo>
                    <a:cubicBezTo>
                      <a:pt x="28" y="78"/>
                      <a:pt x="30" y="77"/>
                      <a:pt x="32" y="74"/>
                    </a:cubicBezTo>
                    <a:cubicBezTo>
                      <a:pt x="32" y="74"/>
                      <a:pt x="32" y="74"/>
                      <a:pt x="32" y="74"/>
                    </a:cubicBezTo>
                    <a:cubicBezTo>
                      <a:pt x="32" y="74"/>
                      <a:pt x="32" y="74"/>
                      <a:pt x="32" y="74"/>
                    </a:cubicBezTo>
                    <a:cubicBezTo>
                      <a:pt x="32" y="74"/>
                      <a:pt x="32" y="74"/>
                      <a:pt x="32" y="74"/>
                    </a:cubicBezTo>
                    <a:cubicBezTo>
                      <a:pt x="35" y="72"/>
                      <a:pt x="36" y="68"/>
                      <a:pt x="36" y="64"/>
                    </a:cubicBezTo>
                    <a:cubicBezTo>
                      <a:pt x="36" y="64"/>
                      <a:pt x="36" y="64"/>
                      <a:pt x="36" y="64"/>
                    </a:cubicBezTo>
                    <a:cubicBezTo>
                      <a:pt x="36" y="64"/>
                      <a:pt x="36" y="64"/>
                      <a:pt x="36" y="63"/>
                    </a:cubicBezTo>
                    <a:cubicBezTo>
                      <a:pt x="36" y="63"/>
                      <a:pt x="36" y="63"/>
                      <a:pt x="36" y="63"/>
                    </a:cubicBezTo>
                    <a:cubicBezTo>
                      <a:pt x="36" y="63"/>
                      <a:pt x="35" y="63"/>
                      <a:pt x="35" y="62"/>
                    </a:cubicBezTo>
                    <a:cubicBezTo>
                      <a:pt x="35" y="62"/>
                      <a:pt x="35" y="62"/>
                      <a:pt x="35" y="62"/>
                    </a:cubicBezTo>
                    <a:cubicBezTo>
                      <a:pt x="35" y="62"/>
                      <a:pt x="35" y="62"/>
                      <a:pt x="35" y="61"/>
                    </a:cubicBezTo>
                    <a:cubicBezTo>
                      <a:pt x="35" y="61"/>
                      <a:pt x="35" y="61"/>
                      <a:pt x="35" y="61"/>
                    </a:cubicBezTo>
                    <a:cubicBezTo>
                      <a:pt x="35" y="61"/>
                      <a:pt x="35" y="61"/>
                      <a:pt x="35" y="60"/>
                    </a:cubicBezTo>
                    <a:cubicBezTo>
                      <a:pt x="34" y="60"/>
                      <a:pt x="34" y="60"/>
                      <a:pt x="34" y="60"/>
                    </a:cubicBezTo>
                    <a:cubicBezTo>
                      <a:pt x="34" y="60"/>
                      <a:pt x="34" y="60"/>
                      <a:pt x="34" y="59"/>
                    </a:cubicBezTo>
                    <a:cubicBezTo>
                      <a:pt x="34" y="59"/>
                      <a:pt x="34" y="59"/>
                      <a:pt x="34" y="59"/>
                    </a:cubicBezTo>
                    <a:cubicBezTo>
                      <a:pt x="34" y="59"/>
                      <a:pt x="33" y="59"/>
                      <a:pt x="33" y="58"/>
                    </a:cubicBezTo>
                    <a:cubicBezTo>
                      <a:pt x="33" y="58"/>
                      <a:pt x="33" y="58"/>
                      <a:pt x="33" y="58"/>
                    </a:cubicBezTo>
                    <a:cubicBezTo>
                      <a:pt x="33" y="58"/>
                      <a:pt x="33" y="58"/>
                      <a:pt x="33" y="58"/>
                    </a:cubicBezTo>
                    <a:cubicBezTo>
                      <a:pt x="33" y="58"/>
                      <a:pt x="33" y="58"/>
                      <a:pt x="33" y="58"/>
                    </a:cubicBezTo>
                    <a:cubicBezTo>
                      <a:pt x="27" y="52"/>
                      <a:pt x="27" y="52"/>
                      <a:pt x="27" y="52"/>
                    </a:cubicBezTo>
                    <a:cubicBezTo>
                      <a:pt x="24" y="49"/>
                      <a:pt x="24" y="49"/>
                      <a:pt x="24" y="49"/>
                    </a:cubicBezTo>
                    <a:cubicBezTo>
                      <a:pt x="20" y="44"/>
                      <a:pt x="20" y="37"/>
                      <a:pt x="24" y="32"/>
                    </a:cubicBezTo>
                    <a:cubicBezTo>
                      <a:pt x="32" y="24"/>
                      <a:pt x="32" y="24"/>
                      <a:pt x="32" y="24"/>
                    </a:cubicBezTo>
                    <a:cubicBezTo>
                      <a:pt x="37" y="20"/>
                      <a:pt x="44" y="20"/>
                      <a:pt x="50" y="24"/>
                    </a:cubicBezTo>
                    <a:cubicBezTo>
                      <a:pt x="52" y="26"/>
                      <a:pt x="52" y="26"/>
                      <a:pt x="52" y="26"/>
                    </a:cubicBezTo>
                    <a:cubicBezTo>
                      <a:pt x="57" y="31"/>
                      <a:pt x="57" y="31"/>
                      <a:pt x="57" y="31"/>
                    </a:cubicBezTo>
                    <a:cubicBezTo>
                      <a:pt x="59" y="33"/>
                      <a:pt x="59" y="33"/>
                      <a:pt x="59" y="33"/>
                    </a:cubicBezTo>
                    <a:cubicBezTo>
                      <a:pt x="61" y="35"/>
                      <a:pt x="64" y="36"/>
                      <a:pt x="66" y="36"/>
                    </a:cubicBezTo>
                    <a:cubicBezTo>
                      <a:pt x="69" y="36"/>
                      <a:pt x="72" y="34"/>
                      <a:pt x="74" y="33"/>
                    </a:cubicBezTo>
                    <a:cubicBezTo>
                      <a:pt x="75" y="32"/>
                      <a:pt x="76" y="30"/>
                      <a:pt x="77" y="29"/>
                    </a:cubicBezTo>
                    <a:cubicBezTo>
                      <a:pt x="77" y="29"/>
                      <a:pt x="77" y="29"/>
                      <a:pt x="77" y="29"/>
                    </a:cubicBezTo>
                    <a:cubicBezTo>
                      <a:pt x="77" y="29"/>
                      <a:pt x="77" y="28"/>
                      <a:pt x="78" y="28"/>
                    </a:cubicBezTo>
                    <a:cubicBezTo>
                      <a:pt x="78" y="28"/>
                      <a:pt x="78" y="28"/>
                      <a:pt x="78" y="28"/>
                    </a:cubicBezTo>
                    <a:cubicBezTo>
                      <a:pt x="78" y="28"/>
                      <a:pt x="78" y="27"/>
                      <a:pt x="78" y="27"/>
                    </a:cubicBezTo>
                    <a:cubicBezTo>
                      <a:pt x="78" y="27"/>
                      <a:pt x="78" y="27"/>
                      <a:pt x="78" y="27"/>
                    </a:cubicBezTo>
                    <a:cubicBezTo>
                      <a:pt x="78" y="27"/>
                      <a:pt x="78" y="26"/>
                      <a:pt x="78" y="26"/>
                    </a:cubicBezTo>
                    <a:cubicBezTo>
                      <a:pt x="78" y="26"/>
                      <a:pt x="78" y="26"/>
                      <a:pt x="78" y="26"/>
                    </a:cubicBezTo>
                    <a:cubicBezTo>
                      <a:pt x="78" y="26"/>
                      <a:pt x="78" y="25"/>
                      <a:pt x="78" y="25"/>
                    </a:cubicBezTo>
                    <a:cubicBezTo>
                      <a:pt x="78" y="25"/>
                      <a:pt x="78" y="25"/>
                      <a:pt x="78" y="25"/>
                    </a:cubicBezTo>
                    <a:cubicBezTo>
                      <a:pt x="78" y="25"/>
                      <a:pt x="78" y="25"/>
                      <a:pt x="78" y="25"/>
                    </a:cubicBezTo>
                    <a:cubicBezTo>
                      <a:pt x="78" y="25"/>
                      <a:pt x="78" y="25"/>
                      <a:pt x="78" y="25"/>
                    </a:cubicBezTo>
                    <a:cubicBezTo>
                      <a:pt x="78" y="22"/>
                      <a:pt x="78" y="22"/>
                      <a:pt x="78" y="22"/>
                    </a:cubicBezTo>
                    <a:cubicBezTo>
                      <a:pt x="78" y="16"/>
                      <a:pt x="78" y="16"/>
                      <a:pt x="78" y="16"/>
                    </a:cubicBezTo>
                    <a:cubicBezTo>
                      <a:pt x="78" y="12"/>
                      <a:pt x="78" y="12"/>
                      <a:pt x="78" y="12"/>
                    </a:cubicBezTo>
                    <a:cubicBezTo>
                      <a:pt x="79" y="5"/>
                      <a:pt x="84" y="0"/>
                      <a:pt x="91" y="0"/>
                    </a:cubicBezTo>
                    <a:cubicBezTo>
                      <a:pt x="102" y="0"/>
                      <a:pt x="102" y="0"/>
                      <a:pt x="102" y="0"/>
                    </a:cubicBezTo>
                    <a:cubicBezTo>
                      <a:pt x="108" y="0"/>
                      <a:pt x="114" y="5"/>
                      <a:pt x="114" y="12"/>
                    </a:cubicBezTo>
                    <a:cubicBezTo>
                      <a:pt x="114" y="16"/>
                      <a:pt x="114" y="16"/>
                      <a:pt x="114" y="16"/>
                    </a:cubicBezTo>
                    <a:cubicBezTo>
                      <a:pt x="114" y="22"/>
                      <a:pt x="114" y="22"/>
                      <a:pt x="114" y="22"/>
                    </a:cubicBezTo>
                    <a:cubicBezTo>
                      <a:pt x="114" y="25"/>
                      <a:pt x="114" y="25"/>
                      <a:pt x="114" y="25"/>
                    </a:cubicBezTo>
                    <a:cubicBezTo>
                      <a:pt x="115" y="28"/>
                      <a:pt x="116" y="30"/>
                      <a:pt x="118" y="32"/>
                    </a:cubicBezTo>
                    <a:cubicBezTo>
                      <a:pt x="119" y="33"/>
                      <a:pt x="120" y="34"/>
                      <a:pt x="122" y="35"/>
                    </a:cubicBezTo>
                    <a:cubicBezTo>
                      <a:pt x="126" y="36"/>
                      <a:pt x="130" y="36"/>
                      <a:pt x="134" y="33"/>
                    </a:cubicBezTo>
                    <a:cubicBezTo>
                      <a:pt x="134" y="33"/>
                      <a:pt x="134" y="33"/>
                      <a:pt x="134" y="33"/>
                    </a:cubicBezTo>
                    <a:cubicBezTo>
                      <a:pt x="134" y="33"/>
                      <a:pt x="134" y="33"/>
                      <a:pt x="134" y="33"/>
                    </a:cubicBezTo>
                    <a:cubicBezTo>
                      <a:pt x="140" y="26"/>
                      <a:pt x="140" y="26"/>
                      <a:pt x="140" y="26"/>
                    </a:cubicBezTo>
                    <a:cubicBezTo>
                      <a:pt x="143" y="24"/>
                      <a:pt x="143" y="24"/>
                      <a:pt x="143" y="24"/>
                    </a:cubicBezTo>
                    <a:cubicBezTo>
                      <a:pt x="148" y="20"/>
                      <a:pt x="155" y="20"/>
                      <a:pt x="161" y="24"/>
                    </a:cubicBezTo>
                    <a:cubicBezTo>
                      <a:pt x="169" y="32"/>
                      <a:pt x="169" y="32"/>
                      <a:pt x="169" y="32"/>
                    </a:cubicBezTo>
                    <a:cubicBezTo>
                      <a:pt x="173" y="37"/>
                      <a:pt x="173" y="44"/>
                      <a:pt x="169" y="49"/>
                    </a:cubicBezTo>
                    <a:cubicBezTo>
                      <a:pt x="166" y="52"/>
                      <a:pt x="166" y="52"/>
                      <a:pt x="166" y="52"/>
                    </a:cubicBezTo>
                    <a:cubicBezTo>
                      <a:pt x="161" y="56"/>
                      <a:pt x="161" y="56"/>
                      <a:pt x="161" y="56"/>
                    </a:cubicBezTo>
                    <a:cubicBezTo>
                      <a:pt x="159" y="59"/>
                      <a:pt x="159" y="59"/>
                      <a:pt x="159" y="59"/>
                    </a:cubicBezTo>
                    <a:cubicBezTo>
                      <a:pt x="159" y="60"/>
                      <a:pt x="158" y="61"/>
                      <a:pt x="157" y="62"/>
                    </a:cubicBezTo>
                    <a:cubicBezTo>
                      <a:pt x="157" y="63"/>
                      <a:pt x="157" y="65"/>
                      <a:pt x="157" y="66"/>
                    </a:cubicBezTo>
                    <a:cubicBezTo>
                      <a:pt x="157" y="70"/>
                      <a:pt x="159" y="74"/>
                      <a:pt x="162" y="76"/>
                    </a:cubicBezTo>
                    <a:cubicBezTo>
                      <a:pt x="162" y="76"/>
                      <a:pt x="162" y="76"/>
                      <a:pt x="162" y="76"/>
                    </a:cubicBezTo>
                    <a:cubicBezTo>
                      <a:pt x="164" y="77"/>
                      <a:pt x="166" y="78"/>
                      <a:pt x="168" y="78"/>
                    </a:cubicBezTo>
                    <a:cubicBezTo>
                      <a:pt x="168" y="78"/>
                      <a:pt x="168" y="78"/>
                      <a:pt x="168" y="78"/>
                    </a:cubicBezTo>
                    <a:cubicBezTo>
                      <a:pt x="168" y="78"/>
                      <a:pt x="168" y="78"/>
                      <a:pt x="168" y="78"/>
                    </a:cubicBezTo>
                    <a:cubicBezTo>
                      <a:pt x="177" y="78"/>
                      <a:pt x="177" y="78"/>
                      <a:pt x="177" y="78"/>
                    </a:cubicBezTo>
                    <a:cubicBezTo>
                      <a:pt x="181" y="78"/>
                      <a:pt x="181" y="78"/>
                      <a:pt x="181" y="78"/>
                    </a:cubicBezTo>
                    <a:cubicBezTo>
                      <a:pt x="187" y="79"/>
                      <a:pt x="192" y="84"/>
                      <a:pt x="193" y="90"/>
                    </a:cubicBezTo>
                    <a:close/>
                    <a:moveTo>
                      <a:pt x="96" y="66"/>
                    </a:moveTo>
                    <a:cubicBezTo>
                      <a:pt x="80" y="66"/>
                      <a:pt x="66" y="79"/>
                      <a:pt x="66" y="96"/>
                    </a:cubicBezTo>
                    <a:cubicBezTo>
                      <a:pt x="66" y="113"/>
                      <a:pt x="80" y="126"/>
                      <a:pt x="96" y="126"/>
                    </a:cubicBezTo>
                    <a:cubicBezTo>
                      <a:pt x="113" y="126"/>
                      <a:pt x="127" y="113"/>
                      <a:pt x="127" y="96"/>
                    </a:cubicBezTo>
                    <a:cubicBezTo>
                      <a:pt x="127" y="79"/>
                      <a:pt x="113" y="66"/>
                      <a:pt x="96" y="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sp>
            <p:nvSpPr>
              <p:cNvPr id="140" name="Freeform 3298"/>
              <p:cNvSpPr>
                <a:spLocks noChangeAspect="1"/>
              </p:cNvSpPr>
              <p:nvPr/>
            </p:nvSpPr>
            <p:spPr bwMode="gray">
              <a:xfrm>
                <a:off x="8082541" y="4681341"/>
                <a:ext cx="416112" cy="309581"/>
              </a:xfrm>
              <a:custGeom>
                <a:avLst/>
                <a:gdLst>
                  <a:gd name="T0" fmla="*/ 162 w 193"/>
                  <a:gd name="T1" fmla="*/ 24 h 144"/>
                  <a:gd name="T2" fmla="*/ 92 w 193"/>
                  <a:gd name="T3" fmla="*/ 24 h 144"/>
                  <a:gd name="T4" fmla="*/ 84 w 193"/>
                  <a:gd name="T5" fmla="*/ 12 h 144"/>
                  <a:gd name="T6" fmla="*/ 60 w 193"/>
                  <a:gd name="T7" fmla="*/ 0 h 144"/>
                  <a:gd name="T8" fmla="*/ 30 w 193"/>
                  <a:gd name="T9" fmla="*/ 0 h 144"/>
                  <a:gd name="T10" fmla="*/ 0 w 193"/>
                  <a:gd name="T11" fmla="*/ 30 h 144"/>
                  <a:gd name="T12" fmla="*/ 0 w 193"/>
                  <a:gd name="T13" fmla="*/ 54 h 144"/>
                  <a:gd name="T14" fmla="*/ 0 w 193"/>
                  <a:gd name="T15" fmla="*/ 114 h 144"/>
                  <a:gd name="T16" fmla="*/ 30 w 193"/>
                  <a:gd name="T17" fmla="*/ 144 h 144"/>
                  <a:gd name="T18" fmla="*/ 162 w 193"/>
                  <a:gd name="T19" fmla="*/ 144 h 144"/>
                  <a:gd name="T20" fmla="*/ 193 w 193"/>
                  <a:gd name="T21" fmla="*/ 114 h 144"/>
                  <a:gd name="T22" fmla="*/ 193 w 193"/>
                  <a:gd name="T23" fmla="*/ 54 h 144"/>
                  <a:gd name="T24" fmla="*/ 162 w 193"/>
                  <a:gd name="T25" fmla="*/ 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44">
                    <a:moveTo>
                      <a:pt x="162" y="24"/>
                    </a:moveTo>
                    <a:cubicBezTo>
                      <a:pt x="92" y="24"/>
                      <a:pt x="92" y="24"/>
                      <a:pt x="92" y="24"/>
                    </a:cubicBezTo>
                    <a:cubicBezTo>
                      <a:pt x="84" y="12"/>
                      <a:pt x="84" y="12"/>
                      <a:pt x="84" y="12"/>
                    </a:cubicBezTo>
                    <a:cubicBezTo>
                      <a:pt x="79" y="4"/>
                      <a:pt x="79" y="0"/>
                      <a:pt x="60" y="0"/>
                    </a:cubicBezTo>
                    <a:cubicBezTo>
                      <a:pt x="30" y="0"/>
                      <a:pt x="30" y="0"/>
                      <a:pt x="30" y="0"/>
                    </a:cubicBezTo>
                    <a:cubicBezTo>
                      <a:pt x="13" y="0"/>
                      <a:pt x="0" y="13"/>
                      <a:pt x="0" y="30"/>
                    </a:cubicBezTo>
                    <a:cubicBezTo>
                      <a:pt x="0" y="54"/>
                      <a:pt x="0" y="54"/>
                      <a:pt x="0" y="54"/>
                    </a:cubicBezTo>
                    <a:cubicBezTo>
                      <a:pt x="0" y="114"/>
                      <a:pt x="0" y="114"/>
                      <a:pt x="0" y="114"/>
                    </a:cubicBezTo>
                    <a:cubicBezTo>
                      <a:pt x="0" y="131"/>
                      <a:pt x="13" y="144"/>
                      <a:pt x="30" y="144"/>
                    </a:cubicBezTo>
                    <a:cubicBezTo>
                      <a:pt x="162" y="144"/>
                      <a:pt x="162" y="144"/>
                      <a:pt x="162" y="144"/>
                    </a:cubicBezTo>
                    <a:cubicBezTo>
                      <a:pt x="179" y="144"/>
                      <a:pt x="193" y="131"/>
                      <a:pt x="193" y="114"/>
                    </a:cubicBezTo>
                    <a:cubicBezTo>
                      <a:pt x="193" y="54"/>
                      <a:pt x="193" y="54"/>
                      <a:pt x="193" y="54"/>
                    </a:cubicBezTo>
                    <a:cubicBezTo>
                      <a:pt x="193" y="37"/>
                      <a:pt x="179" y="24"/>
                      <a:pt x="162" y="24"/>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sp>
            <p:nvSpPr>
              <p:cNvPr id="141" name="Freeform 2958"/>
              <p:cNvSpPr>
                <a:spLocks noChangeAspect="1" noEditPoints="1"/>
              </p:cNvSpPr>
              <p:nvPr/>
            </p:nvSpPr>
            <p:spPr bwMode="gray">
              <a:xfrm>
                <a:off x="3318675" y="3135457"/>
                <a:ext cx="596672" cy="605973"/>
              </a:xfrm>
              <a:custGeom>
                <a:avLst/>
                <a:gdLst>
                  <a:gd name="T0" fmla="*/ 145 w 190"/>
                  <a:gd name="T1" fmla="*/ 53 h 193"/>
                  <a:gd name="T2" fmla="*/ 145 w 190"/>
                  <a:gd name="T3" fmla="*/ 51 h 193"/>
                  <a:gd name="T4" fmla="*/ 144 w 190"/>
                  <a:gd name="T5" fmla="*/ 51 h 193"/>
                  <a:gd name="T6" fmla="*/ 112 w 190"/>
                  <a:gd name="T7" fmla="*/ 45 h 193"/>
                  <a:gd name="T8" fmla="*/ 62 w 190"/>
                  <a:gd name="T9" fmla="*/ 65 h 193"/>
                  <a:gd name="T10" fmla="*/ 43 w 190"/>
                  <a:gd name="T11" fmla="*/ 111 h 193"/>
                  <a:gd name="T12" fmla="*/ 76 w 190"/>
                  <a:gd name="T13" fmla="*/ 147 h 193"/>
                  <a:gd name="T14" fmla="*/ 114 w 190"/>
                  <a:gd name="T15" fmla="*/ 128 h 193"/>
                  <a:gd name="T16" fmla="*/ 121 w 190"/>
                  <a:gd name="T17" fmla="*/ 141 h 193"/>
                  <a:gd name="T18" fmla="*/ 138 w 190"/>
                  <a:gd name="T19" fmla="*/ 147 h 193"/>
                  <a:gd name="T20" fmla="*/ 190 w 190"/>
                  <a:gd name="T21" fmla="*/ 81 h 193"/>
                  <a:gd name="T22" fmla="*/ 106 w 190"/>
                  <a:gd name="T23" fmla="*/ 0 h 193"/>
                  <a:gd name="T24" fmla="*/ 29 w 190"/>
                  <a:gd name="T25" fmla="*/ 32 h 193"/>
                  <a:gd name="T26" fmla="*/ 0 w 190"/>
                  <a:gd name="T27" fmla="*/ 106 h 193"/>
                  <a:gd name="T28" fmla="*/ 88 w 190"/>
                  <a:gd name="T29" fmla="*/ 193 h 193"/>
                  <a:gd name="T30" fmla="*/ 140 w 190"/>
                  <a:gd name="T31" fmla="*/ 182 h 193"/>
                  <a:gd name="T32" fmla="*/ 142 w 190"/>
                  <a:gd name="T33" fmla="*/ 181 h 193"/>
                  <a:gd name="T34" fmla="*/ 141 w 190"/>
                  <a:gd name="T35" fmla="*/ 179 h 193"/>
                  <a:gd name="T36" fmla="*/ 136 w 190"/>
                  <a:gd name="T37" fmla="*/ 167 h 193"/>
                  <a:gd name="T38" fmla="*/ 135 w 190"/>
                  <a:gd name="T39" fmla="*/ 165 h 193"/>
                  <a:gd name="T40" fmla="*/ 133 w 190"/>
                  <a:gd name="T41" fmla="*/ 166 h 193"/>
                  <a:gd name="T42" fmla="*/ 91 w 190"/>
                  <a:gd name="T43" fmla="*/ 175 h 193"/>
                  <a:gd name="T44" fmla="*/ 21 w 190"/>
                  <a:gd name="T45" fmla="*/ 105 h 193"/>
                  <a:gd name="T46" fmla="*/ 104 w 190"/>
                  <a:gd name="T47" fmla="*/ 18 h 193"/>
                  <a:gd name="T48" fmla="*/ 169 w 190"/>
                  <a:gd name="T49" fmla="*/ 83 h 193"/>
                  <a:gd name="T50" fmla="*/ 142 w 190"/>
                  <a:gd name="T51" fmla="*/ 129 h 193"/>
                  <a:gd name="T52" fmla="*/ 141 w 190"/>
                  <a:gd name="T53" fmla="*/ 129 h 193"/>
                  <a:gd name="T54" fmla="*/ 136 w 190"/>
                  <a:gd name="T55" fmla="*/ 127 h 193"/>
                  <a:gd name="T56" fmla="*/ 135 w 190"/>
                  <a:gd name="T57" fmla="*/ 102 h 193"/>
                  <a:gd name="T58" fmla="*/ 145 w 190"/>
                  <a:gd name="T59" fmla="*/ 53 h 193"/>
                  <a:gd name="T60" fmla="*/ 83 w 190"/>
                  <a:gd name="T61" fmla="*/ 128 h 193"/>
                  <a:gd name="T62" fmla="*/ 67 w 190"/>
                  <a:gd name="T63" fmla="*/ 110 h 193"/>
                  <a:gd name="T64" fmla="*/ 109 w 190"/>
                  <a:gd name="T65" fmla="*/ 64 h 193"/>
                  <a:gd name="T66" fmla="*/ 120 w 190"/>
                  <a:gd name="T67" fmla="*/ 65 h 193"/>
                  <a:gd name="T68" fmla="*/ 115 w 190"/>
                  <a:gd name="T69" fmla="*/ 93 h 193"/>
                  <a:gd name="T70" fmla="*/ 83 w 190"/>
                  <a:gd name="T71" fmla="*/ 12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0" h="193">
                    <a:moveTo>
                      <a:pt x="145" y="53"/>
                    </a:moveTo>
                    <a:cubicBezTo>
                      <a:pt x="145" y="51"/>
                      <a:pt x="145" y="51"/>
                      <a:pt x="145" y="51"/>
                    </a:cubicBezTo>
                    <a:cubicBezTo>
                      <a:pt x="144" y="51"/>
                      <a:pt x="144" y="51"/>
                      <a:pt x="144" y="51"/>
                    </a:cubicBezTo>
                    <a:cubicBezTo>
                      <a:pt x="135" y="47"/>
                      <a:pt x="124" y="45"/>
                      <a:pt x="112" y="45"/>
                    </a:cubicBezTo>
                    <a:cubicBezTo>
                      <a:pt x="93" y="45"/>
                      <a:pt x="75" y="52"/>
                      <a:pt x="62" y="65"/>
                    </a:cubicBezTo>
                    <a:cubicBezTo>
                      <a:pt x="50" y="77"/>
                      <a:pt x="43" y="94"/>
                      <a:pt x="43" y="111"/>
                    </a:cubicBezTo>
                    <a:cubicBezTo>
                      <a:pt x="43" y="135"/>
                      <a:pt x="59" y="147"/>
                      <a:pt x="76" y="147"/>
                    </a:cubicBezTo>
                    <a:cubicBezTo>
                      <a:pt x="92" y="147"/>
                      <a:pt x="104" y="141"/>
                      <a:pt x="114" y="128"/>
                    </a:cubicBezTo>
                    <a:cubicBezTo>
                      <a:pt x="115" y="133"/>
                      <a:pt x="117" y="137"/>
                      <a:pt x="121" y="141"/>
                    </a:cubicBezTo>
                    <a:cubicBezTo>
                      <a:pt x="125" y="145"/>
                      <a:pt x="131" y="147"/>
                      <a:pt x="138" y="147"/>
                    </a:cubicBezTo>
                    <a:cubicBezTo>
                      <a:pt x="164" y="147"/>
                      <a:pt x="190" y="124"/>
                      <a:pt x="190" y="81"/>
                    </a:cubicBezTo>
                    <a:cubicBezTo>
                      <a:pt x="190" y="33"/>
                      <a:pt x="156" y="0"/>
                      <a:pt x="106" y="0"/>
                    </a:cubicBezTo>
                    <a:cubicBezTo>
                      <a:pt x="76" y="0"/>
                      <a:pt x="48" y="12"/>
                      <a:pt x="29" y="32"/>
                    </a:cubicBezTo>
                    <a:cubicBezTo>
                      <a:pt x="10" y="52"/>
                      <a:pt x="0" y="78"/>
                      <a:pt x="0" y="106"/>
                    </a:cubicBezTo>
                    <a:cubicBezTo>
                      <a:pt x="0" y="157"/>
                      <a:pt x="37" y="193"/>
                      <a:pt x="88" y="193"/>
                    </a:cubicBezTo>
                    <a:cubicBezTo>
                      <a:pt x="109" y="193"/>
                      <a:pt x="125" y="190"/>
                      <a:pt x="140" y="182"/>
                    </a:cubicBezTo>
                    <a:cubicBezTo>
                      <a:pt x="142" y="181"/>
                      <a:pt x="142" y="181"/>
                      <a:pt x="142" y="181"/>
                    </a:cubicBezTo>
                    <a:cubicBezTo>
                      <a:pt x="141" y="179"/>
                      <a:pt x="141" y="179"/>
                      <a:pt x="141" y="179"/>
                    </a:cubicBezTo>
                    <a:cubicBezTo>
                      <a:pt x="136" y="167"/>
                      <a:pt x="136" y="167"/>
                      <a:pt x="136" y="167"/>
                    </a:cubicBezTo>
                    <a:cubicBezTo>
                      <a:pt x="135" y="165"/>
                      <a:pt x="135" y="165"/>
                      <a:pt x="135" y="165"/>
                    </a:cubicBezTo>
                    <a:cubicBezTo>
                      <a:pt x="133" y="166"/>
                      <a:pt x="133" y="166"/>
                      <a:pt x="133" y="166"/>
                    </a:cubicBezTo>
                    <a:cubicBezTo>
                      <a:pt x="122" y="172"/>
                      <a:pt x="107" y="175"/>
                      <a:pt x="91" y="175"/>
                    </a:cubicBezTo>
                    <a:cubicBezTo>
                      <a:pt x="50" y="175"/>
                      <a:pt x="21" y="147"/>
                      <a:pt x="21" y="105"/>
                    </a:cubicBezTo>
                    <a:cubicBezTo>
                      <a:pt x="21" y="54"/>
                      <a:pt x="56" y="18"/>
                      <a:pt x="104" y="18"/>
                    </a:cubicBezTo>
                    <a:cubicBezTo>
                      <a:pt x="144" y="18"/>
                      <a:pt x="169" y="43"/>
                      <a:pt x="169" y="83"/>
                    </a:cubicBezTo>
                    <a:cubicBezTo>
                      <a:pt x="169" y="111"/>
                      <a:pt x="155" y="129"/>
                      <a:pt x="142" y="129"/>
                    </a:cubicBezTo>
                    <a:cubicBezTo>
                      <a:pt x="142" y="129"/>
                      <a:pt x="142" y="129"/>
                      <a:pt x="141" y="129"/>
                    </a:cubicBezTo>
                    <a:cubicBezTo>
                      <a:pt x="139" y="129"/>
                      <a:pt x="138" y="128"/>
                      <a:pt x="136" y="127"/>
                    </a:cubicBezTo>
                    <a:cubicBezTo>
                      <a:pt x="134" y="124"/>
                      <a:pt x="132" y="118"/>
                      <a:pt x="135" y="102"/>
                    </a:cubicBezTo>
                    <a:lnTo>
                      <a:pt x="145" y="53"/>
                    </a:lnTo>
                    <a:close/>
                    <a:moveTo>
                      <a:pt x="83" y="128"/>
                    </a:moveTo>
                    <a:cubicBezTo>
                      <a:pt x="68" y="128"/>
                      <a:pt x="67" y="115"/>
                      <a:pt x="67" y="110"/>
                    </a:cubicBezTo>
                    <a:cubicBezTo>
                      <a:pt x="67" y="85"/>
                      <a:pt x="86" y="64"/>
                      <a:pt x="109" y="64"/>
                    </a:cubicBezTo>
                    <a:cubicBezTo>
                      <a:pt x="114" y="64"/>
                      <a:pt x="118" y="65"/>
                      <a:pt x="120" y="65"/>
                    </a:cubicBezTo>
                    <a:cubicBezTo>
                      <a:pt x="115" y="93"/>
                      <a:pt x="115" y="93"/>
                      <a:pt x="115" y="93"/>
                    </a:cubicBezTo>
                    <a:cubicBezTo>
                      <a:pt x="112" y="110"/>
                      <a:pt x="97" y="128"/>
                      <a:pt x="83" y="128"/>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grpSp>
            <p:nvGrpSpPr>
              <p:cNvPr id="142" name="Gruppieren 277"/>
              <p:cNvGrpSpPr>
                <a:grpSpLocks noChangeAspect="1"/>
              </p:cNvGrpSpPr>
              <p:nvPr/>
            </p:nvGrpSpPr>
            <p:grpSpPr bwMode="gray">
              <a:xfrm>
                <a:off x="5545637" y="3049308"/>
                <a:ext cx="1129397" cy="1135145"/>
                <a:chOff x="5381627" y="5992813"/>
                <a:chExt cx="623888" cy="627063"/>
              </a:xfrm>
              <a:solidFill>
                <a:schemeClr val="bg2"/>
              </a:solidFill>
            </p:grpSpPr>
            <p:sp>
              <p:nvSpPr>
                <p:cNvPr id="154" name="Freeform 3329"/>
                <p:cNvSpPr>
                  <a:spLocks noEditPoints="1"/>
                </p:cNvSpPr>
                <p:nvPr/>
              </p:nvSpPr>
              <p:spPr bwMode="gray">
                <a:xfrm>
                  <a:off x="5381627" y="5992813"/>
                  <a:ext cx="623888" cy="627063"/>
                </a:xfrm>
                <a:custGeom>
                  <a:avLst/>
                  <a:gdLst>
                    <a:gd name="T0" fmla="*/ 125 w 166"/>
                    <a:gd name="T1" fmla="*/ 101 h 167"/>
                    <a:gd name="T2" fmla="*/ 134 w 166"/>
                    <a:gd name="T3" fmla="*/ 67 h 167"/>
                    <a:gd name="T4" fmla="*/ 67 w 166"/>
                    <a:gd name="T5" fmla="*/ 0 h 167"/>
                    <a:gd name="T6" fmla="*/ 0 w 166"/>
                    <a:gd name="T7" fmla="*/ 67 h 167"/>
                    <a:gd name="T8" fmla="*/ 67 w 166"/>
                    <a:gd name="T9" fmla="*/ 134 h 167"/>
                    <a:gd name="T10" fmla="*/ 101 w 166"/>
                    <a:gd name="T11" fmla="*/ 125 h 167"/>
                    <a:gd name="T12" fmla="*/ 136 w 166"/>
                    <a:gd name="T13" fmla="*/ 160 h 167"/>
                    <a:gd name="T14" fmla="*/ 160 w 166"/>
                    <a:gd name="T15" fmla="*/ 160 h 167"/>
                    <a:gd name="T16" fmla="*/ 160 w 166"/>
                    <a:gd name="T17" fmla="*/ 136 h 167"/>
                    <a:gd name="T18" fmla="*/ 125 w 166"/>
                    <a:gd name="T19" fmla="*/ 101 h 167"/>
                    <a:gd name="T20" fmla="*/ 67 w 166"/>
                    <a:gd name="T21" fmla="*/ 118 h 167"/>
                    <a:gd name="T22" fmla="*/ 17 w 166"/>
                    <a:gd name="T23" fmla="*/ 67 h 167"/>
                    <a:gd name="T24" fmla="*/ 67 w 166"/>
                    <a:gd name="T25" fmla="*/ 17 h 167"/>
                    <a:gd name="T26" fmla="*/ 117 w 166"/>
                    <a:gd name="T27" fmla="*/ 67 h 167"/>
                    <a:gd name="T28" fmla="*/ 67 w 166"/>
                    <a:gd name="T29" fmla="*/ 11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67">
                      <a:moveTo>
                        <a:pt x="125" y="101"/>
                      </a:moveTo>
                      <a:cubicBezTo>
                        <a:pt x="131" y="91"/>
                        <a:pt x="134" y="80"/>
                        <a:pt x="134" y="67"/>
                      </a:cubicBezTo>
                      <a:cubicBezTo>
                        <a:pt x="134" y="30"/>
                        <a:pt x="104" y="0"/>
                        <a:pt x="67" y="0"/>
                      </a:cubicBezTo>
                      <a:cubicBezTo>
                        <a:pt x="30" y="0"/>
                        <a:pt x="0" y="30"/>
                        <a:pt x="0" y="67"/>
                      </a:cubicBezTo>
                      <a:cubicBezTo>
                        <a:pt x="0" y="104"/>
                        <a:pt x="30" y="134"/>
                        <a:pt x="67" y="134"/>
                      </a:cubicBezTo>
                      <a:cubicBezTo>
                        <a:pt x="79" y="134"/>
                        <a:pt x="91" y="131"/>
                        <a:pt x="101" y="125"/>
                      </a:cubicBezTo>
                      <a:cubicBezTo>
                        <a:pt x="136" y="160"/>
                        <a:pt x="136" y="160"/>
                        <a:pt x="136" y="160"/>
                      </a:cubicBezTo>
                      <a:cubicBezTo>
                        <a:pt x="142" y="167"/>
                        <a:pt x="153" y="167"/>
                        <a:pt x="160" y="160"/>
                      </a:cubicBezTo>
                      <a:cubicBezTo>
                        <a:pt x="166" y="153"/>
                        <a:pt x="166" y="143"/>
                        <a:pt x="160" y="136"/>
                      </a:cubicBezTo>
                      <a:lnTo>
                        <a:pt x="125" y="101"/>
                      </a:lnTo>
                      <a:close/>
                      <a:moveTo>
                        <a:pt x="67" y="118"/>
                      </a:moveTo>
                      <a:cubicBezTo>
                        <a:pt x="39" y="118"/>
                        <a:pt x="17" y="95"/>
                        <a:pt x="17" y="67"/>
                      </a:cubicBezTo>
                      <a:cubicBezTo>
                        <a:pt x="17" y="40"/>
                        <a:pt x="39" y="17"/>
                        <a:pt x="67" y="17"/>
                      </a:cubicBezTo>
                      <a:cubicBezTo>
                        <a:pt x="95" y="17"/>
                        <a:pt x="117" y="40"/>
                        <a:pt x="117" y="67"/>
                      </a:cubicBezTo>
                      <a:cubicBezTo>
                        <a:pt x="117" y="95"/>
                        <a:pt x="95" y="118"/>
                        <a:pt x="67" y="1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sp>
              <p:nvSpPr>
                <p:cNvPr id="155" name="Freeform 3330"/>
                <p:cNvSpPr>
                  <a:spLocks/>
                </p:cNvSpPr>
                <p:nvPr/>
              </p:nvSpPr>
              <p:spPr bwMode="gray">
                <a:xfrm>
                  <a:off x="5487988" y="6099176"/>
                  <a:ext cx="146050" cy="146050"/>
                </a:xfrm>
                <a:custGeom>
                  <a:avLst/>
                  <a:gdLst>
                    <a:gd name="T0" fmla="*/ 0 w 39"/>
                    <a:gd name="T1" fmla="*/ 39 h 39"/>
                    <a:gd name="T2" fmla="*/ 11 w 39"/>
                    <a:gd name="T3" fmla="*/ 39 h 39"/>
                    <a:gd name="T4" fmla="*/ 39 w 39"/>
                    <a:gd name="T5" fmla="*/ 11 h 39"/>
                    <a:gd name="T6" fmla="*/ 39 w 39"/>
                    <a:gd name="T7" fmla="*/ 0 h 39"/>
                    <a:gd name="T8" fmla="*/ 0 w 39"/>
                    <a:gd name="T9" fmla="*/ 39 h 39"/>
                  </a:gdLst>
                  <a:ahLst/>
                  <a:cxnLst>
                    <a:cxn ang="0">
                      <a:pos x="T0" y="T1"/>
                    </a:cxn>
                    <a:cxn ang="0">
                      <a:pos x="T2" y="T3"/>
                    </a:cxn>
                    <a:cxn ang="0">
                      <a:pos x="T4" y="T5"/>
                    </a:cxn>
                    <a:cxn ang="0">
                      <a:pos x="T6" y="T7"/>
                    </a:cxn>
                    <a:cxn ang="0">
                      <a:pos x="T8" y="T9"/>
                    </a:cxn>
                  </a:cxnLst>
                  <a:rect l="0" t="0" r="r" b="b"/>
                  <a:pathLst>
                    <a:path w="39" h="39">
                      <a:moveTo>
                        <a:pt x="0" y="39"/>
                      </a:moveTo>
                      <a:cubicBezTo>
                        <a:pt x="11" y="39"/>
                        <a:pt x="11" y="39"/>
                        <a:pt x="11" y="39"/>
                      </a:cubicBezTo>
                      <a:cubicBezTo>
                        <a:pt x="11" y="24"/>
                        <a:pt x="24" y="11"/>
                        <a:pt x="39" y="11"/>
                      </a:cubicBezTo>
                      <a:cubicBezTo>
                        <a:pt x="39" y="0"/>
                        <a:pt x="39" y="0"/>
                        <a:pt x="39" y="0"/>
                      </a:cubicBezTo>
                      <a:cubicBezTo>
                        <a:pt x="17" y="0"/>
                        <a:pt x="0" y="18"/>
                        <a:pt x="0" y="39"/>
                      </a:cubicBezTo>
                      <a:close/>
                    </a:path>
                  </a:pathLst>
                </a:custGeom>
                <a:grpFill/>
                <a:ln w="9525" cap="rnd">
                  <a:no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grpSp>
          <p:sp>
            <p:nvSpPr>
              <p:cNvPr id="143" name="Freeform 2188"/>
              <p:cNvSpPr>
                <a:spLocks noChangeAspect="1" noEditPoints="1"/>
              </p:cNvSpPr>
              <p:nvPr/>
            </p:nvSpPr>
            <p:spPr bwMode="gray">
              <a:xfrm>
                <a:off x="7401048" y="1148824"/>
                <a:ext cx="841518" cy="840628"/>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290 w 400"/>
                  <a:gd name="T11" fmla="*/ 154 h 400"/>
                  <a:gd name="T12" fmla="*/ 290 w 400"/>
                  <a:gd name="T13" fmla="*/ 160 h 400"/>
                  <a:gd name="T14" fmla="*/ 159 w 400"/>
                  <a:gd name="T15" fmla="*/ 291 h 400"/>
                  <a:gd name="T16" fmla="*/ 88 w 400"/>
                  <a:gd name="T17" fmla="*/ 270 h 400"/>
                  <a:gd name="T18" fmla="*/ 99 w 400"/>
                  <a:gd name="T19" fmla="*/ 271 h 400"/>
                  <a:gd name="T20" fmla="*/ 156 w 400"/>
                  <a:gd name="T21" fmla="*/ 251 h 400"/>
                  <a:gd name="T22" fmla="*/ 113 w 400"/>
                  <a:gd name="T23" fmla="*/ 219 h 400"/>
                  <a:gd name="T24" fmla="*/ 122 w 400"/>
                  <a:gd name="T25" fmla="*/ 220 h 400"/>
                  <a:gd name="T26" fmla="*/ 134 w 400"/>
                  <a:gd name="T27" fmla="*/ 219 h 400"/>
                  <a:gd name="T28" fmla="*/ 97 w 400"/>
                  <a:gd name="T29" fmla="*/ 173 h 400"/>
                  <a:gd name="T30" fmla="*/ 97 w 400"/>
                  <a:gd name="T31" fmla="*/ 173 h 400"/>
                  <a:gd name="T32" fmla="*/ 118 w 400"/>
                  <a:gd name="T33" fmla="*/ 179 h 400"/>
                  <a:gd name="T34" fmla="*/ 98 w 400"/>
                  <a:gd name="T35" fmla="*/ 140 h 400"/>
                  <a:gd name="T36" fmla="*/ 104 w 400"/>
                  <a:gd name="T37" fmla="*/ 117 h 400"/>
                  <a:gd name="T38" fmla="*/ 199 w 400"/>
                  <a:gd name="T39" fmla="*/ 165 h 400"/>
                  <a:gd name="T40" fmla="*/ 198 w 400"/>
                  <a:gd name="T41" fmla="*/ 155 h 400"/>
                  <a:gd name="T42" fmla="*/ 244 w 400"/>
                  <a:gd name="T43" fmla="*/ 109 h 400"/>
                  <a:gd name="T44" fmla="*/ 277 w 400"/>
                  <a:gd name="T45" fmla="*/ 123 h 400"/>
                  <a:gd name="T46" fmla="*/ 306 w 400"/>
                  <a:gd name="T47" fmla="*/ 112 h 400"/>
                  <a:gd name="T48" fmla="*/ 286 w 400"/>
                  <a:gd name="T49" fmla="*/ 138 h 400"/>
                  <a:gd name="T50" fmla="*/ 313 w 400"/>
                  <a:gd name="T51" fmla="*/ 130 h 400"/>
                  <a:gd name="T52" fmla="*/ 290 w 400"/>
                  <a:gd name="T53" fmla="*/ 154 h 400"/>
                  <a:gd name="T54" fmla="*/ 290 w 400"/>
                  <a:gd name="T55" fmla="*/ 154 h 400"/>
                  <a:gd name="T56" fmla="*/ 290 w 400"/>
                  <a:gd name="T57" fmla="*/ 15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0" h="400">
                    <a:moveTo>
                      <a:pt x="200" y="0"/>
                    </a:moveTo>
                    <a:cubicBezTo>
                      <a:pt x="90" y="0"/>
                      <a:pt x="0" y="90"/>
                      <a:pt x="0" y="200"/>
                    </a:cubicBezTo>
                    <a:cubicBezTo>
                      <a:pt x="0" y="310"/>
                      <a:pt x="90" y="400"/>
                      <a:pt x="200" y="400"/>
                    </a:cubicBezTo>
                    <a:cubicBezTo>
                      <a:pt x="311" y="400"/>
                      <a:pt x="400" y="310"/>
                      <a:pt x="400" y="200"/>
                    </a:cubicBezTo>
                    <a:cubicBezTo>
                      <a:pt x="400" y="90"/>
                      <a:pt x="311" y="0"/>
                      <a:pt x="200" y="0"/>
                    </a:cubicBezTo>
                    <a:close/>
                    <a:moveTo>
                      <a:pt x="290" y="154"/>
                    </a:moveTo>
                    <a:cubicBezTo>
                      <a:pt x="290" y="156"/>
                      <a:pt x="290" y="158"/>
                      <a:pt x="290" y="160"/>
                    </a:cubicBezTo>
                    <a:cubicBezTo>
                      <a:pt x="290" y="221"/>
                      <a:pt x="244" y="291"/>
                      <a:pt x="159" y="291"/>
                    </a:cubicBezTo>
                    <a:cubicBezTo>
                      <a:pt x="133" y="291"/>
                      <a:pt x="109" y="284"/>
                      <a:pt x="88" y="270"/>
                    </a:cubicBezTo>
                    <a:cubicBezTo>
                      <a:pt x="92" y="271"/>
                      <a:pt x="96" y="271"/>
                      <a:pt x="99" y="271"/>
                    </a:cubicBezTo>
                    <a:cubicBezTo>
                      <a:pt x="121" y="271"/>
                      <a:pt x="141" y="264"/>
                      <a:pt x="156" y="251"/>
                    </a:cubicBezTo>
                    <a:cubicBezTo>
                      <a:pt x="136" y="251"/>
                      <a:pt x="119" y="238"/>
                      <a:pt x="113" y="219"/>
                    </a:cubicBezTo>
                    <a:cubicBezTo>
                      <a:pt x="116" y="220"/>
                      <a:pt x="119" y="220"/>
                      <a:pt x="122" y="220"/>
                    </a:cubicBezTo>
                    <a:cubicBezTo>
                      <a:pt x="126" y="220"/>
                      <a:pt x="130" y="220"/>
                      <a:pt x="134" y="219"/>
                    </a:cubicBezTo>
                    <a:cubicBezTo>
                      <a:pt x="113" y="214"/>
                      <a:pt x="97" y="196"/>
                      <a:pt x="97" y="173"/>
                    </a:cubicBezTo>
                    <a:cubicBezTo>
                      <a:pt x="97" y="173"/>
                      <a:pt x="97" y="173"/>
                      <a:pt x="97" y="173"/>
                    </a:cubicBezTo>
                    <a:cubicBezTo>
                      <a:pt x="103" y="176"/>
                      <a:pt x="111" y="178"/>
                      <a:pt x="118" y="179"/>
                    </a:cubicBezTo>
                    <a:cubicBezTo>
                      <a:pt x="106" y="170"/>
                      <a:pt x="98" y="156"/>
                      <a:pt x="98" y="140"/>
                    </a:cubicBezTo>
                    <a:cubicBezTo>
                      <a:pt x="98" y="132"/>
                      <a:pt x="100" y="124"/>
                      <a:pt x="104" y="117"/>
                    </a:cubicBezTo>
                    <a:cubicBezTo>
                      <a:pt x="127" y="145"/>
                      <a:pt x="161" y="163"/>
                      <a:pt x="199" y="165"/>
                    </a:cubicBezTo>
                    <a:cubicBezTo>
                      <a:pt x="198" y="162"/>
                      <a:pt x="198" y="158"/>
                      <a:pt x="198" y="155"/>
                    </a:cubicBezTo>
                    <a:cubicBezTo>
                      <a:pt x="198" y="129"/>
                      <a:pt x="218" y="109"/>
                      <a:pt x="244" y="109"/>
                    </a:cubicBezTo>
                    <a:cubicBezTo>
                      <a:pt x="257" y="109"/>
                      <a:pt x="269" y="114"/>
                      <a:pt x="277" y="123"/>
                    </a:cubicBezTo>
                    <a:cubicBezTo>
                      <a:pt x="288" y="121"/>
                      <a:pt x="298" y="117"/>
                      <a:pt x="306" y="112"/>
                    </a:cubicBezTo>
                    <a:cubicBezTo>
                      <a:pt x="303" y="123"/>
                      <a:pt x="296" y="132"/>
                      <a:pt x="286" y="138"/>
                    </a:cubicBezTo>
                    <a:cubicBezTo>
                      <a:pt x="296" y="137"/>
                      <a:pt x="304" y="134"/>
                      <a:pt x="313" y="130"/>
                    </a:cubicBezTo>
                    <a:cubicBezTo>
                      <a:pt x="306" y="140"/>
                      <a:pt x="299" y="148"/>
                      <a:pt x="290" y="154"/>
                    </a:cubicBezTo>
                    <a:close/>
                    <a:moveTo>
                      <a:pt x="290" y="154"/>
                    </a:moveTo>
                    <a:cubicBezTo>
                      <a:pt x="290" y="154"/>
                      <a:pt x="290" y="154"/>
                      <a:pt x="290" y="154"/>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grpSp>
            <p:nvGrpSpPr>
              <p:cNvPr id="144" name="Gruppieren 284"/>
              <p:cNvGrpSpPr>
                <a:grpSpLocks noChangeAspect="1"/>
              </p:cNvGrpSpPr>
              <p:nvPr/>
            </p:nvGrpSpPr>
            <p:grpSpPr bwMode="gray">
              <a:xfrm>
                <a:off x="6071931" y="5414233"/>
                <a:ext cx="811804" cy="565319"/>
                <a:chOff x="3146425" y="5738805"/>
                <a:chExt cx="873125" cy="608020"/>
              </a:xfrm>
              <a:solidFill>
                <a:schemeClr val="bg2"/>
              </a:solidFill>
            </p:grpSpPr>
            <p:sp>
              <p:nvSpPr>
                <p:cNvPr id="152" name="Freeform 2799"/>
                <p:cNvSpPr>
                  <a:spLocks noEditPoints="1"/>
                </p:cNvSpPr>
                <p:nvPr/>
              </p:nvSpPr>
              <p:spPr bwMode="gray">
                <a:xfrm>
                  <a:off x="3232150" y="5738805"/>
                  <a:ext cx="698500" cy="495299"/>
                </a:xfrm>
                <a:custGeom>
                  <a:avLst/>
                  <a:gdLst>
                    <a:gd name="T0" fmla="*/ 164 w 186"/>
                    <a:gd name="T1" fmla="*/ 0 h 132"/>
                    <a:gd name="T2" fmla="*/ 22 w 186"/>
                    <a:gd name="T3" fmla="*/ 0 h 132"/>
                    <a:gd name="T4" fmla="*/ 0 w 186"/>
                    <a:gd name="T5" fmla="*/ 25 h 132"/>
                    <a:gd name="T6" fmla="*/ 0 w 186"/>
                    <a:gd name="T7" fmla="*/ 107 h 132"/>
                    <a:gd name="T8" fmla="*/ 22 w 186"/>
                    <a:gd name="T9" fmla="*/ 132 h 132"/>
                    <a:gd name="T10" fmla="*/ 164 w 186"/>
                    <a:gd name="T11" fmla="*/ 132 h 132"/>
                    <a:gd name="T12" fmla="*/ 186 w 186"/>
                    <a:gd name="T13" fmla="*/ 107 h 132"/>
                    <a:gd name="T14" fmla="*/ 186 w 186"/>
                    <a:gd name="T15" fmla="*/ 25 h 132"/>
                    <a:gd name="T16" fmla="*/ 164 w 186"/>
                    <a:gd name="T17" fmla="*/ 0 h 132"/>
                    <a:gd name="T18" fmla="*/ 175 w 186"/>
                    <a:gd name="T19" fmla="*/ 99 h 132"/>
                    <a:gd name="T20" fmla="*/ 156 w 186"/>
                    <a:gd name="T21" fmla="*/ 121 h 132"/>
                    <a:gd name="T22" fmla="*/ 31 w 186"/>
                    <a:gd name="T23" fmla="*/ 121 h 132"/>
                    <a:gd name="T24" fmla="*/ 12 w 186"/>
                    <a:gd name="T25" fmla="*/ 99 h 132"/>
                    <a:gd name="T26" fmla="*/ 12 w 186"/>
                    <a:gd name="T27" fmla="*/ 31 h 132"/>
                    <a:gd name="T28" fmla="*/ 31 w 186"/>
                    <a:gd name="T29" fmla="*/ 9 h 132"/>
                    <a:gd name="T30" fmla="*/ 156 w 186"/>
                    <a:gd name="T31" fmla="*/ 9 h 132"/>
                    <a:gd name="T32" fmla="*/ 175 w 186"/>
                    <a:gd name="T33" fmla="*/ 31 h 132"/>
                    <a:gd name="T34" fmla="*/ 175 w 186"/>
                    <a:gd name="T35" fmla="*/ 9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6" h="132">
                      <a:moveTo>
                        <a:pt x="164" y="0"/>
                      </a:moveTo>
                      <a:cubicBezTo>
                        <a:pt x="22" y="0"/>
                        <a:pt x="22" y="0"/>
                        <a:pt x="22" y="0"/>
                      </a:cubicBezTo>
                      <a:cubicBezTo>
                        <a:pt x="10" y="0"/>
                        <a:pt x="0" y="11"/>
                        <a:pt x="0" y="25"/>
                      </a:cubicBezTo>
                      <a:cubicBezTo>
                        <a:pt x="0" y="107"/>
                        <a:pt x="0" y="107"/>
                        <a:pt x="0" y="107"/>
                      </a:cubicBezTo>
                      <a:cubicBezTo>
                        <a:pt x="0" y="121"/>
                        <a:pt x="10" y="132"/>
                        <a:pt x="22" y="132"/>
                      </a:cubicBezTo>
                      <a:cubicBezTo>
                        <a:pt x="164" y="132"/>
                        <a:pt x="164" y="132"/>
                        <a:pt x="164" y="132"/>
                      </a:cubicBezTo>
                      <a:cubicBezTo>
                        <a:pt x="176" y="132"/>
                        <a:pt x="186" y="121"/>
                        <a:pt x="186" y="107"/>
                      </a:cubicBezTo>
                      <a:cubicBezTo>
                        <a:pt x="186" y="25"/>
                        <a:pt x="186" y="25"/>
                        <a:pt x="186" y="25"/>
                      </a:cubicBezTo>
                      <a:cubicBezTo>
                        <a:pt x="186" y="11"/>
                        <a:pt x="176" y="0"/>
                        <a:pt x="164" y="0"/>
                      </a:cubicBezTo>
                      <a:close/>
                      <a:moveTo>
                        <a:pt x="175" y="99"/>
                      </a:moveTo>
                      <a:cubicBezTo>
                        <a:pt x="175" y="111"/>
                        <a:pt x="166" y="121"/>
                        <a:pt x="156" y="121"/>
                      </a:cubicBezTo>
                      <a:cubicBezTo>
                        <a:pt x="31" y="121"/>
                        <a:pt x="31" y="121"/>
                        <a:pt x="31" y="121"/>
                      </a:cubicBezTo>
                      <a:cubicBezTo>
                        <a:pt x="20" y="121"/>
                        <a:pt x="12" y="111"/>
                        <a:pt x="12" y="99"/>
                      </a:cubicBezTo>
                      <a:cubicBezTo>
                        <a:pt x="12" y="31"/>
                        <a:pt x="12" y="31"/>
                        <a:pt x="12" y="31"/>
                      </a:cubicBezTo>
                      <a:cubicBezTo>
                        <a:pt x="12" y="19"/>
                        <a:pt x="20" y="9"/>
                        <a:pt x="31" y="9"/>
                      </a:cubicBezTo>
                      <a:cubicBezTo>
                        <a:pt x="156" y="9"/>
                        <a:pt x="156" y="9"/>
                        <a:pt x="156" y="9"/>
                      </a:cubicBezTo>
                      <a:cubicBezTo>
                        <a:pt x="166" y="9"/>
                        <a:pt x="175" y="19"/>
                        <a:pt x="175" y="31"/>
                      </a:cubicBezTo>
                      <a:lnTo>
                        <a:pt x="175" y="9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sp>
              <p:nvSpPr>
                <p:cNvPr id="153" name="Freeform 2800"/>
                <p:cNvSpPr>
                  <a:spLocks noEditPoints="1"/>
                </p:cNvSpPr>
                <p:nvPr/>
              </p:nvSpPr>
              <p:spPr bwMode="gray">
                <a:xfrm>
                  <a:off x="3146425" y="6259513"/>
                  <a:ext cx="873125" cy="87312"/>
                </a:xfrm>
                <a:custGeom>
                  <a:avLst/>
                  <a:gdLst>
                    <a:gd name="T0" fmla="*/ 0 w 233"/>
                    <a:gd name="T1" fmla="*/ 13 h 23"/>
                    <a:gd name="T2" fmla="*/ 17 w 233"/>
                    <a:gd name="T3" fmla="*/ 23 h 23"/>
                    <a:gd name="T4" fmla="*/ 216 w 233"/>
                    <a:gd name="T5" fmla="*/ 23 h 23"/>
                    <a:gd name="T6" fmla="*/ 233 w 233"/>
                    <a:gd name="T7" fmla="*/ 13 h 23"/>
                    <a:gd name="T8" fmla="*/ 233 w 233"/>
                    <a:gd name="T9" fmla="*/ 0 h 23"/>
                    <a:gd name="T10" fmla="*/ 0 w 233"/>
                    <a:gd name="T11" fmla="*/ 0 h 23"/>
                    <a:gd name="T12" fmla="*/ 0 w 233"/>
                    <a:gd name="T13" fmla="*/ 13 h 23"/>
                    <a:gd name="T14" fmla="*/ 95 w 233"/>
                    <a:gd name="T15" fmla="*/ 8 h 23"/>
                    <a:gd name="T16" fmla="*/ 137 w 233"/>
                    <a:gd name="T17" fmla="*/ 8 h 23"/>
                    <a:gd name="T18" fmla="*/ 137 w 233"/>
                    <a:gd name="T19" fmla="*/ 15 h 23"/>
                    <a:gd name="T20" fmla="*/ 95 w 233"/>
                    <a:gd name="T21" fmla="*/ 15 h 23"/>
                    <a:gd name="T22" fmla="*/ 95 w 233"/>
                    <a:gd name="T23"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 h="23">
                      <a:moveTo>
                        <a:pt x="0" y="13"/>
                      </a:moveTo>
                      <a:cubicBezTo>
                        <a:pt x="0" y="19"/>
                        <a:pt x="7" y="23"/>
                        <a:pt x="17" y="23"/>
                      </a:cubicBezTo>
                      <a:cubicBezTo>
                        <a:pt x="216" y="23"/>
                        <a:pt x="216" y="23"/>
                        <a:pt x="216" y="23"/>
                      </a:cubicBezTo>
                      <a:cubicBezTo>
                        <a:pt x="225" y="23"/>
                        <a:pt x="233" y="19"/>
                        <a:pt x="233" y="13"/>
                      </a:cubicBezTo>
                      <a:cubicBezTo>
                        <a:pt x="233" y="0"/>
                        <a:pt x="233" y="0"/>
                        <a:pt x="233" y="0"/>
                      </a:cubicBezTo>
                      <a:cubicBezTo>
                        <a:pt x="0" y="0"/>
                        <a:pt x="0" y="0"/>
                        <a:pt x="0" y="0"/>
                      </a:cubicBezTo>
                      <a:lnTo>
                        <a:pt x="0" y="13"/>
                      </a:lnTo>
                      <a:close/>
                      <a:moveTo>
                        <a:pt x="95" y="8"/>
                      </a:moveTo>
                      <a:cubicBezTo>
                        <a:pt x="137" y="8"/>
                        <a:pt x="137" y="8"/>
                        <a:pt x="137" y="8"/>
                      </a:cubicBezTo>
                      <a:cubicBezTo>
                        <a:pt x="137" y="15"/>
                        <a:pt x="137" y="15"/>
                        <a:pt x="137" y="15"/>
                      </a:cubicBezTo>
                      <a:cubicBezTo>
                        <a:pt x="95" y="15"/>
                        <a:pt x="95" y="15"/>
                        <a:pt x="95" y="15"/>
                      </a:cubicBezTo>
                      <a:lnTo>
                        <a:pt x="95"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grpSp>
          <p:sp>
            <p:nvSpPr>
              <p:cNvPr id="145" name="Freeform 2870"/>
              <p:cNvSpPr>
                <a:spLocks noChangeAspect="1" noEditPoints="1"/>
              </p:cNvSpPr>
              <p:nvPr/>
            </p:nvSpPr>
            <p:spPr bwMode="gray">
              <a:xfrm>
                <a:off x="9499071" y="1074314"/>
                <a:ext cx="606418" cy="945143"/>
              </a:xfrm>
              <a:custGeom>
                <a:avLst/>
                <a:gdLst>
                  <a:gd name="T0" fmla="*/ 140 w 141"/>
                  <a:gd name="T1" fmla="*/ 37 h 220"/>
                  <a:gd name="T2" fmla="*/ 103 w 141"/>
                  <a:gd name="T3" fmla="*/ 0 h 220"/>
                  <a:gd name="T4" fmla="*/ 38 w 141"/>
                  <a:gd name="T5" fmla="*/ 0 h 220"/>
                  <a:gd name="T6" fmla="*/ 2 w 141"/>
                  <a:gd name="T7" fmla="*/ 32 h 220"/>
                  <a:gd name="T8" fmla="*/ 1 w 141"/>
                  <a:gd name="T9" fmla="*/ 99 h 220"/>
                  <a:gd name="T10" fmla="*/ 1 w 141"/>
                  <a:gd name="T11" fmla="*/ 178 h 220"/>
                  <a:gd name="T12" fmla="*/ 42 w 141"/>
                  <a:gd name="T13" fmla="*/ 219 h 220"/>
                  <a:gd name="T14" fmla="*/ 103 w 141"/>
                  <a:gd name="T15" fmla="*/ 218 h 220"/>
                  <a:gd name="T16" fmla="*/ 140 w 141"/>
                  <a:gd name="T17" fmla="*/ 181 h 220"/>
                  <a:gd name="T18" fmla="*/ 140 w 141"/>
                  <a:gd name="T19" fmla="*/ 108 h 220"/>
                  <a:gd name="T20" fmla="*/ 140 w 141"/>
                  <a:gd name="T21" fmla="*/ 37 h 220"/>
                  <a:gd name="T22" fmla="*/ 95 w 141"/>
                  <a:gd name="T23" fmla="*/ 17 h 220"/>
                  <a:gd name="T24" fmla="*/ 46 w 141"/>
                  <a:gd name="T25" fmla="*/ 17 h 220"/>
                  <a:gd name="T26" fmla="*/ 95 w 141"/>
                  <a:gd name="T27" fmla="*/ 17 h 220"/>
                  <a:gd name="T28" fmla="*/ 70 w 141"/>
                  <a:gd name="T29" fmla="*/ 213 h 220"/>
                  <a:gd name="T30" fmla="*/ 60 w 141"/>
                  <a:gd name="T31" fmla="*/ 203 h 220"/>
                  <a:gd name="T32" fmla="*/ 70 w 141"/>
                  <a:gd name="T33" fmla="*/ 193 h 220"/>
                  <a:gd name="T34" fmla="*/ 79 w 141"/>
                  <a:gd name="T35" fmla="*/ 203 h 220"/>
                  <a:gd name="T36" fmla="*/ 70 w 141"/>
                  <a:gd name="T37" fmla="*/ 213 h 220"/>
                  <a:gd name="T38" fmla="*/ 127 w 141"/>
                  <a:gd name="T39" fmla="*/ 182 h 220"/>
                  <a:gd name="T40" fmla="*/ 15 w 141"/>
                  <a:gd name="T41" fmla="*/ 182 h 220"/>
                  <a:gd name="T42" fmla="*/ 15 w 141"/>
                  <a:gd name="T43" fmla="*/ 46 h 220"/>
                  <a:gd name="T44" fmla="*/ 127 w 141"/>
                  <a:gd name="T45" fmla="*/ 46 h 220"/>
                  <a:gd name="T46" fmla="*/ 127 w 141"/>
                  <a:gd name="T47" fmla="*/ 18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 h="220">
                    <a:moveTo>
                      <a:pt x="140" y="37"/>
                    </a:moveTo>
                    <a:cubicBezTo>
                      <a:pt x="140" y="14"/>
                      <a:pt x="125" y="0"/>
                      <a:pt x="103" y="0"/>
                    </a:cubicBezTo>
                    <a:cubicBezTo>
                      <a:pt x="81" y="0"/>
                      <a:pt x="59" y="0"/>
                      <a:pt x="38" y="0"/>
                    </a:cubicBezTo>
                    <a:cubicBezTo>
                      <a:pt x="17" y="0"/>
                      <a:pt x="3" y="12"/>
                      <a:pt x="2" y="32"/>
                    </a:cubicBezTo>
                    <a:cubicBezTo>
                      <a:pt x="0" y="54"/>
                      <a:pt x="1" y="77"/>
                      <a:pt x="1" y="99"/>
                    </a:cubicBezTo>
                    <a:cubicBezTo>
                      <a:pt x="1" y="125"/>
                      <a:pt x="1" y="151"/>
                      <a:pt x="1" y="178"/>
                    </a:cubicBezTo>
                    <a:cubicBezTo>
                      <a:pt x="1" y="199"/>
                      <a:pt x="13" y="220"/>
                      <a:pt x="42" y="219"/>
                    </a:cubicBezTo>
                    <a:cubicBezTo>
                      <a:pt x="62" y="217"/>
                      <a:pt x="83" y="218"/>
                      <a:pt x="103" y="218"/>
                    </a:cubicBezTo>
                    <a:cubicBezTo>
                      <a:pt x="125" y="218"/>
                      <a:pt x="140" y="204"/>
                      <a:pt x="140" y="181"/>
                    </a:cubicBezTo>
                    <a:cubicBezTo>
                      <a:pt x="141" y="157"/>
                      <a:pt x="140" y="133"/>
                      <a:pt x="140" y="108"/>
                    </a:cubicBezTo>
                    <a:cubicBezTo>
                      <a:pt x="140" y="85"/>
                      <a:pt x="140" y="61"/>
                      <a:pt x="140" y="37"/>
                    </a:cubicBezTo>
                    <a:close/>
                    <a:moveTo>
                      <a:pt x="95" y="17"/>
                    </a:moveTo>
                    <a:cubicBezTo>
                      <a:pt x="78" y="17"/>
                      <a:pt x="63" y="17"/>
                      <a:pt x="46" y="17"/>
                    </a:cubicBezTo>
                    <a:cubicBezTo>
                      <a:pt x="53" y="11"/>
                      <a:pt x="90" y="12"/>
                      <a:pt x="95" y="17"/>
                    </a:cubicBezTo>
                    <a:close/>
                    <a:moveTo>
                      <a:pt x="70" y="213"/>
                    </a:moveTo>
                    <a:cubicBezTo>
                      <a:pt x="64" y="213"/>
                      <a:pt x="60" y="208"/>
                      <a:pt x="60" y="203"/>
                    </a:cubicBezTo>
                    <a:cubicBezTo>
                      <a:pt x="60" y="198"/>
                      <a:pt x="64" y="193"/>
                      <a:pt x="70" y="193"/>
                    </a:cubicBezTo>
                    <a:cubicBezTo>
                      <a:pt x="75" y="193"/>
                      <a:pt x="79" y="198"/>
                      <a:pt x="79" y="203"/>
                    </a:cubicBezTo>
                    <a:cubicBezTo>
                      <a:pt x="79" y="208"/>
                      <a:pt x="75" y="213"/>
                      <a:pt x="70" y="213"/>
                    </a:cubicBezTo>
                    <a:close/>
                    <a:moveTo>
                      <a:pt x="127" y="182"/>
                    </a:moveTo>
                    <a:cubicBezTo>
                      <a:pt x="110" y="182"/>
                      <a:pt x="32" y="182"/>
                      <a:pt x="15" y="182"/>
                    </a:cubicBezTo>
                    <a:cubicBezTo>
                      <a:pt x="15" y="168"/>
                      <a:pt x="15" y="70"/>
                      <a:pt x="15" y="46"/>
                    </a:cubicBezTo>
                    <a:cubicBezTo>
                      <a:pt x="23" y="46"/>
                      <a:pt x="41" y="46"/>
                      <a:pt x="127" y="46"/>
                    </a:cubicBezTo>
                    <a:cubicBezTo>
                      <a:pt x="127" y="63"/>
                      <a:pt x="127" y="177"/>
                      <a:pt x="127" y="182"/>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grpSp>
            <p:nvGrpSpPr>
              <p:cNvPr id="146" name="Gruppieren 328"/>
              <p:cNvGrpSpPr>
                <a:grpSpLocks noChangeAspect="1"/>
              </p:cNvGrpSpPr>
              <p:nvPr/>
            </p:nvGrpSpPr>
            <p:grpSpPr bwMode="gray">
              <a:xfrm>
                <a:off x="10392137" y="2906877"/>
                <a:ext cx="545306" cy="402430"/>
                <a:chOff x="3219450" y="5688013"/>
                <a:chExt cx="727075" cy="536575"/>
              </a:xfrm>
              <a:solidFill>
                <a:schemeClr val="bg1"/>
              </a:solidFill>
            </p:grpSpPr>
            <p:sp>
              <p:nvSpPr>
                <p:cNvPr id="149" name="Freeform 2951"/>
                <p:cNvSpPr>
                  <a:spLocks/>
                </p:cNvSpPr>
                <p:nvPr/>
              </p:nvSpPr>
              <p:spPr bwMode="gray">
                <a:xfrm>
                  <a:off x="3497263" y="6040438"/>
                  <a:ext cx="179388" cy="184150"/>
                </a:xfrm>
                <a:custGeom>
                  <a:avLst/>
                  <a:gdLst>
                    <a:gd name="T0" fmla="*/ 40 w 48"/>
                    <a:gd name="T1" fmla="*/ 9 h 49"/>
                    <a:gd name="T2" fmla="*/ 40 w 48"/>
                    <a:gd name="T3" fmla="*/ 40 h 49"/>
                    <a:gd name="T4" fmla="*/ 8 w 48"/>
                    <a:gd name="T5" fmla="*/ 40 h 49"/>
                    <a:gd name="T6" fmla="*/ 8 w 48"/>
                    <a:gd name="T7" fmla="*/ 9 h 49"/>
                    <a:gd name="T8" fmla="*/ 40 w 48"/>
                    <a:gd name="T9" fmla="*/ 9 h 49"/>
                  </a:gdLst>
                  <a:ahLst/>
                  <a:cxnLst>
                    <a:cxn ang="0">
                      <a:pos x="T0" y="T1"/>
                    </a:cxn>
                    <a:cxn ang="0">
                      <a:pos x="T2" y="T3"/>
                    </a:cxn>
                    <a:cxn ang="0">
                      <a:pos x="T4" y="T5"/>
                    </a:cxn>
                    <a:cxn ang="0">
                      <a:pos x="T6" y="T7"/>
                    </a:cxn>
                    <a:cxn ang="0">
                      <a:pos x="T8" y="T9"/>
                    </a:cxn>
                  </a:cxnLst>
                  <a:rect l="0" t="0" r="r" b="b"/>
                  <a:pathLst>
                    <a:path w="48" h="49">
                      <a:moveTo>
                        <a:pt x="40" y="9"/>
                      </a:moveTo>
                      <a:cubicBezTo>
                        <a:pt x="48" y="18"/>
                        <a:pt x="48" y="32"/>
                        <a:pt x="40" y="40"/>
                      </a:cubicBezTo>
                      <a:cubicBezTo>
                        <a:pt x="31" y="49"/>
                        <a:pt x="17" y="49"/>
                        <a:pt x="8" y="40"/>
                      </a:cubicBezTo>
                      <a:cubicBezTo>
                        <a:pt x="0" y="32"/>
                        <a:pt x="0" y="18"/>
                        <a:pt x="8" y="9"/>
                      </a:cubicBezTo>
                      <a:cubicBezTo>
                        <a:pt x="17" y="0"/>
                        <a:pt x="31" y="0"/>
                        <a:pt x="4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sp>
              <p:nvSpPr>
                <p:cNvPr id="150" name="Freeform 2952"/>
                <p:cNvSpPr>
                  <a:spLocks/>
                </p:cNvSpPr>
                <p:nvPr/>
              </p:nvSpPr>
              <p:spPr bwMode="gray">
                <a:xfrm>
                  <a:off x="3349625" y="5872163"/>
                  <a:ext cx="469900" cy="187325"/>
                </a:xfrm>
                <a:custGeom>
                  <a:avLst/>
                  <a:gdLst>
                    <a:gd name="T0" fmla="*/ 5 w 125"/>
                    <a:gd name="T1" fmla="*/ 23 h 50"/>
                    <a:gd name="T2" fmla="*/ 5 w 125"/>
                    <a:gd name="T3" fmla="*/ 24 h 50"/>
                    <a:gd name="T4" fmla="*/ 5 w 125"/>
                    <a:gd name="T5" fmla="*/ 44 h 50"/>
                    <a:gd name="T6" fmla="*/ 26 w 125"/>
                    <a:gd name="T7" fmla="*/ 44 h 50"/>
                    <a:gd name="T8" fmla="*/ 100 w 125"/>
                    <a:gd name="T9" fmla="*/ 44 h 50"/>
                    <a:gd name="T10" fmla="*/ 120 w 125"/>
                    <a:gd name="T11" fmla="*/ 44 h 50"/>
                    <a:gd name="T12" fmla="*/ 125 w 125"/>
                    <a:gd name="T13" fmla="*/ 33 h 50"/>
                    <a:gd name="T14" fmla="*/ 121 w 125"/>
                    <a:gd name="T15" fmla="*/ 23 h 50"/>
                    <a:gd name="T16" fmla="*/ 63 w 125"/>
                    <a:gd name="T17" fmla="*/ 0 h 50"/>
                    <a:gd name="T18" fmla="*/ 5 w 125"/>
                    <a:gd name="T19" fmla="*/ 2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50">
                      <a:moveTo>
                        <a:pt x="5" y="23"/>
                      </a:moveTo>
                      <a:cubicBezTo>
                        <a:pt x="5" y="24"/>
                        <a:pt x="5" y="24"/>
                        <a:pt x="5" y="24"/>
                      </a:cubicBezTo>
                      <a:cubicBezTo>
                        <a:pt x="0" y="29"/>
                        <a:pt x="0" y="38"/>
                        <a:pt x="5" y="44"/>
                      </a:cubicBezTo>
                      <a:cubicBezTo>
                        <a:pt x="11" y="49"/>
                        <a:pt x="20" y="50"/>
                        <a:pt x="26" y="44"/>
                      </a:cubicBezTo>
                      <a:cubicBezTo>
                        <a:pt x="46" y="24"/>
                        <a:pt x="80" y="24"/>
                        <a:pt x="100" y="44"/>
                      </a:cubicBezTo>
                      <a:cubicBezTo>
                        <a:pt x="106" y="50"/>
                        <a:pt x="115" y="49"/>
                        <a:pt x="120" y="44"/>
                      </a:cubicBezTo>
                      <a:cubicBezTo>
                        <a:pt x="123" y="41"/>
                        <a:pt x="125" y="37"/>
                        <a:pt x="125" y="33"/>
                      </a:cubicBezTo>
                      <a:cubicBezTo>
                        <a:pt x="125" y="30"/>
                        <a:pt x="123" y="26"/>
                        <a:pt x="121" y="23"/>
                      </a:cubicBezTo>
                      <a:cubicBezTo>
                        <a:pt x="105" y="8"/>
                        <a:pt x="85" y="0"/>
                        <a:pt x="63" y="0"/>
                      </a:cubicBezTo>
                      <a:cubicBezTo>
                        <a:pt x="41" y="0"/>
                        <a:pt x="21" y="8"/>
                        <a:pt x="5"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sp>
              <p:nvSpPr>
                <p:cNvPr id="151" name="Freeform 2953"/>
                <p:cNvSpPr>
                  <a:spLocks/>
                </p:cNvSpPr>
                <p:nvPr/>
              </p:nvSpPr>
              <p:spPr bwMode="gray">
                <a:xfrm>
                  <a:off x="3219450" y="5688013"/>
                  <a:ext cx="727075" cy="239712"/>
                </a:xfrm>
                <a:custGeom>
                  <a:avLst/>
                  <a:gdLst>
                    <a:gd name="T0" fmla="*/ 98 w 194"/>
                    <a:gd name="T1" fmla="*/ 0 h 64"/>
                    <a:gd name="T2" fmla="*/ 6 w 194"/>
                    <a:gd name="T3" fmla="*/ 38 h 64"/>
                    <a:gd name="T4" fmla="*/ 6 w 194"/>
                    <a:gd name="T5" fmla="*/ 38 h 64"/>
                    <a:gd name="T6" fmla="*/ 6 w 194"/>
                    <a:gd name="T7" fmla="*/ 58 h 64"/>
                    <a:gd name="T8" fmla="*/ 26 w 194"/>
                    <a:gd name="T9" fmla="*/ 58 h 64"/>
                    <a:gd name="T10" fmla="*/ 98 w 194"/>
                    <a:gd name="T11" fmla="*/ 29 h 64"/>
                    <a:gd name="T12" fmla="*/ 170 w 194"/>
                    <a:gd name="T13" fmla="*/ 58 h 64"/>
                    <a:gd name="T14" fmla="*/ 190 w 194"/>
                    <a:gd name="T15" fmla="*/ 58 h 64"/>
                    <a:gd name="T16" fmla="*/ 194 w 194"/>
                    <a:gd name="T17" fmla="*/ 48 h 64"/>
                    <a:gd name="T18" fmla="*/ 190 w 194"/>
                    <a:gd name="T19" fmla="*/ 38 h 64"/>
                    <a:gd name="T20" fmla="*/ 98 w 194"/>
                    <a:gd name="T2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64">
                      <a:moveTo>
                        <a:pt x="98" y="0"/>
                      </a:moveTo>
                      <a:cubicBezTo>
                        <a:pt x="64" y="0"/>
                        <a:pt x="31" y="14"/>
                        <a:pt x="6" y="38"/>
                      </a:cubicBezTo>
                      <a:cubicBezTo>
                        <a:pt x="6" y="38"/>
                        <a:pt x="6" y="38"/>
                        <a:pt x="6" y="38"/>
                      </a:cubicBezTo>
                      <a:cubicBezTo>
                        <a:pt x="0" y="44"/>
                        <a:pt x="0" y="52"/>
                        <a:pt x="6" y="58"/>
                      </a:cubicBezTo>
                      <a:cubicBezTo>
                        <a:pt x="12" y="64"/>
                        <a:pt x="20" y="64"/>
                        <a:pt x="26" y="58"/>
                      </a:cubicBezTo>
                      <a:cubicBezTo>
                        <a:pt x="45" y="39"/>
                        <a:pt x="71" y="29"/>
                        <a:pt x="98" y="29"/>
                      </a:cubicBezTo>
                      <a:cubicBezTo>
                        <a:pt x="124" y="29"/>
                        <a:pt x="150" y="39"/>
                        <a:pt x="170" y="58"/>
                      </a:cubicBezTo>
                      <a:cubicBezTo>
                        <a:pt x="175" y="64"/>
                        <a:pt x="184" y="64"/>
                        <a:pt x="190" y="58"/>
                      </a:cubicBezTo>
                      <a:cubicBezTo>
                        <a:pt x="193" y="55"/>
                        <a:pt x="194" y="52"/>
                        <a:pt x="194" y="48"/>
                      </a:cubicBezTo>
                      <a:cubicBezTo>
                        <a:pt x="194" y="44"/>
                        <a:pt x="193" y="41"/>
                        <a:pt x="190" y="38"/>
                      </a:cubicBezTo>
                      <a:cubicBezTo>
                        <a:pt x="165" y="14"/>
                        <a:pt x="133" y="0"/>
                        <a:pt x="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grpSp>
          <p:sp>
            <p:nvSpPr>
              <p:cNvPr id="147" name="Freeform 13"/>
              <p:cNvSpPr>
                <a:spLocks/>
              </p:cNvSpPr>
              <p:nvPr/>
            </p:nvSpPr>
            <p:spPr bwMode="gray">
              <a:xfrm>
                <a:off x="3056254" y="3013170"/>
                <a:ext cx="978651" cy="917550"/>
              </a:xfrm>
              <a:custGeom>
                <a:avLst/>
                <a:gdLst>
                  <a:gd name="T0" fmla="*/ 322 w 400"/>
                  <a:gd name="T1" fmla="*/ 0 h 375"/>
                  <a:gd name="T2" fmla="*/ 82 w 400"/>
                  <a:gd name="T3" fmla="*/ 0 h 375"/>
                  <a:gd name="T4" fmla="*/ 0 w 400"/>
                  <a:gd name="T5" fmla="*/ 58 h 375"/>
                  <a:gd name="T6" fmla="*/ 0 w 400"/>
                  <a:gd name="T7" fmla="*/ 238 h 375"/>
                  <a:gd name="T8" fmla="*/ 82 w 400"/>
                  <a:gd name="T9" fmla="*/ 300 h 375"/>
                  <a:gd name="T10" fmla="*/ 151 w 400"/>
                  <a:gd name="T11" fmla="*/ 300 h 375"/>
                  <a:gd name="T12" fmla="*/ 153 w 400"/>
                  <a:gd name="T13" fmla="*/ 303 h 375"/>
                  <a:gd name="T14" fmla="*/ 205 w 400"/>
                  <a:gd name="T15" fmla="*/ 375 h 375"/>
                  <a:gd name="T16" fmla="*/ 204 w 400"/>
                  <a:gd name="T17" fmla="*/ 300 h 375"/>
                  <a:gd name="T18" fmla="*/ 322 w 400"/>
                  <a:gd name="T19" fmla="*/ 300 h 375"/>
                  <a:gd name="T20" fmla="*/ 400 w 400"/>
                  <a:gd name="T21" fmla="*/ 238 h 375"/>
                  <a:gd name="T22" fmla="*/ 400 w 400"/>
                  <a:gd name="T23" fmla="*/ 58 h 375"/>
                  <a:gd name="T24" fmla="*/ 322 w 400"/>
                  <a:gd name="T25" fmla="*/ 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0" h="375">
                    <a:moveTo>
                      <a:pt x="322" y="0"/>
                    </a:moveTo>
                    <a:cubicBezTo>
                      <a:pt x="82" y="0"/>
                      <a:pt x="82" y="0"/>
                      <a:pt x="82" y="0"/>
                    </a:cubicBezTo>
                    <a:cubicBezTo>
                      <a:pt x="38" y="0"/>
                      <a:pt x="0" y="25"/>
                      <a:pt x="0" y="58"/>
                    </a:cubicBezTo>
                    <a:cubicBezTo>
                      <a:pt x="0" y="238"/>
                      <a:pt x="0" y="238"/>
                      <a:pt x="0" y="238"/>
                    </a:cubicBezTo>
                    <a:cubicBezTo>
                      <a:pt x="0" y="271"/>
                      <a:pt x="38" y="300"/>
                      <a:pt x="82" y="300"/>
                    </a:cubicBezTo>
                    <a:cubicBezTo>
                      <a:pt x="151" y="300"/>
                      <a:pt x="151" y="300"/>
                      <a:pt x="151" y="300"/>
                    </a:cubicBezTo>
                    <a:cubicBezTo>
                      <a:pt x="153" y="303"/>
                      <a:pt x="153" y="303"/>
                      <a:pt x="153" y="303"/>
                    </a:cubicBezTo>
                    <a:cubicBezTo>
                      <a:pt x="205" y="375"/>
                      <a:pt x="205" y="375"/>
                      <a:pt x="205" y="375"/>
                    </a:cubicBezTo>
                    <a:cubicBezTo>
                      <a:pt x="204" y="300"/>
                      <a:pt x="204" y="300"/>
                      <a:pt x="204" y="300"/>
                    </a:cubicBezTo>
                    <a:cubicBezTo>
                      <a:pt x="322" y="300"/>
                      <a:pt x="322" y="300"/>
                      <a:pt x="322" y="300"/>
                    </a:cubicBezTo>
                    <a:cubicBezTo>
                      <a:pt x="366" y="300"/>
                      <a:pt x="400" y="271"/>
                      <a:pt x="400" y="238"/>
                    </a:cubicBezTo>
                    <a:cubicBezTo>
                      <a:pt x="400" y="58"/>
                      <a:pt x="400" y="58"/>
                      <a:pt x="400" y="58"/>
                    </a:cubicBezTo>
                    <a:cubicBezTo>
                      <a:pt x="400" y="25"/>
                      <a:pt x="366" y="0"/>
                      <a:pt x="322"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sp>
            <p:nvSpPr>
              <p:cNvPr id="148" name="Freeform 13"/>
              <p:cNvSpPr>
                <a:spLocks/>
              </p:cNvSpPr>
              <p:nvPr/>
            </p:nvSpPr>
            <p:spPr bwMode="gray">
              <a:xfrm flipH="1">
                <a:off x="8498654" y="2538020"/>
                <a:ext cx="1271728" cy="1192328"/>
              </a:xfrm>
              <a:custGeom>
                <a:avLst/>
                <a:gdLst>
                  <a:gd name="T0" fmla="*/ 322 w 400"/>
                  <a:gd name="T1" fmla="*/ 0 h 375"/>
                  <a:gd name="T2" fmla="*/ 82 w 400"/>
                  <a:gd name="T3" fmla="*/ 0 h 375"/>
                  <a:gd name="T4" fmla="*/ 0 w 400"/>
                  <a:gd name="T5" fmla="*/ 58 h 375"/>
                  <a:gd name="T6" fmla="*/ 0 w 400"/>
                  <a:gd name="T7" fmla="*/ 238 h 375"/>
                  <a:gd name="T8" fmla="*/ 82 w 400"/>
                  <a:gd name="T9" fmla="*/ 300 h 375"/>
                  <a:gd name="T10" fmla="*/ 151 w 400"/>
                  <a:gd name="T11" fmla="*/ 300 h 375"/>
                  <a:gd name="T12" fmla="*/ 153 w 400"/>
                  <a:gd name="T13" fmla="*/ 303 h 375"/>
                  <a:gd name="T14" fmla="*/ 205 w 400"/>
                  <a:gd name="T15" fmla="*/ 375 h 375"/>
                  <a:gd name="T16" fmla="*/ 204 w 400"/>
                  <a:gd name="T17" fmla="*/ 300 h 375"/>
                  <a:gd name="T18" fmla="*/ 322 w 400"/>
                  <a:gd name="T19" fmla="*/ 300 h 375"/>
                  <a:gd name="T20" fmla="*/ 400 w 400"/>
                  <a:gd name="T21" fmla="*/ 238 h 375"/>
                  <a:gd name="T22" fmla="*/ 400 w 400"/>
                  <a:gd name="T23" fmla="*/ 58 h 375"/>
                  <a:gd name="T24" fmla="*/ 322 w 400"/>
                  <a:gd name="T25" fmla="*/ 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0" h="375">
                    <a:moveTo>
                      <a:pt x="322" y="0"/>
                    </a:moveTo>
                    <a:cubicBezTo>
                      <a:pt x="82" y="0"/>
                      <a:pt x="82" y="0"/>
                      <a:pt x="82" y="0"/>
                    </a:cubicBezTo>
                    <a:cubicBezTo>
                      <a:pt x="38" y="0"/>
                      <a:pt x="0" y="25"/>
                      <a:pt x="0" y="58"/>
                    </a:cubicBezTo>
                    <a:cubicBezTo>
                      <a:pt x="0" y="238"/>
                      <a:pt x="0" y="238"/>
                      <a:pt x="0" y="238"/>
                    </a:cubicBezTo>
                    <a:cubicBezTo>
                      <a:pt x="0" y="271"/>
                      <a:pt x="38" y="300"/>
                      <a:pt x="82" y="300"/>
                    </a:cubicBezTo>
                    <a:cubicBezTo>
                      <a:pt x="151" y="300"/>
                      <a:pt x="151" y="300"/>
                      <a:pt x="151" y="300"/>
                    </a:cubicBezTo>
                    <a:cubicBezTo>
                      <a:pt x="153" y="303"/>
                      <a:pt x="153" y="303"/>
                      <a:pt x="153" y="303"/>
                    </a:cubicBezTo>
                    <a:cubicBezTo>
                      <a:pt x="205" y="375"/>
                      <a:pt x="205" y="375"/>
                      <a:pt x="205" y="375"/>
                    </a:cubicBezTo>
                    <a:cubicBezTo>
                      <a:pt x="204" y="300"/>
                      <a:pt x="204" y="300"/>
                      <a:pt x="204" y="300"/>
                    </a:cubicBezTo>
                    <a:cubicBezTo>
                      <a:pt x="322" y="300"/>
                      <a:pt x="322" y="300"/>
                      <a:pt x="322" y="300"/>
                    </a:cubicBezTo>
                    <a:cubicBezTo>
                      <a:pt x="366" y="300"/>
                      <a:pt x="400" y="271"/>
                      <a:pt x="400" y="238"/>
                    </a:cubicBezTo>
                    <a:cubicBezTo>
                      <a:pt x="400" y="58"/>
                      <a:pt x="400" y="58"/>
                      <a:pt x="400" y="58"/>
                    </a:cubicBezTo>
                    <a:cubicBezTo>
                      <a:pt x="400" y="25"/>
                      <a:pt x="366" y="0"/>
                      <a:pt x="322"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grpSp>
        <p:grpSp>
          <p:nvGrpSpPr>
            <p:cNvPr id="63" name="Gruppieren 73"/>
            <p:cNvGrpSpPr>
              <a:grpSpLocks noChangeAspect="1"/>
            </p:cNvGrpSpPr>
            <p:nvPr/>
          </p:nvGrpSpPr>
          <p:grpSpPr>
            <a:xfrm>
              <a:off x="3840818" y="5024574"/>
              <a:ext cx="673883" cy="578666"/>
              <a:chOff x="9617075" y="5861050"/>
              <a:chExt cx="730250" cy="627069"/>
            </a:xfrm>
            <a:solidFill>
              <a:schemeClr val="bg1"/>
            </a:solidFill>
          </p:grpSpPr>
          <p:sp>
            <p:nvSpPr>
              <p:cNvPr id="101" name="Freeform 1070"/>
              <p:cNvSpPr>
                <a:spLocks/>
              </p:cNvSpPr>
              <p:nvPr/>
            </p:nvSpPr>
            <p:spPr bwMode="auto">
              <a:xfrm>
                <a:off x="9763131" y="6130930"/>
                <a:ext cx="442913" cy="357189"/>
              </a:xfrm>
              <a:custGeom>
                <a:avLst/>
                <a:gdLst>
                  <a:gd name="T0" fmla="*/ 86 w 118"/>
                  <a:gd name="T1" fmla="*/ 0 h 95"/>
                  <a:gd name="T2" fmla="*/ 32 w 118"/>
                  <a:gd name="T3" fmla="*/ 0 h 95"/>
                  <a:gd name="T4" fmla="*/ 32 w 118"/>
                  <a:gd name="T5" fmla="*/ 0 h 95"/>
                  <a:gd name="T6" fmla="*/ 2 w 118"/>
                  <a:gd name="T7" fmla="*/ 32 h 95"/>
                  <a:gd name="T8" fmla="*/ 6 w 118"/>
                  <a:gd name="T9" fmla="*/ 64 h 95"/>
                  <a:gd name="T10" fmla="*/ 36 w 118"/>
                  <a:gd name="T11" fmla="*/ 95 h 95"/>
                  <a:gd name="T12" fmla="*/ 81 w 118"/>
                  <a:gd name="T13" fmla="*/ 95 h 95"/>
                  <a:gd name="T14" fmla="*/ 111 w 118"/>
                  <a:gd name="T15" fmla="*/ 63 h 95"/>
                  <a:gd name="T16" fmla="*/ 116 w 118"/>
                  <a:gd name="T17" fmla="*/ 31 h 95"/>
                  <a:gd name="T18" fmla="*/ 86 w 118"/>
                  <a:gd name="T1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95">
                    <a:moveTo>
                      <a:pt x="86" y="0"/>
                    </a:moveTo>
                    <a:cubicBezTo>
                      <a:pt x="32" y="0"/>
                      <a:pt x="32" y="0"/>
                      <a:pt x="32" y="0"/>
                    </a:cubicBezTo>
                    <a:cubicBezTo>
                      <a:pt x="32" y="0"/>
                      <a:pt x="32" y="0"/>
                      <a:pt x="32" y="0"/>
                    </a:cubicBezTo>
                    <a:cubicBezTo>
                      <a:pt x="15" y="0"/>
                      <a:pt x="0" y="15"/>
                      <a:pt x="2" y="32"/>
                    </a:cubicBezTo>
                    <a:cubicBezTo>
                      <a:pt x="6" y="64"/>
                      <a:pt x="6" y="64"/>
                      <a:pt x="6" y="64"/>
                    </a:cubicBezTo>
                    <a:cubicBezTo>
                      <a:pt x="9" y="81"/>
                      <a:pt x="19" y="95"/>
                      <a:pt x="36" y="95"/>
                    </a:cubicBezTo>
                    <a:cubicBezTo>
                      <a:pt x="81" y="95"/>
                      <a:pt x="81" y="95"/>
                      <a:pt x="81" y="95"/>
                    </a:cubicBezTo>
                    <a:cubicBezTo>
                      <a:pt x="98" y="95"/>
                      <a:pt x="108" y="80"/>
                      <a:pt x="111" y="63"/>
                    </a:cubicBezTo>
                    <a:cubicBezTo>
                      <a:pt x="116" y="31"/>
                      <a:pt x="116" y="31"/>
                      <a:pt x="116" y="31"/>
                    </a:cubicBezTo>
                    <a:cubicBezTo>
                      <a:pt x="118" y="14"/>
                      <a:pt x="102" y="0"/>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sp>
            <p:nvSpPr>
              <p:cNvPr id="102" name="Oval 1071"/>
              <p:cNvSpPr>
                <a:spLocks noChangeArrowheads="1"/>
              </p:cNvSpPr>
              <p:nvPr/>
            </p:nvSpPr>
            <p:spPr bwMode="auto">
              <a:xfrm>
                <a:off x="9867900" y="5861050"/>
                <a:ext cx="228600" cy="2333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sp>
            <p:nvSpPr>
              <p:cNvPr id="103" name="Freeform 1072"/>
              <p:cNvSpPr>
                <a:spLocks/>
              </p:cNvSpPr>
              <p:nvPr/>
            </p:nvSpPr>
            <p:spPr bwMode="auto">
              <a:xfrm>
                <a:off x="10099675" y="6078538"/>
                <a:ext cx="247650" cy="222250"/>
              </a:xfrm>
              <a:custGeom>
                <a:avLst/>
                <a:gdLst>
                  <a:gd name="T0" fmla="*/ 46 w 66"/>
                  <a:gd name="T1" fmla="*/ 0 h 59"/>
                  <a:gd name="T2" fmla="*/ 12 w 66"/>
                  <a:gd name="T3" fmla="*/ 0 h 59"/>
                  <a:gd name="T4" fmla="*/ 12 w 66"/>
                  <a:gd name="T5" fmla="*/ 0 h 59"/>
                  <a:gd name="T6" fmla="*/ 0 w 66"/>
                  <a:gd name="T7" fmla="*/ 4 h 59"/>
                  <a:gd name="T8" fmla="*/ 14 w 66"/>
                  <a:gd name="T9" fmla="*/ 9 h 59"/>
                  <a:gd name="T10" fmla="*/ 28 w 66"/>
                  <a:gd name="T11" fmla="*/ 18 h 59"/>
                  <a:gd name="T12" fmla="*/ 36 w 66"/>
                  <a:gd name="T13" fmla="*/ 44 h 59"/>
                  <a:gd name="T14" fmla="*/ 36 w 66"/>
                  <a:gd name="T15" fmla="*/ 44 h 59"/>
                  <a:gd name="T16" fmla="*/ 36 w 66"/>
                  <a:gd name="T17" fmla="*/ 44 h 59"/>
                  <a:gd name="T18" fmla="*/ 34 w 66"/>
                  <a:gd name="T19" fmla="*/ 59 h 59"/>
                  <a:gd name="T20" fmla="*/ 43 w 66"/>
                  <a:gd name="T21" fmla="*/ 59 h 59"/>
                  <a:gd name="T22" fmla="*/ 62 w 66"/>
                  <a:gd name="T23" fmla="*/ 39 h 59"/>
                  <a:gd name="T24" fmla="*/ 64 w 66"/>
                  <a:gd name="T25" fmla="*/ 19 h 59"/>
                  <a:gd name="T26" fmla="*/ 46 w 66"/>
                  <a:gd name="T2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59">
                    <a:moveTo>
                      <a:pt x="46" y="0"/>
                    </a:moveTo>
                    <a:cubicBezTo>
                      <a:pt x="12" y="0"/>
                      <a:pt x="12" y="0"/>
                      <a:pt x="12" y="0"/>
                    </a:cubicBezTo>
                    <a:cubicBezTo>
                      <a:pt x="12" y="0"/>
                      <a:pt x="12" y="0"/>
                      <a:pt x="12" y="0"/>
                    </a:cubicBezTo>
                    <a:cubicBezTo>
                      <a:pt x="8" y="0"/>
                      <a:pt x="3" y="2"/>
                      <a:pt x="0" y="4"/>
                    </a:cubicBezTo>
                    <a:cubicBezTo>
                      <a:pt x="5" y="5"/>
                      <a:pt x="10" y="6"/>
                      <a:pt x="14" y="9"/>
                    </a:cubicBezTo>
                    <a:cubicBezTo>
                      <a:pt x="19" y="11"/>
                      <a:pt x="24" y="14"/>
                      <a:pt x="28" y="18"/>
                    </a:cubicBezTo>
                    <a:cubicBezTo>
                      <a:pt x="34" y="26"/>
                      <a:pt x="37" y="35"/>
                      <a:pt x="36" y="44"/>
                    </a:cubicBezTo>
                    <a:cubicBezTo>
                      <a:pt x="36" y="44"/>
                      <a:pt x="36" y="44"/>
                      <a:pt x="36" y="44"/>
                    </a:cubicBezTo>
                    <a:cubicBezTo>
                      <a:pt x="36" y="44"/>
                      <a:pt x="36" y="44"/>
                      <a:pt x="36" y="44"/>
                    </a:cubicBezTo>
                    <a:cubicBezTo>
                      <a:pt x="34" y="59"/>
                      <a:pt x="34" y="59"/>
                      <a:pt x="34" y="59"/>
                    </a:cubicBezTo>
                    <a:cubicBezTo>
                      <a:pt x="43" y="59"/>
                      <a:pt x="43" y="59"/>
                      <a:pt x="43" y="59"/>
                    </a:cubicBezTo>
                    <a:cubicBezTo>
                      <a:pt x="53" y="59"/>
                      <a:pt x="60" y="50"/>
                      <a:pt x="62" y="39"/>
                    </a:cubicBezTo>
                    <a:cubicBezTo>
                      <a:pt x="64" y="19"/>
                      <a:pt x="64" y="19"/>
                      <a:pt x="64" y="19"/>
                    </a:cubicBezTo>
                    <a:cubicBezTo>
                      <a:pt x="66" y="9"/>
                      <a:pt x="56" y="0"/>
                      <a:pt x="4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sp>
            <p:nvSpPr>
              <p:cNvPr id="104" name="Oval 1073"/>
              <p:cNvSpPr>
                <a:spLocks noChangeArrowheads="1"/>
              </p:cNvSpPr>
              <p:nvPr/>
            </p:nvSpPr>
            <p:spPr bwMode="auto">
              <a:xfrm>
                <a:off x="10137775" y="5913438"/>
                <a:ext cx="142875" cy="1428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sp>
            <p:nvSpPr>
              <p:cNvPr id="105" name="Freeform 1074"/>
              <p:cNvSpPr>
                <a:spLocks/>
              </p:cNvSpPr>
              <p:nvPr/>
            </p:nvSpPr>
            <p:spPr bwMode="auto">
              <a:xfrm>
                <a:off x="9617075" y="6078538"/>
                <a:ext cx="242888" cy="222250"/>
              </a:xfrm>
              <a:custGeom>
                <a:avLst/>
                <a:gdLst>
                  <a:gd name="T0" fmla="*/ 54 w 65"/>
                  <a:gd name="T1" fmla="*/ 0 h 59"/>
                  <a:gd name="T2" fmla="*/ 20 w 65"/>
                  <a:gd name="T3" fmla="*/ 0 h 59"/>
                  <a:gd name="T4" fmla="*/ 20 w 65"/>
                  <a:gd name="T5" fmla="*/ 0 h 59"/>
                  <a:gd name="T6" fmla="*/ 1 w 65"/>
                  <a:gd name="T7" fmla="*/ 20 h 59"/>
                  <a:gd name="T8" fmla="*/ 4 w 65"/>
                  <a:gd name="T9" fmla="*/ 40 h 59"/>
                  <a:gd name="T10" fmla="*/ 22 w 65"/>
                  <a:gd name="T11" fmla="*/ 59 h 59"/>
                  <a:gd name="T12" fmla="*/ 32 w 65"/>
                  <a:gd name="T13" fmla="*/ 59 h 59"/>
                  <a:gd name="T14" fmla="*/ 30 w 65"/>
                  <a:gd name="T15" fmla="*/ 45 h 59"/>
                  <a:gd name="T16" fmla="*/ 30 w 65"/>
                  <a:gd name="T17" fmla="*/ 45 h 59"/>
                  <a:gd name="T18" fmla="*/ 30 w 65"/>
                  <a:gd name="T19" fmla="*/ 45 h 59"/>
                  <a:gd name="T20" fmla="*/ 39 w 65"/>
                  <a:gd name="T21" fmla="*/ 18 h 59"/>
                  <a:gd name="T22" fmla="*/ 52 w 65"/>
                  <a:gd name="T23" fmla="*/ 8 h 59"/>
                  <a:gd name="T24" fmla="*/ 65 w 65"/>
                  <a:gd name="T25" fmla="*/ 4 h 59"/>
                  <a:gd name="T26" fmla="*/ 54 w 65"/>
                  <a:gd name="T2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9">
                    <a:moveTo>
                      <a:pt x="54" y="0"/>
                    </a:moveTo>
                    <a:cubicBezTo>
                      <a:pt x="20" y="0"/>
                      <a:pt x="20" y="0"/>
                      <a:pt x="20" y="0"/>
                    </a:cubicBezTo>
                    <a:cubicBezTo>
                      <a:pt x="20" y="0"/>
                      <a:pt x="20" y="0"/>
                      <a:pt x="20" y="0"/>
                    </a:cubicBezTo>
                    <a:cubicBezTo>
                      <a:pt x="9" y="0"/>
                      <a:pt x="0" y="9"/>
                      <a:pt x="1" y="20"/>
                    </a:cubicBezTo>
                    <a:cubicBezTo>
                      <a:pt x="4" y="40"/>
                      <a:pt x="4" y="40"/>
                      <a:pt x="4" y="40"/>
                    </a:cubicBezTo>
                    <a:cubicBezTo>
                      <a:pt x="6" y="50"/>
                      <a:pt x="12" y="59"/>
                      <a:pt x="22" y="59"/>
                    </a:cubicBezTo>
                    <a:cubicBezTo>
                      <a:pt x="32" y="59"/>
                      <a:pt x="32" y="59"/>
                      <a:pt x="32" y="59"/>
                    </a:cubicBezTo>
                    <a:cubicBezTo>
                      <a:pt x="30" y="45"/>
                      <a:pt x="30" y="45"/>
                      <a:pt x="30" y="45"/>
                    </a:cubicBezTo>
                    <a:cubicBezTo>
                      <a:pt x="30" y="45"/>
                      <a:pt x="30" y="45"/>
                      <a:pt x="30" y="45"/>
                    </a:cubicBezTo>
                    <a:cubicBezTo>
                      <a:pt x="30" y="45"/>
                      <a:pt x="30" y="45"/>
                      <a:pt x="30" y="45"/>
                    </a:cubicBezTo>
                    <a:cubicBezTo>
                      <a:pt x="29" y="35"/>
                      <a:pt x="32" y="26"/>
                      <a:pt x="39" y="18"/>
                    </a:cubicBezTo>
                    <a:cubicBezTo>
                      <a:pt x="43" y="14"/>
                      <a:pt x="47" y="11"/>
                      <a:pt x="52" y="8"/>
                    </a:cubicBezTo>
                    <a:cubicBezTo>
                      <a:pt x="56" y="6"/>
                      <a:pt x="61" y="5"/>
                      <a:pt x="65" y="4"/>
                    </a:cubicBezTo>
                    <a:cubicBezTo>
                      <a:pt x="62" y="2"/>
                      <a:pt x="58" y="0"/>
                      <a:pt x="5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sp>
            <p:nvSpPr>
              <p:cNvPr id="106" name="Oval 1075"/>
              <p:cNvSpPr>
                <a:spLocks noChangeArrowheads="1"/>
              </p:cNvSpPr>
              <p:nvPr/>
            </p:nvSpPr>
            <p:spPr bwMode="auto">
              <a:xfrm>
                <a:off x="9683750" y="5913438"/>
                <a:ext cx="142875" cy="1428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grpSp>
        <p:sp>
          <p:nvSpPr>
            <p:cNvPr id="64" name="Freeform 2970"/>
            <p:cNvSpPr>
              <a:spLocks/>
            </p:cNvSpPr>
            <p:nvPr/>
          </p:nvSpPr>
          <p:spPr bwMode="auto">
            <a:xfrm>
              <a:off x="3178796" y="1882350"/>
              <a:ext cx="471732" cy="328797"/>
            </a:xfrm>
            <a:custGeom>
              <a:avLst/>
              <a:gdLst>
                <a:gd name="T0" fmla="*/ 18 w 118"/>
                <a:gd name="T1" fmla="*/ 0 h 99"/>
                <a:gd name="T2" fmla="*/ 30 w 118"/>
                <a:gd name="T3" fmla="*/ 0 h 99"/>
                <a:gd name="T4" fmla="*/ 88 w 118"/>
                <a:gd name="T5" fmla="*/ 0 h 99"/>
                <a:gd name="T6" fmla="*/ 100 w 118"/>
                <a:gd name="T7" fmla="*/ 0 h 99"/>
                <a:gd name="T8" fmla="*/ 118 w 118"/>
                <a:gd name="T9" fmla="*/ 18 h 99"/>
                <a:gd name="T10" fmla="*/ 118 w 118"/>
                <a:gd name="T11" fmla="*/ 38 h 99"/>
                <a:gd name="T12" fmla="*/ 118 w 118"/>
                <a:gd name="T13" fmla="*/ 61 h 99"/>
                <a:gd name="T14" fmla="*/ 100 w 118"/>
                <a:gd name="T15" fmla="*/ 79 h 99"/>
                <a:gd name="T16" fmla="*/ 85 w 118"/>
                <a:gd name="T17" fmla="*/ 79 h 99"/>
                <a:gd name="T18" fmla="*/ 85 w 118"/>
                <a:gd name="T19" fmla="*/ 92 h 99"/>
                <a:gd name="T20" fmla="*/ 80 w 118"/>
                <a:gd name="T21" fmla="*/ 98 h 99"/>
                <a:gd name="T22" fmla="*/ 78 w 118"/>
                <a:gd name="T23" fmla="*/ 99 h 99"/>
                <a:gd name="T24" fmla="*/ 72 w 118"/>
                <a:gd name="T25" fmla="*/ 97 h 99"/>
                <a:gd name="T26" fmla="*/ 53 w 118"/>
                <a:gd name="T27" fmla="*/ 79 h 99"/>
                <a:gd name="T28" fmla="*/ 18 w 118"/>
                <a:gd name="T29" fmla="*/ 79 h 99"/>
                <a:gd name="T30" fmla="*/ 0 w 118"/>
                <a:gd name="T31" fmla="*/ 61 h 99"/>
                <a:gd name="T32" fmla="*/ 0 w 118"/>
                <a:gd name="T33" fmla="*/ 38 h 99"/>
                <a:gd name="T34" fmla="*/ 0 w 118"/>
                <a:gd name="T35" fmla="*/ 18 h 99"/>
                <a:gd name="T36" fmla="*/ 18 w 11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8" h="99">
                  <a:moveTo>
                    <a:pt x="18" y="0"/>
                  </a:moveTo>
                  <a:cubicBezTo>
                    <a:pt x="30" y="0"/>
                    <a:pt x="30" y="0"/>
                    <a:pt x="30" y="0"/>
                  </a:cubicBezTo>
                  <a:cubicBezTo>
                    <a:pt x="88" y="0"/>
                    <a:pt x="88" y="0"/>
                    <a:pt x="88" y="0"/>
                  </a:cubicBezTo>
                  <a:cubicBezTo>
                    <a:pt x="100" y="0"/>
                    <a:pt x="100" y="0"/>
                    <a:pt x="100" y="0"/>
                  </a:cubicBezTo>
                  <a:cubicBezTo>
                    <a:pt x="110" y="0"/>
                    <a:pt x="118" y="8"/>
                    <a:pt x="118" y="18"/>
                  </a:cubicBezTo>
                  <a:cubicBezTo>
                    <a:pt x="118" y="38"/>
                    <a:pt x="118" y="38"/>
                    <a:pt x="118" y="38"/>
                  </a:cubicBezTo>
                  <a:cubicBezTo>
                    <a:pt x="118" y="61"/>
                    <a:pt x="118" y="61"/>
                    <a:pt x="118" y="61"/>
                  </a:cubicBezTo>
                  <a:cubicBezTo>
                    <a:pt x="118" y="71"/>
                    <a:pt x="110" y="79"/>
                    <a:pt x="100" y="79"/>
                  </a:cubicBezTo>
                  <a:cubicBezTo>
                    <a:pt x="85" y="79"/>
                    <a:pt x="85" y="79"/>
                    <a:pt x="85" y="79"/>
                  </a:cubicBezTo>
                  <a:cubicBezTo>
                    <a:pt x="85" y="92"/>
                    <a:pt x="85" y="92"/>
                    <a:pt x="85" y="92"/>
                  </a:cubicBezTo>
                  <a:cubicBezTo>
                    <a:pt x="85" y="94"/>
                    <a:pt x="83" y="97"/>
                    <a:pt x="80" y="98"/>
                  </a:cubicBezTo>
                  <a:cubicBezTo>
                    <a:pt x="79" y="99"/>
                    <a:pt x="78" y="99"/>
                    <a:pt x="78" y="99"/>
                  </a:cubicBezTo>
                  <a:cubicBezTo>
                    <a:pt x="76" y="99"/>
                    <a:pt x="74" y="98"/>
                    <a:pt x="72" y="97"/>
                  </a:cubicBezTo>
                  <a:cubicBezTo>
                    <a:pt x="53" y="79"/>
                    <a:pt x="53" y="79"/>
                    <a:pt x="53" y="79"/>
                  </a:cubicBezTo>
                  <a:cubicBezTo>
                    <a:pt x="18" y="79"/>
                    <a:pt x="18" y="79"/>
                    <a:pt x="18" y="79"/>
                  </a:cubicBezTo>
                  <a:cubicBezTo>
                    <a:pt x="8" y="79"/>
                    <a:pt x="0" y="71"/>
                    <a:pt x="0" y="61"/>
                  </a:cubicBezTo>
                  <a:cubicBezTo>
                    <a:pt x="0" y="38"/>
                    <a:pt x="0" y="38"/>
                    <a:pt x="0" y="38"/>
                  </a:cubicBezTo>
                  <a:cubicBezTo>
                    <a:pt x="0" y="18"/>
                    <a:pt x="0" y="18"/>
                    <a:pt x="0" y="18"/>
                  </a:cubicBezTo>
                  <a:cubicBezTo>
                    <a:pt x="0" y="8"/>
                    <a:pt x="8" y="0"/>
                    <a:pt x="18"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sp>
          <p:nvSpPr>
            <p:cNvPr id="65" name="Freeform 2971"/>
            <p:cNvSpPr>
              <a:spLocks/>
            </p:cNvSpPr>
            <p:nvPr/>
          </p:nvSpPr>
          <p:spPr bwMode="auto">
            <a:xfrm>
              <a:off x="2905654" y="2051324"/>
              <a:ext cx="767619" cy="448232"/>
            </a:xfrm>
            <a:custGeom>
              <a:avLst/>
              <a:gdLst>
                <a:gd name="T0" fmla="*/ 164 w 192"/>
                <a:gd name="T1" fmla="*/ 37 h 135"/>
                <a:gd name="T2" fmla="*/ 164 w 192"/>
                <a:gd name="T3" fmla="*/ 52 h 135"/>
                <a:gd name="T4" fmla="*/ 159 w 192"/>
                <a:gd name="T5" fmla="*/ 60 h 135"/>
                <a:gd name="T6" fmla="*/ 156 w 192"/>
                <a:gd name="T7" fmla="*/ 61 h 135"/>
                <a:gd name="T8" fmla="*/ 149 w 192"/>
                <a:gd name="T9" fmla="*/ 58 h 135"/>
                <a:gd name="T10" fmla="*/ 126 w 192"/>
                <a:gd name="T11" fmla="*/ 37 h 135"/>
                <a:gd name="T12" fmla="*/ 72 w 192"/>
                <a:gd name="T13" fmla="*/ 37 h 135"/>
                <a:gd name="T14" fmla="*/ 50 w 192"/>
                <a:gd name="T15" fmla="*/ 15 h 135"/>
                <a:gd name="T16" fmla="*/ 50 w 192"/>
                <a:gd name="T17" fmla="*/ 0 h 135"/>
                <a:gd name="T18" fmla="*/ 39 w 192"/>
                <a:gd name="T19" fmla="*/ 0 h 135"/>
                <a:gd name="T20" fmla="*/ 24 w 192"/>
                <a:gd name="T21" fmla="*/ 0 h 135"/>
                <a:gd name="T22" fmla="*/ 0 w 192"/>
                <a:gd name="T23" fmla="*/ 24 h 135"/>
                <a:gd name="T24" fmla="*/ 0 w 192"/>
                <a:gd name="T25" fmla="*/ 51 h 135"/>
                <a:gd name="T26" fmla="*/ 0 w 192"/>
                <a:gd name="T27" fmla="*/ 83 h 135"/>
                <a:gd name="T28" fmla="*/ 24 w 192"/>
                <a:gd name="T29" fmla="*/ 107 h 135"/>
                <a:gd name="T30" fmla="*/ 44 w 192"/>
                <a:gd name="T31" fmla="*/ 107 h 135"/>
                <a:gd name="T32" fmla="*/ 44 w 192"/>
                <a:gd name="T33" fmla="*/ 125 h 135"/>
                <a:gd name="T34" fmla="*/ 50 w 192"/>
                <a:gd name="T35" fmla="*/ 134 h 135"/>
                <a:gd name="T36" fmla="*/ 54 w 192"/>
                <a:gd name="T37" fmla="*/ 135 h 135"/>
                <a:gd name="T38" fmla="*/ 60 w 192"/>
                <a:gd name="T39" fmla="*/ 132 h 135"/>
                <a:gd name="T40" fmla="*/ 86 w 192"/>
                <a:gd name="T41" fmla="*/ 107 h 135"/>
                <a:gd name="T42" fmla="*/ 168 w 192"/>
                <a:gd name="T43" fmla="*/ 107 h 135"/>
                <a:gd name="T44" fmla="*/ 192 w 192"/>
                <a:gd name="T45" fmla="*/ 83 h 135"/>
                <a:gd name="T46" fmla="*/ 192 w 192"/>
                <a:gd name="T47" fmla="*/ 51 h 135"/>
                <a:gd name="T48" fmla="*/ 192 w 192"/>
                <a:gd name="T49" fmla="*/ 34 h 135"/>
                <a:gd name="T50" fmla="*/ 182 w 192"/>
                <a:gd name="T51" fmla="*/ 37 h 135"/>
                <a:gd name="T52" fmla="*/ 164 w 192"/>
                <a:gd name="T53" fmla="*/ 3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 h="135">
                  <a:moveTo>
                    <a:pt x="164" y="37"/>
                  </a:moveTo>
                  <a:cubicBezTo>
                    <a:pt x="164" y="52"/>
                    <a:pt x="164" y="52"/>
                    <a:pt x="164" y="52"/>
                  </a:cubicBezTo>
                  <a:cubicBezTo>
                    <a:pt x="164" y="56"/>
                    <a:pt x="162" y="59"/>
                    <a:pt x="159" y="60"/>
                  </a:cubicBezTo>
                  <a:cubicBezTo>
                    <a:pt x="158" y="61"/>
                    <a:pt x="157" y="61"/>
                    <a:pt x="156" y="61"/>
                  </a:cubicBezTo>
                  <a:cubicBezTo>
                    <a:pt x="153" y="61"/>
                    <a:pt x="151" y="60"/>
                    <a:pt x="149" y="58"/>
                  </a:cubicBezTo>
                  <a:cubicBezTo>
                    <a:pt x="126" y="37"/>
                    <a:pt x="126" y="37"/>
                    <a:pt x="126" y="37"/>
                  </a:cubicBezTo>
                  <a:cubicBezTo>
                    <a:pt x="72" y="37"/>
                    <a:pt x="72" y="37"/>
                    <a:pt x="72" y="37"/>
                  </a:cubicBezTo>
                  <a:cubicBezTo>
                    <a:pt x="60" y="37"/>
                    <a:pt x="50" y="27"/>
                    <a:pt x="50" y="15"/>
                  </a:cubicBezTo>
                  <a:cubicBezTo>
                    <a:pt x="50" y="0"/>
                    <a:pt x="50" y="0"/>
                    <a:pt x="50" y="0"/>
                  </a:cubicBezTo>
                  <a:cubicBezTo>
                    <a:pt x="39" y="0"/>
                    <a:pt x="39" y="0"/>
                    <a:pt x="39" y="0"/>
                  </a:cubicBezTo>
                  <a:cubicBezTo>
                    <a:pt x="24" y="0"/>
                    <a:pt x="24" y="0"/>
                    <a:pt x="24" y="0"/>
                  </a:cubicBezTo>
                  <a:cubicBezTo>
                    <a:pt x="11" y="0"/>
                    <a:pt x="0" y="10"/>
                    <a:pt x="0" y="24"/>
                  </a:cubicBezTo>
                  <a:cubicBezTo>
                    <a:pt x="0" y="51"/>
                    <a:pt x="0" y="51"/>
                    <a:pt x="0" y="51"/>
                  </a:cubicBezTo>
                  <a:cubicBezTo>
                    <a:pt x="0" y="83"/>
                    <a:pt x="0" y="83"/>
                    <a:pt x="0" y="83"/>
                  </a:cubicBezTo>
                  <a:cubicBezTo>
                    <a:pt x="0" y="96"/>
                    <a:pt x="11" y="107"/>
                    <a:pt x="24" y="107"/>
                  </a:cubicBezTo>
                  <a:cubicBezTo>
                    <a:pt x="44" y="107"/>
                    <a:pt x="44" y="107"/>
                    <a:pt x="44" y="107"/>
                  </a:cubicBezTo>
                  <a:cubicBezTo>
                    <a:pt x="44" y="125"/>
                    <a:pt x="44" y="125"/>
                    <a:pt x="44" y="125"/>
                  </a:cubicBezTo>
                  <a:cubicBezTo>
                    <a:pt x="44" y="129"/>
                    <a:pt x="46" y="132"/>
                    <a:pt x="50" y="134"/>
                  </a:cubicBezTo>
                  <a:cubicBezTo>
                    <a:pt x="51" y="134"/>
                    <a:pt x="52" y="135"/>
                    <a:pt x="54" y="135"/>
                  </a:cubicBezTo>
                  <a:cubicBezTo>
                    <a:pt x="56" y="135"/>
                    <a:pt x="59" y="134"/>
                    <a:pt x="60" y="132"/>
                  </a:cubicBezTo>
                  <a:cubicBezTo>
                    <a:pt x="86" y="107"/>
                    <a:pt x="86" y="107"/>
                    <a:pt x="86" y="107"/>
                  </a:cubicBezTo>
                  <a:cubicBezTo>
                    <a:pt x="168" y="107"/>
                    <a:pt x="168" y="107"/>
                    <a:pt x="168" y="107"/>
                  </a:cubicBezTo>
                  <a:cubicBezTo>
                    <a:pt x="181" y="107"/>
                    <a:pt x="192" y="96"/>
                    <a:pt x="192" y="83"/>
                  </a:cubicBezTo>
                  <a:cubicBezTo>
                    <a:pt x="192" y="51"/>
                    <a:pt x="192" y="51"/>
                    <a:pt x="192" y="51"/>
                  </a:cubicBezTo>
                  <a:cubicBezTo>
                    <a:pt x="192" y="34"/>
                    <a:pt x="192" y="34"/>
                    <a:pt x="192" y="34"/>
                  </a:cubicBezTo>
                  <a:cubicBezTo>
                    <a:pt x="189" y="36"/>
                    <a:pt x="186" y="37"/>
                    <a:pt x="182" y="37"/>
                  </a:cubicBezTo>
                  <a:lnTo>
                    <a:pt x="164" y="3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sp>
          <p:nvSpPr>
            <p:cNvPr id="66" name="Freeform 1813"/>
            <p:cNvSpPr>
              <a:spLocks noEditPoints="1"/>
            </p:cNvSpPr>
            <p:nvPr/>
          </p:nvSpPr>
          <p:spPr bwMode="auto">
            <a:xfrm>
              <a:off x="4329390" y="1289599"/>
              <a:ext cx="439341" cy="342008"/>
            </a:xfrm>
            <a:custGeom>
              <a:avLst/>
              <a:gdLst>
                <a:gd name="T0" fmla="*/ 157 w 208"/>
                <a:gd name="T1" fmla="*/ 1 h 162"/>
                <a:gd name="T2" fmla="*/ 108 w 208"/>
                <a:gd name="T3" fmla="*/ 20 h 162"/>
                <a:gd name="T4" fmla="*/ 59 w 208"/>
                <a:gd name="T5" fmla="*/ 1 h 162"/>
                <a:gd name="T6" fmla="*/ 5 w 208"/>
                <a:gd name="T7" fmla="*/ 22 h 162"/>
                <a:gd name="T8" fmla="*/ 0 w 208"/>
                <a:gd name="T9" fmla="*/ 63 h 162"/>
                <a:gd name="T10" fmla="*/ 0 w 208"/>
                <a:gd name="T11" fmla="*/ 162 h 162"/>
                <a:gd name="T12" fmla="*/ 49 w 208"/>
                <a:gd name="T13" fmla="*/ 140 h 162"/>
                <a:gd name="T14" fmla="*/ 100 w 208"/>
                <a:gd name="T15" fmla="*/ 158 h 162"/>
                <a:gd name="T16" fmla="*/ 149 w 208"/>
                <a:gd name="T17" fmla="*/ 140 h 162"/>
                <a:gd name="T18" fmla="*/ 198 w 208"/>
                <a:gd name="T19" fmla="*/ 157 h 162"/>
                <a:gd name="T20" fmla="*/ 208 w 208"/>
                <a:gd name="T21" fmla="*/ 159 h 162"/>
                <a:gd name="T22" fmla="*/ 204 w 208"/>
                <a:gd name="T23" fmla="*/ 22 h 162"/>
                <a:gd name="T24" fmla="*/ 48 w 208"/>
                <a:gd name="T25" fmla="*/ 130 h 162"/>
                <a:gd name="T26" fmla="*/ 10 w 208"/>
                <a:gd name="T27" fmla="*/ 136 h 162"/>
                <a:gd name="T28" fmla="*/ 10 w 208"/>
                <a:gd name="T29" fmla="*/ 35 h 162"/>
                <a:gd name="T30" fmla="*/ 45 w 208"/>
                <a:gd name="T31" fmla="*/ 14 h 162"/>
                <a:gd name="T32" fmla="*/ 50 w 208"/>
                <a:gd name="T33" fmla="*/ 17 h 162"/>
                <a:gd name="T34" fmla="*/ 99 w 208"/>
                <a:gd name="T35" fmla="*/ 147 h 162"/>
                <a:gd name="T36" fmla="*/ 60 w 208"/>
                <a:gd name="T37" fmla="*/ 129 h 162"/>
                <a:gd name="T38" fmla="*/ 59 w 208"/>
                <a:gd name="T39" fmla="*/ 69 h 162"/>
                <a:gd name="T40" fmla="*/ 60 w 208"/>
                <a:gd name="T41" fmla="*/ 13 h 162"/>
                <a:gd name="T42" fmla="*/ 96 w 208"/>
                <a:gd name="T43" fmla="*/ 28 h 162"/>
                <a:gd name="T44" fmla="*/ 99 w 208"/>
                <a:gd name="T45" fmla="*/ 145 h 162"/>
                <a:gd name="T46" fmla="*/ 144 w 208"/>
                <a:gd name="T47" fmla="*/ 132 h 162"/>
                <a:gd name="T48" fmla="*/ 109 w 208"/>
                <a:gd name="T49" fmla="*/ 147 h 162"/>
                <a:gd name="T50" fmla="*/ 109 w 208"/>
                <a:gd name="T51" fmla="*/ 35 h 162"/>
                <a:gd name="T52" fmla="*/ 149 w 208"/>
                <a:gd name="T53" fmla="*/ 12 h 162"/>
                <a:gd name="T54" fmla="*/ 149 w 208"/>
                <a:gd name="T55" fmla="*/ 124 h 162"/>
                <a:gd name="T56" fmla="*/ 198 w 208"/>
                <a:gd name="T57" fmla="*/ 146 h 162"/>
                <a:gd name="T58" fmla="*/ 195 w 208"/>
                <a:gd name="T59" fmla="*/ 146 h 162"/>
                <a:gd name="T60" fmla="*/ 159 w 208"/>
                <a:gd name="T61" fmla="*/ 126 h 162"/>
                <a:gd name="T62" fmla="*/ 159 w 208"/>
                <a:gd name="T63" fmla="*/ 12 h 162"/>
                <a:gd name="T64" fmla="*/ 199 w 208"/>
                <a:gd name="T65" fmla="*/ 3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8" h="162">
                  <a:moveTo>
                    <a:pt x="204" y="22"/>
                  </a:moveTo>
                  <a:cubicBezTo>
                    <a:pt x="188" y="15"/>
                    <a:pt x="173" y="8"/>
                    <a:pt x="157" y="1"/>
                  </a:cubicBezTo>
                  <a:cubicBezTo>
                    <a:pt x="155" y="0"/>
                    <a:pt x="152" y="1"/>
                    <a:pt x="150" y="2"/>
                  </a:cubicBezTo>
                  <a:cubicBezTo>
                    <a:pt x="136" y="7"/>
                    <a:pt x="122" y="14"/>
                    <a:pt x="108" y="20"/>
                  </a:cubicBezTo>
                  <a:cubicBezTo>
                    <a:pt x="106" y="21"/>
                    <a:pt x="102" y="21"/>
                    <a:pt x="100" y="20"/>
                  </a:cubicBezTo>
                  <a:cubicBezTo>
                    <a:pt x="86" y="14"/>
                    <a:pt x="73" y="7"/>
                    <a:pt x="59" y="1"/>
                  </a:cubicBezTo>
                  <a:cubicBezTo>
                    <a:pt x="56" y="1"/>
                    <a:pt x="53" y="0"/>
                    <a:pt x="51" y="1"/>
                  </a:cubicBezTo>
                  <a:cubicBezTo>
                    <a:pt x="35" y="8"/>
                    <a:pt x="20" y="15"/>
                    <a:pt x="5" y="22"/>
                  </a:cubicBezTo>
                  <a:cubicBezTo>
                    <a:pt x="2" y="23"/>
                    <a:pt x="0" y="25"/>
                    <a:pt x="0" y="28"/>
                  </a:cubicBezTo>
                  <a:cubicBezTo>
                    <a:pt x="1" y="40"/>
                    <a:pt x="0" y="51"/>
                    <a:pt x="0" y="63"/>
                  </a:cubicBezTo>
                  <a:cubicBezTo>
                    <a:pt x="0" y="94"/>
                    <a:pt x="0" y="125"/>
                    <a:pt x="0" y="155"/>
                  </a:cubicBezTo>
                  <a:cubicBezTo>
                    <a:pt x="0" y="157"/>
                    <a:pt x="0" y="159"/>
                    <a:pt x="0" y="162"/>
                  </a:cubicBezTo>
                  <a:cubicBezTo>
                    <a:pt x="3" y="161"/>
                    <a:pt x="4" y="160"/>
                    <a:pt x="6" y="160"/>
                  </a:cubicBezTo>
                  <a:cubicBezTo>
                    <a:pt x="20" y="153"/>
                    <a:pt x="35" y="147"/>
                    <a:pt x="49" y="140"/>
                  </a:cubicBezTo>
                  <a:cubicBezTo>
                    <a:pt x="53" y="138"/>
                    <a:pt x="56" y="138"/>
                    <a:pt x="60" y="140"/>
                  </a:cubicBezTo>
                  <a:cubicBezTo>
                    <a:pt x="73" y="146"/>
                    <a:pt x="87" y="152"/>
                    <a:pt x="100" y="158"/>
                  </a:cubicBezTo>
                  <a:cubicBezTo>
                    <a:pt x="103" y="160"/>
                    <a:pt x="105" y="160"/>
                    <a:pt x="109" y="158"/>
                  </a:cubicBezTo>
                  <a:cubicBezTo>
                    <a:pt x="122" y="152"/>
                    <a:pt x="136" y="146"/>
                    <a:pt x="149" y="140"/>
                  </a:cubicBezTo>
                  <a:cubicBezTo>
                    <a:pt x="152" y="138"/>
                    <a:pt x="155" y="138"/>
                    <a:pt x="158" y="140"/>
                  </a:cubicBezTo>
                  <a:cubicBezTo>
                    <a:pt x="171" y="146"/>
                    <a:pt x="184" y="152"/>
                    <a:pt x="198" y="157"/>
                  </a:cubicBezTo>
                  <a:cubicBezTo>
                    <a:pt x="201" y="159"/>
                    <a:pt x="204" y="160"/>
                    <a:pt x="208" y="162"/>
                  </a:cubicBezTo>
                  <a:cubicBezTo>
                    <a:pt x="208" y="161"/>
                    <a:pt x="208" y="160"/>
                    <a:pt x="208" y="159"/>
                  </a:cubicBezTo>
                  <a:cubicBezTo>
                    <a:pt x="208" y="115"/>
                    <a:pt x="208" y="71"/>
                    <a:pt x="208" y="27"/>
                  </a:cubicBezTo>
                  <a:cubicBezTo>
                    <a:pt x="208" y="25"/>
                    <a:pt x="206" y="23"/>
                    <a:pt x="204" y="22"/>
                  </a:cubicBezTo>
                  <a:close/>
                  <a:moveTo>
                    <a:pt x="50" y="125"/>
                  </a:moveTo>
                  <a:cubicBezTo>
                    <a:pt x="50" y="127"/>
                    <a:pt x="49" y="130"/>
                    <a:pt x="48" y="130"/>
                  </a:cubicBezTo>
                  <a:cubicBezTo>
                    <a:pt x="36" y="136"/>
                    <a:pt x="23" y="142"/>
                    <a:pt x="10" y="148"/>
                  </a:cubicBezTo>
                  <a:cubicBezTo>
                    <a:pt x="10" y="143"/>
                    <a:pt x="10" y="140"/>
                    <a:pt x="10" y="136"/>
                  </a:cubicBezTo>
                  <a:cubicBezTo>
                    <a:pt x="10" y="117"/>
                    <a:pt x="10" y="97"/>
                    <a:pt x="10" y="78"/>
                  </a:cubicBezTo>
                  <a:cubicBezTo>
                    <a:pt x="10" y="63"/>
                    <a:pt x="10" y="49"/>
                    <a:pt x="10" y="35"/>
                  </a:cubicBezTo>
                  <a:cubicBezTo>
                    <a:pt x="10" y="31"/>
                    <a:pt x="11" y="29"/>
                    <a:pt x="14" y="28"/>
                  </a:cubicBezTo>
                  <a:cubicBezTo>
                    <a:pt x="24" y="23"/>
                    <a:pt x="35" y="19"/>
                    <a:pt x="45" y="14"/>
                  </a:cubicBezTo>
                  <a:cubicBezTo>
                    <a:pt x="46" y="14"/>
                    <a:pt x="48" y="13"/>
                    <a:pt x="50" y="12"/>
                  </a:cubicBezTo>
                  <a:cubicBezTo>
                    <a:pt x="50" y="14"/>
                    <a:pt x="50" y="15"/>
                    <a:pt x="50" y="17"/>
                  </a:cubicBezTo>
                  <a:cubicBezTo>
                    <a:pt x="50" y="53"/>
                    <a:pt x="50" y="89"/>
                    <a:pt x="50" y="125"/>
                  </a:cubicBezTo>
                  <a:close/>
                  <a:moveTo>
                    <a:pt x="99" y="147"/>
                  </a:moveTo>
                  <a:cubicBezTo>
                    <a:pt x="91" y="144"/>
                    <a:pt x="84" y="141"/>
                    <a:pt x="76" y="137"/>
                  </a:cubicBezTo>
                  <a:cubicBezTo>
                    <a:pt x="71" y="135"/>
                    <a:pt x="63" y="133"/>
                    <a:pt x="60" y="129"/>
                  </a:cubicBezTo>
                  <a:cubicBezTo>
                    <a:pt x="58" y="125"/>
                    <a:pt x="59" y="117"/>
                    <a:pt x="59" y="111"/>
                  </a:cubicBezTo>
                  <a:cubicBezTo>
                    <a:pt x="59" y="97"/>
                    <a:pt x="59" y="83"/>
                    <a:pt x="59" y="69"/>
                  </a:cubicBezTo>
                  <a:cubicBezTo>
                    <a:pt x="59" y="51"/>
                    <a:pt x="59" y="34"/>
                    <a:pt x="59" y="16"/>
                  </a:cubicBezTo>
                  <a:cubicBezTo>
                    <a:pt x="59" y="15"/>
                    <a:pt x="60" y="14"/>
                    <a:pt x="60" y="13"/>
                  </a:cubicBezTo>
                  <a:cubicBezTo>
                    <a:pt x="61" y="13"/>
                    <a:pt x="62" y="13"/>
                    <a:pt x="63" y="14"/>
                  </a:cubicBezTo>
                  <a:cubicBezTo>
                    <a:pt x="74" y="18"/>
                    <a:pt x="85" y="23"/>
                    <a:pt x="96" y="28"/>
                  </a:cubicBezTo>
                  <a:cubicBezTo>
                    <a:pt x="98" y="29"/>
                    <a:pt x="99" y="31"/>
                    <a:pt x="99" y="33"/>
                  </a:cubicBezTo>
                  <a:cubicBezTo>
                    <a:pt x="99" y="70"/>
                    <a:pt x="99" y="107"/>
                    <a:pt x="99" y="145"/>
                  </a:cubicBezTo>
                  <a:cubicBezTo>
                    <a:pt x="99" y="145"/>
                    <a:pt x="99" y="146"/>
                    <a:pt x="99" y="147"/>
                  </a:cubicBezTo>
                  <a:close/>
                  <a:moveTo>
                    <a:pt x="144" y="132"/>
                  </a:moveTo>
                  <a:cubicBezTo>
                    <a:pt x="134" y="136"/>
                    <a:pt x="124" y="141"/>
                    <a:pt x="114" y="145"/>
                  </a:cubicBezTo>
                  <a:cubicBezTo>
                    <a:pt x="112" y="146"/>
                    <a:pt x="111" y="146"/>
                    <a:pt x="109" y="147"/>
                  </a:cubicBezTo>
                  <a:cubicBezTo>
                    <a:pt x="109" y="145"/>
                    <a:pt x="109" y="143"/>
                    <a:pt x="109" y="141"/>
                  </a:cubicBezTo>
                  <a:cubicBezTo>
                    <a:pt x="109" y="106"/>
                    <a:pt x="109" y="71"/>
                    <a:pt x="109" y="35"/>
                  </a:cubicBezTo>
                  <a:cubicBezTo>
                    <a:pt x="109" y="31"/>
                    <a:pt x="110" y="29"/>
                    <a:pt x="114" y="28"/>
                  </a:cubicBezTo>
                  <a:cubicBezTo>
                    <a:pt x="125" y="23"/>
                    <a:pt x="137" y="18"/>
                    <a:pt x="149" y="12"/>
                  </a:cubicBezTo>
                  <a:cubicBezTo>
                    <a:pt x="149" y="15"/>
                    <a:pt x="149" y="17"/>
                    <a:pt x="149" y="18"/>
                  </a:cubicBezTo>
                  <a:cubicBezTo>
                    <a:pt x="149" y="54"/>
                    <a:pt x="149" y="89"/>
                    <a:pt x="149" y="124"/>
                  </a:cubicBezTo>
                  <a:cubicBezTo>
                    <a:pt x="149" y="128"/>
                    <a:pt x="148" y="130"/>
                    <a:pt x="144" y="132"/>
                  </a:cubicBezTo>
                  <a:close/>
                  <a:moveTo>
                    <a:pt x="198" y="146"/>
                  </a:moveTo>
                  <a:cubicBezTo>
                    <a:pt x="198" y="146"/>
                    <a:pt x="198" y="146"/>
                    <a:pt x="198" y="147"/>
                  </a:cubicBezTo>
                  <a:cubicBezTo>
                    <a:pt x="197" y="147"/>
                    <a:pt x="196" y="146"/>
                    <a:pt x="195" y="146"/>
                  </a:cubicBezTo>
                  <a:cubicBezTo>
                    <a:pt x="184" y="141"/>
                    <a:pt x="173" y="136"/>
                    <a:pt x="162" y="131"/>
                  </a:cubicBezTo>
                  <a:cubicBezTo>
                    <a:pt x="160" y="130"/>
                    <a:pt x="159" y="128"/>
                    <a:pt x="159" y="126"/>
                  </a:cubicBezTo>
                  <a:cubicBezTo>
                    <a:pt x="158" y="89"/>
                    <a:pt x="158" y="52"/>
                    <a:pt x="158" y="15"/>
                  </a:cubicBezTo>
                  <a:cubicBezTo>
                    <a:pt x="158" y="14"/>
                    <a:pt x="159" y="14"/>
                    <a:pt x="159" y="12"/>
                  </a:cubicBezTo>
                  <a:cubicBezTo>
                    <a:pt x="172" y="18"/>
                    <a:pt x="184" y="23"/>
                    <a:pt x="196" y="29"/>
                  </a:cubicBezTo>
                  <a:cubicBezTo>
                    <a:pt x="197" y="29"/>
                    <a:pt x="199" y="32"/>
                    <a:pt x="199" y="33"/>
                  </a:cubicBezTo>
                  <a:cubicBezTo>
                    <a:pt x="199" y="70"/>
                    <a:pt x="199" y="108"/>
                    <a:pt x="198" y="14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sp>
          <p:nvSpPr>
            <p:cNvPr id="67" name="Freeform 1808"/>
            <p:cNvSpPr>
              <a:spLocks noEditPoints="1"/>
            </p:cNvSpPr>
            <p:nvPr/>
          </p:nvSpPr>
          <p:spPr bwMode="auto">
            <a:xfrm>
              <a:off x="4586966" y="1105906"/>
              <a:ext cx="240593" cy="325166"/>
            </a:xfrm>
            <a:custGeom>
              <a:avLst/>
              <a:gdLst>
                <a:gd name="T0" fmla="*/ 46 w 70"/>
                <a:gd name="T1" fmla="*/ 3 h 94"/>
                <a:gd name="T2" fmla="*/ 10 w 70"/>
                <a:gd name="T3" fmla="*/ 15 h 94"/>
                <a:gd name="T4" fmla="*/ 8 w 70"/>
                <a:gd name="T5" fmla="*/ 52 h 94"/>
                <a:gd name="T6" fmla="*/ 37 w 70"/>
                <a:gd name="T7" fmla="*/ 94 h 94"/>
                <a:gd name="T8" fmla="*/ 50 w 70"/>
                <a:gd name="T9" fmla="*/ 75 h 94"/>
                <a:gd name="T10" fmla="*/ 64 w 70"/>
                <a:gd name="T11" fmla="*/ 55 h 94"/>
                <a:gd name="T12" fmla="*/ 70 w 70"/>
                <a:gd name="T13" fmla="*/ 32 h 94"/>
                <a:gd name="T14" fmla="*/ 46 w 70"/>
                <a:gd name="T15" fmla="*/ 3 h 94"/>
                <a:gd name="T16" fmla="*/ 37 w 70"/>
                <a:gd name="T17" fmla="*/ 53 h 94"/>
                <a:gd name="T18" fmla="*/ 19 w 70"/>
                <a:gd name="T19" fmla="*/ 35 h 94"/>
                <a:gd name="T20" fmla="*/ 37 w 70"/>
                <a:gd name="T21" fmla="*/ 19 h 94"/>
                <a:gd name="T22" fmla="*/ 54 w 70"/>
                <a:gd name="T23" fmla="*/ 35 h 94"/>
                <a:gd name="T24" fmla="*/ 37 w 70"/>
                <a:gd name="T25" fmla="*/ 5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94">
                  <a:moveTo>
                    <a:pt x="46" y="3"/>
                  </a:moveTo>
                  <a:cubicBezTo>
                    <a:pt x="32" y="0"/>
                    <a:pt x="20" y="4"/>
                    <a:pt x="10" y="15"/>
                  </a:cubicBezTo>
                  <a:cubicBezTo>
                    <a:pt x="2" y="25"/>
                    <a:pt x="0" y="41"/>
                    <a:pt x="8" y="52"/>
                  </a:cubicBezTo>
                  <a:cubicBezTo>
                    <a:pt x="17" y="67"/>
                    <a:pt x="27" y="80"/>
                    <a:pt x="37" y="94"/>
                  </a:cubicBezTo>
                  <a:cubicBezTo>
                    <a:pt x="41" y="88"/>
                    <a:pt x="45" y="81"/>
                    <a:pt x="50" y="75"/>
                  </a:cubicBezTo>
                  <a:cubicBezTo>
                    <a:pt x="54" y="68"/>
                    <a:pt x="60" y="62"/>
                    <a:pt x="64" y="55"/>
                  </a:cubicBezTo>
                  <a:cubicBezTo>
                    <a:pt x="67" y="48"/>
                    <a:pt x="70" y="40"/>
                    <a:pt x="70" y="32"/>
                  </a:cubicBezTo>
                  <a:cubicBezTo>
                    <a:pt x="69" y="18"/>
                    <a:pt x="59" y="7"/>
                    <a:pt x="46" y="3"/>
                  </a:cubicBezTo>
                  <a:close/>
                  <a:moveTo>
                    <a:pt x="37" y="53"/>
                  </a:moveTo>
                  <a:cubicBezTo>
                    <a:pt x="27" y="53"/>
                    <a:pt x="19" y="45"/>
                    <a:pt x="19" y="35"/>
                  </a:cubicBezTo>
                  <a:cubicBezTo>
                    <a:pt x="20" y="26"/>
                    <a:pt x="28" y="19"/>
                    <a:pt x="37" y="19"/>
                  </a:cubicBezTo>
                  <a:cubicBezTo>
                    <a:pt x="46" y="19"/>
                    <a:pt x="53" y="26"/>
                    <a:pt x="54" y="35"/>
                  </a:cubicBezTo>
                  <a:cubicBezTo>
                    <a:pt x="54" y="45"/>
                    <a:pt x="46" y="53"/>
                    <a:pt x="37" y="5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grpSp>
          <p:nvGrpSpPr>
            <p:cNvPr id="69" name="Gruppieren 73"/>
            <p:cNvGrpSpPr>
              <a:grpSpLocks noChangeAspect="1"/>
            </p:cNvGrpSpPr>
            <p:nvPr/>
          </p:nvGrpSpPr>
          <p:grpSpPr>
            <a:xfrm>
              <a:off x="6022238" y="1199119"/>
              <a:ext cx="710428" cy="610047"/>
              <a:chOff x="9617075" y="5861050"/>
              <a:chExt cx="730250" cy="627069"/>
            </a:xfrm>
            <a:solidFill>
              <a:schemeClr val="bg1"/>
            </a:solidFill>
          </p:grpSpPr>
          <p:sp>
            <p:nvSpPr>
              <p:cNvPr id="95" name="Freeform 1070"/>
              <p:cNvSpPr>
                <a:spLocks/>
              </p:cNvSpPr>
              <p:nvPr/>
            </p:nvSpPr>
            <p:spPr bwMode="auto">
              <a:xfrm>
                <a:off x="9763131" y="6130930"/>
                <a:ext cx="442913" cy="357189"/>
              </a:xfrm>
              <a:custGeom>
                <a:avLst/>
                <a:gdLst>
                  <a:gd name="T0" fmla="*/ 86 w 118"/>
                  <a:gd name="T1" fmla="*/ 0 h 95"/>
                  <a:gd name="T2" fmla="*/ 32 w 118"/>
                  <a:gd name="T3" fmla="*/ 0 h 95"/>
                  <a:gd name="T4" fmla="*/ 32 w 118"/>
                  <a:gd name="T5" fmla="*/ 0 h 95"/>
                  <a:gd name="T6" fmla="*/ 2 w 118"/>
                  <a:gd name="T7" fmla="*/ 32 h 95"/>
                  <a:gd name="T8" fmla="*/ 6 w 118"/>
                  <a:gd name="T9" fmla="*/ 64 h 95"/>
                  <a:gd name="T10" fmla="*/ 36 w 118"/>
                  <a:gd name="T11" fmla="*/ 95 h 95"/>
                  <a:gd name="T12" fmla="*/ 81 w 118"/>
                  <a:gd name="T13" fmla="*/ 95 h 95"/>
                  <a:gd name="T14" fmla="*/ 111 w 118"/>
                  <a:gd name="T15" fmla="*/ 63 h 95"/>
                  <a:gd name="T16" fmla="*/ 116 w 118"/>
                  <a:gd name="T17" fmla="*/ 31 h 95"/>
                  <a:gd name="T18" fmla="*/ 86 w 118"/>
                  <a:gd name="T1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95">
                    <a:moveTo>
                      <a:pt x="86" y="0"/>
                    </a:moveTo>
                    <a:cubicBezTo>
                      <a:pt x="32" y="0"/>
                      <a:pt x="32" y="0"/>
                      <a:pt x="32" y="0"/>
                    </a:cubicBezTo>
                    <a:cubicBezTo>
                      <a:pt x="32" y="0"/>
                      <a:pt x="32" y="0"/>
                      <a:pt x="32" y="0"/>
                    </a:cubicBezTo>
                    <a:cubicBezTo>
                      <a:pt x="15" y="0"/>
                      <a:pt x="0" y="15"/>
                      <a:pt x="2" y="32"/>
                    </a:cubicBezTo>
                    <a:cubicBezTo>
                      <a:pt x="6" y="64"/>
                      <a:pt x="6" y="64"/>
                      <a:pt x="6" y="64"/>
                    </a:cubicBezTo>
                    <a:cubicBezTo>
                      <a:pt x="9" y="81"/>
                      <a:pt x="19" y="95"/>
                      <a:pt x="36" y="95"/>
                    </a:cubicBezTo>
                    <a:cubicBezTo>
                      <a:pt x="81" y="95"/>
                      <a:pt x="81" y="95"/>
                      <a:pt x="81" y="95"/>
                    </a:cubicBezTo>
                    <a:cubicBezTo>
                      <a:pt x="98" y="95"/>
                      <a:pt x="108" y="80"/>
                      <a:pt x="111" y="63"/>
                    </a:cubicBezTo>
                    <a:cubicBezTo>
                      <a:pt x="116" y="31"/>
                      <a:pt x="116" y="31"/>
                      <a:pt x="116" y="31"/>
                    </a:cubicBezTo>
                    <a:cubicBezTo>
                      <a:pt x="118" y="14"/>
                      <a:pt x="102" y="0"/>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sp>
            <p:nvSpPr>
              <p:cNvPr id="96" name="Oval 1071"/>
              <p:cNvSpPr>
                <a:spLocks noChangeArrowheads="1"/>
              </p:cNvSpPr>
              <p:nvPr/>
            </p:nvSpPr>
            <p:spPr bwMode="auto">
              <a:xfrm>
                <a:off x="9867900" y="5861050"/>
                <a:ext cx="228600" cy="2333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sp>
            <p:nvSpPr>
              <p:cNvPr id="97" name="Freeform 1072"/>
              <p:cNvSpPr>
                <a:spLocks/>
              </p:cNvSpPr>
              <p:nvPr/>
            </p:nvSpPr>
            <p:spPr bwMode="auto">
              <a:xfrm>
                <a:off x="10099675" y="6078538"/>
                <a:ext cx="247650" cy="222250"/>
              </a:xfrm>
              <a:custGeom>
                <a:avLst/>
                <a:gdLst>
                  <a:gd name="T0" fmla="*/ 46 w 66"/>
                  <a:gd name="T1" fmla="*/ 0 h 59"/>
                  <a:gd name="T2" fmla="*/ 12 w 66"/>
                  <a:gd name="T3" fmla="*/ 0 h 59"/>
                  <a:gd name="T4" fmla="*/ 12 w 66"/>
                  <a:gd name="T5" fmla="*/ 0 h 59"/>
                  <a:gd name="T6" fmla="*/ 0 w 66"/>
                  <a:gd name="T7" fmla="*/ 4 h 59"/>
                  <a:gd name="T8" fmla="*/ 14 w 66"/>
                  <a:gd name="T9" fmla="*/ 9 h 59"/>
                  <a:gd name="T10" fmla="*/ 28 w 66"/>
                  <a:gd name="T11" fmla="*/ 18 h 59"/>
                  <a:gd name="T12" fmla="*/ 36 w 66"/>
                  <a:gd name="T13" fmla="*/ 44 h 59"/>
                  <a:gd name="T14" fmla="*/ 36 w 66"/>
                  <a:gd name="T15" fmla="*/ 44 h 59"/>
                  <a:gd name="T16" fmla="*/ 36 w 66"/>
                  <a:gd name="T17" fmla="*/ 44 h 59"/>
                  <a:gd name="T18" fmla="*/ 34 w 66"/>
                  <a:gd name="T19" fmla="*/ 59 h 59"/>
                  <a:gd name="T20" fmla="*/ 43 w 66"/>
                  <a:gd name="T21" fmla="*/ 59 h 59"/>
                  <a:gd name="T22" fmla="*/ 62 w 66"/>
                  <a:gd name="T23" fmla="*/ 39 h 59"/>
                  <a:gd name="T24" fmla="*/ 64 w 66"/>
                  <a:gd name="T25" fmla="*/ 19 h 59"/>
                  <a:gd name="T26" fmla="*/ 46 w 66"/>
                  <a:gd name="T2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59">
                    <a:moveTo>
                      <a:pt x="46" y="0"/>
                    </a:moveTo>
                    <a:cubicBezTo>
                      <a:pt x="12" y="0"/>
                      <a:pt x="12" y="0"/>
                      <a:pt x="12" y="0"/>
                    </a:cubicBezTo>
                    <a:cubicBezTo>
                      <a:pt x="12" y="0"/>
                      <a:pt x="12" y="0"/>
                      <a:pt x="12" y="0"/>
                    </a:cubicBezTo>
                    <a:cubicBezTo>
                      <a:pt x="8" y="0"/>
                      <a:pt x="3" y="2"/>
                      <a:pt x="0" y="4"/>
                    </a:cubicBezTo>
                    <a:cubicBezTo>
                      <a:pt x="5" y="5"/>
                      <a:pt x="10" y="6"/>
                      <a:pt x="14" y="9"/>
                    </a:cubicBezTo>
                    <a:cubicBezTo>
                      <a:pt x="19" y="11"/>
                      <a:pt x="24" y="14"/>
                      <a:pt x="28" y="18"/>
                    </a:cubicBezTo>
                    <a:cubicBezTo>
                      <a:pt x="34" y="26"/>
                      <a:pt x="37" y="35"/>
                      <a:pt x="36" y="44"/>
                    </a:cubicBezTo>
                    <a:cubicBezTo>
                      <a:pt x="36" y="44"/>
                      <a:pt x="36" y="44"/>
                      <a:pt x="36" y="44"/>
                    </a:cubicBezTo>
                    <a:cubicBezTo>
                      <a:pt x="36" y="44"/>
                      <a:pt x="36" y="44"/>
                      <a:pt x="36" y="44"/>
                    </a:cubicBezTo>
                    <a:cubicBezTo>
                      <a:pt x="34" y="59"/>
                      <a:pt x="34" y="59"/>
                      <a:pt x="34" y="59"/>
                    </a:cubicBezTo>
                    <a:cubicBezTo>
                      <a:pt x="43" y="59"/>
                      <a:pt x="43" y="59"/>
                      <a:pt x="43" y="59"/>
                    </a:cubicBezTo>
                    <a:cubicBezTo>
                      <a:pt x="53" y="59"/>
                      <a:pt x="60" y="50"/>
                      <a:pt x="62" y="39"/>
                    </a:cubicBezTo>
                    <a:cubicBezTo>
                      <a:pt x="64" y="19"/>
                      <a:pt x="64" y="19"/>
                      <a:pt x="64" y="19"/>
                    </a:cubicBezTo>
                    <a:cubicBezTo>
                      <a:pt x="66" y="9"/>
                      <a:pt x="56" y="0"/>
                      <a:pt x="4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sp>
            <p:nvSpPr>
              <p:cNvPr id="98" name="Oval 1073"/>
              <p:cNvSpPr>
                <a:spLocks noChangeArrowheads="1"/>
              </p:cNvSpPr>
              <p:nvPr/>
            </p:nvSpPr>
            <p:spPr bwMode="auto">
              <a:xfrm>
                <a:off x="10137775" y="5913438"/>
                <a:ext cx="142875" cy="1428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sp>
            <p:nvSpPr>
              <p:cNvPr id="99" name="Freeform 1074"/>
              <p:cNvSpPr>
                <a:spLocks/>
              </p:cNvSpPr>
              <p:nvPr/>
            </p:nvSpPr>
            <p:spPr bwMode="auto">
              <a:xfrm>
                <a:off x="9617075" y="6078538"/>
                <a:ext cx="242888" cy="222250"/>
              </a:xfrm>
              <a:custGeom>
                <a:avLst/>
                <a:gdLst>
                  <a:gd name="T0" fmla="*/ 54 w 65"/>
                  <a:gd name="T1" fmla="*/ 0 h 59"/>
                  <a:gd name="T2" fmla="*/ 20 w 65"/>
                  <a:gd name="T3" fmla="*/ 0 h 59"/>
                  <a:gd name="T4" fmla="*/ 20 w 65"/>
                  <a:gd name="T5" fmla="*/ 0 h 59"/>
                  <a:gd name="T6" fmla="*/ 1 w 65"/>
                  <a:gd name="T7" fmla="*/ 20 h 59"/>
                  <a:gd name="T8" fmla="*/ 4 w 65"/>
                  <a:gd name="T9" fmla="*/ 40 h 59"/>
                  <a:gd name="T10" fmla="*/ 22 w 65"/>
                  <a:gd name="T11" fmla="*/ 59 h 59"/>
                  <a:gd name="T12" fmla="*/ 32 w 65"/>
                  <a:gd name="T13" fmla="*/ 59 h 59"/>
                  <a:gd name="T14" fmla="*/ 30 w 65"/>
                  <a:gd name="T15" fmla="*/ 45 h 59"/>
                  <a:gd name="T16" fmla="*/ 30 w 65"/>
                  <a:gd name="T17" fmla="*/ 45 h 59"/>
                  <a:gd name="T18" fmla="*/ 30 w 65"/>
                  <a:gd name="T19" fmla="*/ 45 h 59"/>
                  <a:gd name="T20" fmla="*/ 39 w 65"/>
                  <a:gd name="T21" fmla="*/ 18 h 59"/>
                  <a:gd name="T22" fmla="*/ 52 w 65"/>
                  <a:gd name="T23" fmla="*/ 8 h 59"/>
                  <a:gd name="T24" fmla="*/ 65 w 65"/>
                  <a:gd name="T25" fmla="*/ 4 h 59"/>
                  <a:gd name="T26" fmla="*/ 54 w 65"/>
                  <a:gd name="T2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9">
                    <a:moveTo>
                      <a:pt x="54" y="0"/>
                    </a:moveTo>
                    <a:cubicBezTo>
                      <a:pt x="20" y="0"/>
                      <a:pt x="20" y="0"/>
                      <a:pt x="20" y="0"/>
                    </a:cubicBezTo>
                    <a:cubicBezTo>
                      <a:pt x="20" y="0"/>
                      <a:pt x="20" y="0"/>
                      <a:pt x="20" y="0"/>
                    </a:cubicBezTo>
                    <a:cubicBezTo>
                      <a:pt x="9" y="0"/>
                      <a:pt x="0" y="9"/>
                      <a:pt x="1" y="20"/>
                    </a:cubicBezTo>
                    <a:cubicBezTo>
                      <a:pt x="4" y="40"/>
                      <a:pt x="4" y="40"/>
                      <a:pt x="4" y="40"/>
                    </a:cubicBezTo>
                    <a:cubicBezTo>
                      <a:pt x="6" y="50"/>
                      <a:pt x="12" y="59"/>
                      <a:pt x="22" y="59"/>
                    </a:cubicBezTo>
                    <a:cubicBezTo>
                      <a:pt x="32" y="59"/>
                      <a:pt x="32" y="59"/>
                      <a:pt x="32" y="59"/>
                    </a:cubicBezTo>
                    <a:cubicBezTo>
                      <a:pt x="30" y="45"/>
                      <a:pt x="30" y="45"/>
                      <a:pt x="30" y="45"/>
                    </a:cubicBezTo>
                    <a:cubicBezTo>
                      <a:pt x="30" y="45"/>
                      <a:pt x="30" y="45"/>
                      <a:pt x="30" y="45"/>
                    </a:cubicBezTo>
                    <a:cubicBezTo>
                      <a:pt x="30" y="45"/>
                      <a:pt x="30" y="45"/>
                      <a:pt x="30" y="45"/>
                    </a:cubicBezTo>
                    <a:cubicBezTo>
                      <a:pt x="29" y="35"/>
                      <a:pt x="32" y="26"/>
                      <a:pt x="39" y="18"/>
                    </a:cubicBezTo>
                    <a:cubicBezTo>
                      <a:pt x="43" y="14"/>
                      <a:pt x="47" y="11"/>
                      <a:pt x="52" y="8"/>
                    </a:cubicBezTo>
                    <a:cubicBezTo>
                      <a:pt x="56" y="6"/>
                      <a:pt x="61" y="5"/>
                      <a:pt x="65" y="4"/>
                    </a:cubicBezTo>
                    <a:cubicBezTo>
                      <a:pt x="62" y="2"/>
                      <a:pt x="58" y="0"/>
                      <a:pt x="5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sp>
            <p:nvSpPr>
              <p:cNvPr id="100" name="Oval 1075"/>
              <p:cNvSpPr>
                <a:spLocks noChangeArrowheads="1"/>
              </p:cNvSpPr>
              <p:nvPr/>
            </p:nvSpPr>
            <p:spPr bwMode="auto">
              <a:xfrm>
                <a:off x="9683750" y="5913438"/>
                <a:ext cx="142875" cy="1428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grpSp>
        <p:grpSp>
          <p:nvGrpSpPr>
            <p:cNvPr id="72" name="Gruppieren 103"/>
            <p:cNvGrpSpPr>
              <a:grpSpLocks noChangeAspect="1"/>
            </p:cNvGrpSpPr>
            <p:nvPr/>
          </p:nvGrpSpPr>
          <p:grpSpPr bwMode="gray">
            <a:xfrm>
              <a:off x="2766242" y="4033306"/>
              <a:ext cx="555991" cy="392532"/>
              <a:chOff x="7061201" y="5597526"/>
              <a:chExt cx="739775" cy="522287"/>
            </a:xfrm>
            <a:solidFill>
              <a:schemeClr val="bg2"/>
            </a:solidFill>
          </p:grpSpPr>
          <p:sp>
            <p:nvSpPr>
              <p:cNvPr id="92" name="Freeform 1022"/>
              <p:cNvSpPr>
                <a:spLocks/>
              </p:cNvSpPr>
              <p:nvPr/>
            </p:nvSpPr>
            <p:spPr bwMode="gray">
              <a:xfrm>
                <a:off x="7185026" y="5872163"/>
                <a:ext cx="492125" cy="247650"/>
              </a:xfrm>
              <a:custGeom>
                <a:avLst/>
                <a:gdLst>
                  <a:gd name="T0" fmla="*/ 65 w 131"/>
                  <a:gd name="T1" fmla="*/ 19 h 66"/>
                  <a:gd name="T2" fmla="*/ 45 w 131"/>
                  <a:gd name="T3" fmla="*/ 15 h 66"/>
                  <a:gd name="T4" fmla="*/ 0 w 131"/>
                  <a:gd name="T5" fmla="*/ 0 h 66"/>
                  <a:gd name="T6" fmla="*/ 0 w 131"/>
                  <a:gd name="T7" fmla="*/ 30 h 66"/>
                  <a:gd name="T8" fmla="*/ 26 w 131"/>
                  <a:gd name="T9" fmla="*/ 56 h 66"/>
                  <a:gd name="T10" fmla="*/ 65 w 131"/>
                  <a:gd name="T11" fmla="*/ 66 h 66"/>
                  <a:gd name="T12" fmla="*/ 105 w 131"/>
                  <a:gd name="T13" fmla="*/ 56 h 66"/>
                  <a:gd name="T14" fmla="*/ 131 w 131"/>
                  <a:gd name="T15" fmla="*/ 30 h 66"/>
                  <a:gd name="T16" fmla="*/ 131 w 131"/>
                  <a:gd name="T17" fmla="*/ 0 h 66"/>
                  <a:gd name="T18" fmla="*/ 86 w 131"/>
                  <a:gd name="T19" fmla="*/ 15 h 66"/>
                  <a:gd name="T20" fmla="*/ 65 w 131"/>
                  <a:gd name="T21" fmla="*/ 1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66">
                    <a:moveTo>
                      <a:pt x="65" y="19"/>
                    </a:moveTo>
                    <a:cubicBezTo>
                      <a:pt x="58" y="19"/>
                      <a:pt x="51" y="18"/>
                      <a:pt x="45" y="15"/>
                    </a:cubicBezTo>
                    <a:cubicBezTo>
                      <a:pt x="0" y="0"/>
                      <a:pt x="0" y="0"/>
                      <a:pt x="0" y="0"/>
                    </a:cubicBezTo>
                    <a:cubicBezTo>
                      <a:pt x="0" y="30"/>
                      <a:pt x="0" y="30"/>
                      <a:pt x="0" y="30"/>
                    </a:cubicBezTo>
                    <a:cubicBezTo>
                      <a:pt x="0" y="43"/>
                      <a:pt x="10" y="48"/>
                      <a:pt x="26" y="56"/>
                    </a:cubicBezTo>
                    <a:cubicBezTo>
                      <a:pt x="26" y="56"/>
                      <a:pt x="46" y="66"/>
                      <a:pt x="65" y="66"/>
                    </a:cubicBezTo>
                    <a:cubicBezTo>
                      <a:pt x="86" y="66"/>
                      <a:pt x="105" y="56"/>
                      <a:pt x="105" y="56"/>
                    </a:cubicBezTo>
                    <a:cubicBezTo>
                      <a:pt x="119" y="49"/>
                      <a:pt x="131" y="43"/>
                      <a:pt x="131" y="30"/>
                    </a:cubicBezTo>
                    <a:cubicBezTo>
                      <a:pt x="131" y="0"/>
                      <a:pt x="131" y="0"/>
                      <a:pt x="131" y="0"/>
                    </a:cubicBezTo>
                    <a:cubicBezTo>
                      <a:pt x="86" y="15"/>
                      <a:pt x="86" y="15"/>
                      <a:pt x="86" y="15"/>
                    </a:cubicBezTo>
                    <a:cubicBezTo>
                      <a:pt x="80" y="18"/>
                      <a:pt x="73" y="19"/>
                      <a:pt x="65"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sp>
            <p:nvSpPr>
              <p:cNvPr id="93" name="Freeform 1023"/>
              <p:cNvSpPr>
                <a:spLocks/>
              </p:cNvSpPr>
              <p:nvPr/>
            </p:nvSpPr>
            <p:spPr bwMode="gray">
              <a:xfrm>
                <a:off x="7061201" y="5597526"/>
                <a:ext cx="739775" cy="300038"/>
              </a:xfrm>
              <a:custGeom>
                <a:avLst/>
                <a:gdLst>
                  <a:gd name="T0" fmla="*/ 189 w 197"/>
                  <a:gd name="T1" fmla="*/ 36 h 80"/>
                  <a:gd name="T2" fmla="*/ 113 w 197"/>
                  <a:gd name="T3" fmla="*/ 4 h 80"/>
                  <a:gd name="T4" fmla="*/ 84 w 197"/>
                  <a:gd name="T5" fmla="*/ 4 h 80"/>
                  <a:gd name="T6" fmla="*/ 8 w 197"/>
                  <a:gd name="T7" fmla="*/ 36 h 80"/>
                  <a:gd name="T8" fmla="*/ 8 w 197"/>
                  <a:gd name="T9" fmla="*/ 50 h 80"/>
                  <a:gd name="T10" fmla="*/ 84 w 197"/>
                  <a:gd name="T11" fmla="*/ 76 h 80"/>
                  <a:gd name="T12" fmla="*/ 113 w 197"/>
                  <a:gd name="T13" fmla="*/ 76 h 80"/>
                  <a:gd name="T14" fmla="*/ 177 w 197"/>
                  <a:gd name="T15" fmla="*/ 54 h 80"/>
                  <a:gd name="T16" fmla="*/ 177 w 197"/>
                  <a:gd name="T17" fmla="*/ 73 h 80"/>
                  <a:gd name="T18" fmla="*/ 184 w 197"/>
                  <a:gd name="T19" fmla="*/ 79 h 80"/>
                  <a:gd name="T20" fmla="*/ 190 w 197"/>
                  <a:gd name="T21" fmla="*/ 73 h 80"/>
                  <a:gd name="T22" fmla="*/ 190 w 197"/>
                  <a:gd name="T23" fmla="*/ 49 h 80"/>
                  <a:gd name="T24" fmla="*/ 189 w 197"/>
                  <a:gd name="T25" fmla="*/ 3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7" h="80">
                    <a:moveTo>
                      <a:pt x="189" y="36"/>
                    </a:moveTo>
                    <a:cubicBezTo>
                      <a:pt x="113" y="4"/>
                      <a:pt x="113" y="4"/>
                      <a:pt x="113" y="4"/>
                    </a:cubicBezTo>
                    <a:cubicBezTo>
                      <a:pt x="105" y="0"/>
                      <a:pt x="92" y="0"/>
                      <a:pt x="84" y="4"/>
                    </a:cubicBezTo>
                    <a:cubicBezTo>
                      <a:pt x="8" y="36"/>
                      <a:pt x="8" y="36"/>
                      <a:pt x="8" y="36"/>
                    </a:cubicBezTo>
                    <a:cubicBezTo>
                      <a:pt x="0" y="40"/>
                      <a:pt x="0" y="46"/>
                      <a:pt x="8" y="50"/>
                    </a:cubicBezTo>
                    <a:cubicBezTo>
                      <a:pt x="84" y="76"/>
                      <a:pt x="84" y="76"/>
                      <a:pt x="84" y="76"/>
                    </a:cubicBezTo>
                    <a:cubicBezTo>
                      <a:pt x="92" y="80"/>
                      <a:pt x="105" y="80"/>
                      <a:pt x="113" y="76"/>
                    </a:cubicBezTo>
                    <a:cubicBezTo>
                      <a:pt x="177" y="54"/>
                      <a:pt x="177" y="54"/>
                      <a:pt x="177" y="54"/>
                    </a:cubicBezTo>
                    <a:cubicBezTo>
                      <a:pt x="177" y="73"/>
                      <a:pt x="177" y="73"/>
                      <a:pt x="177" y="73"/>
                    </a:cubicBezTo>
                    <a:cubicBezTo>
                      <a:pt x="177" y="76"/>
                      <a:pt x="180" y="79"/>
                      <a:pt x="184" y="79"/>
                    </a:cubicBezTo>
                    <a:cubicBezTo>
                      <a:pt x="187" y="79"/>
                      <a:pt x="190" y="76"/>
                      <a:pt x="190" y="73"/>
                    </a:cubicBezTo>
                    <a:cubicBezTo>
                      <a:pt x="190" y="49"/>
                      <a:pt x="190" y="49"/>
                      <a:pt x="190" y="49"/>
                    </a:cubicBezTo>
                    <a:cubicBezTo>
                      <a:pt x="197" y="45"/>
                      <a:pt x="196" y="39"/>
                      <a:pt x="189"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sp>
            <p:nvSpPr>
              <p:cNvPr id="94" name="Freeform 1024"/>
              <p:cNvSpPr>
                <a:spLocks/>
              </p:cNvSpPr>
              <p:nvPr/>
            </p:nvSpPr>
            <p:spPr bwMode="gray">
              <a:xfrm>
                <a:off x="7726363" y="5938838"/>
                <a:ext cx="47625" cy="82550"/>
              </a:xfrm>
              <a:custGeom>
                <a:avLst/>
                <a:gdLst>
                  <a:gd name="T0" fmla="*/ 13 w 13"/>
                  <a:gd name="T1" fmla="*/ 16 h 22"/>
                  <a:gd name="T2" fmla="*/ 7 w 13"/>
                  <a:gd name="T3" fmla="*/ 22 h 22"/>
                  <a:gd name="T4" fmla="*/ 7 w 13"/>
                  <a:gd name="T5" fmla="*/ 22 h 22"/>
                  <a:gd name="T6" fmla="*/ 0 w 13"/>
                  <a:gd name="T7" fmla="*/ 16 h 22"/>
                  <a:gd name="T8" fmla="*/ 3 w 13"/>
                  <a:gd name="T9" fmla="*/ 3 h 22"/>
                  <a:gd name="T10" fmla="*/ 7 w 13"/>
                  <a:gd name="T11" fmla="*/ 0 h 22"/>
                  <a:gd name="T12" fmla="*/ 7 w 13"/>
                  <a:gd name="T13" fmla="*/ 0 h 22"/>
                  <a:gd name="T14" fmla="*/ 10 w 13"/>
                  <a:gd name="T15" fmla="*/ 3 h 22"/>
                  <a:gd name="T16" fmla="*/ 13 w 13"/>
                  <a:gd name="T1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2">
                    <a:moveTo>
                      <a:pt x="13" y="16"/>
                    </a:moveTo>
                    <a:cubicBezTo>
                      <a:pt x="13" y="19"/>
                      <a:pt x="10" y="22"/>
                      <a:pt x="7" y="22"/>
                    </a:cubicBezTo>
                    <a:cubicBezTo>
                      <a:pt x="7" y="22"/>
                      <a:pt x="7" y="22"/>
                      <a:pt x="7" y="22"/>
                    </a:cubicBezTo>
                    <a:cubicBezTo>
                      <a:pt x="3" y="22"/>
                      <a:pt x="0" y="19"/>
                      <a:pt x="0" y="16"/>
                    </a:cubicBezTo>
                    <a:cubicBezTo>
                      <a:pt x="3" y="3"/>
                      <a:pt x="3" y="3"/>
                      <a:pt x="3" y="3"/>
                    </a:cubicBezTo>
                    <a:cubicBezTo>
                      <a:pt x="3" y="1"/>
                      <a:pt x="5" y="0"/>
                      <a:pt x="7" y="0"/>
                    </a:cubicBezTo>
                    <a:cubicBezTo>
                      <a:pt x="7" y="0"/>
                      <a:pt x="7" y="0"/>
                      <a:pt x="7" y="0"/>
                    </a:cubicBezTo>
                    <a:cubicBezTo>
                      <a:pt x="8" y="0"/>
                      <a:pt x="10" y="1"/>
                      <a:pt x="10" y="3"/>
                    </a:cubicBezTo>
                    <a:lnTo>
                      <a:pt x="13"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grpSp>
        <p:grpSp>
          <p:nvGrpSpPr>
            <p:cNvPr id="73" name="Gruppieren 44"/>
            <p:cNvGrpSpPr>
              <a:grpSpLocks noChangeAspect="1"/>
            </p:cNvGrpSpPr>
            <p:nvPr/>
          </p:nvGrpSpPr>
          <p:grpSpPr bwMode="gray">
            <a:xfrm>
              <a:off x="2149627" y="2800200"/>
              <a:ext cx="592149" cy="506760"/>
              <a:chOff x="3753880" y="-405408"/>
              <a:chExt cx="789530" cy="675680"/>
            </a:xfrm>
            <a:solidFill>
              <a:schemeClr val="bg2"/>
            </a:solidFill>
          </p:grpSpPr>
          <p:sp>
            <p:nvSpPr>
              <p:cNvPr id="90" name="Freeform 3175"/>
              <p:cNvSpPr>
                <a:spLocks noChangeAspect="1" noEditPoints="1"/>
              </p:cNvSpPr>
              <p:nvPr/>
            </p:nvSpPr>
            <p:spPr bwMode="gray">
              <a:xfrm>
                <a:off x="3753880" y="-270272"/>
                <a:ext cx="544115" cy="540544"/>
              </a:xfrm>
              <a:custGeom>
                <a:avLst/>
                <a:gdLst>
                  <a:gd name="T0" fmla="*/ 181 w 193"/>
                  <a:gd name="T1" fmla="*/ 114 h 192"/>
                  <a:gd name="T2" fmla="*/ 167 w 193"/>
                  <a:gd name="T3" fmla="*/ 114 h 192"/>
                  <a:gd name="T4" fmla="*/ 160 w 193"/>
                  <a:gd name="T5" fmla="*/ 134 h 192"/>
                  <a:gd name="T6" fmla="*/ 161 w 193"/>
                  <a:gd name="T7" fmla="*/ 135 h 192"/>
                  <a:gd name="T8" fmla="*/ 169 w 193"/>
                  <a:gd name="T9" fmla="*/ 160 h 192"/>
                  <a:gd name="T10" fmla="*/ 140 w 193"/>
                  <a:gd name="T11" fmla="*/ 166 h 192"/>
                  <a:gd name="T12" fmla="*/ 133 w 193"/>
                  <a:gd name="T13" fmla="*/ 158 h 192"/>
                  <a:gd name="T14" fmla="*/ 126 w 193"/>
                  <a:gd name="T15" fmla="*/ 156 h 192"/>
                  <a:gd name="T16" fmla="*/ 123 w 193"/>
                  <a:gd name="T17" fmla="*/ 157 h 192"/>
                  <a:gd name="T18" fmla="*/ 121 w 193"/>
                  <a:gd name="T19" fmla="*/ 158 h 192"/>
                  <a:gd name="T20" fmla="*/ 120 w 193"/>
                  <a:gd name="T21" fmla="*/ 158 h 192"/>
                  <a:gd name="T22" fmla="*/ 117 w 193"/>
                  <a:gd name="T23" fmla="*/ 161 h 192"/>
                  <a:gd name="T24" fmla="*/ 114 w 193"/>
                  <a:gd name="T25" fmla="*/ 167 h 192"/>
                  <a:gd name="T26" fmla="*/ 114 w 193"/>
                  <a:gd name="T27" fmla="*/ 176 h 192"/>
                  <a:gd name="T28" fmla="*/ 91 w 193"/>
                  <a:gd name="T29" fmla="*/ 192 h 192"/>
                  <a:gd name="T30" fmla="*/ 78 w 193"/>
                  <a:gd name="T31" fmla="*/ 170 h 192"/>
                  <a:gd name="T32" fmla="*/ 78 w 193"/>
                  <a:gd name="T33" fmla="*/ 167 h 192"/>
                  <a:gd name="T34" fmla="*/ 65 w 193"/>
                  <a:gd name="T35" fmla="*/ 157 h 192"/>
                  <a:gd name="T36" fmla="*/ 64 w 193"/>
                  <a:gd name="T37" fmla="*/ 157 h 192"/>
                  <a:gd name="T38" fmla="*/ 63 w 193"/>
                  <a:gd name="T39" fmla="*/ 157 h 192"/>
                  <a:gd name="T40" fmla="*/ 61 w 193"/>
                  <a:gd name="T41" fmla="*/ 158 h 192"/>
                  <a:gd name="T42" fmla="*/ 60 w 193"/>
                  <a:gd name="T43" fmla="*/ 158 h 192"/>
                  <a:gd name="T44" fmla="*/ 59 w 193"/>
                  <a:gd name="T45" fmla="*/ 159 h 192"/>
                  <a:gd name="T46" fmla="*/ 32 w 193"/>
                  <a:gd name="T47" fmla="*/ 168 h 192"/>
                  <a:gd name="T48" fmla="*/ 27 w 193"/>
                  <a:gd name="T49" fmla="*/ 140 h 192"/>
                  <a:gd name="T50" fmla="*/ 33 w 193"/>
                  <a:gd name="T51" fmla="*/ 133 h 192"/>
                  <a:gd name="T52" fmla="*/ 36 w 193"/>
                  <a:gd name="T53" fmla="*/ 126 h 192"/>
                  <a:gd name="T54" fmla="*/ 26 w 193"/>
                  <a:gd name="T55" fmla="*/ 114 h 192"/>
                  <a:gd name="T56" fmla="*/ 12 w 193"/>
                  <a:gd name="T57" fmla="*/ 114 h 192"/>
                  <a:gd name="T58" fmla="*/ 12 w 193"/>
                  <a:gd name="T59" fmla="*/ 78 h 192"/>
                  <a:gd name="T60" fmla="*/ 25 w 193"/>
                  <a:gd name="T61" fmla="*/ 78 h 192"/>
                  <a:gd name="T62" fmla="*/ 32 w 193"/>
                  <a:gd name="T63" fmla="*/ 74 h 192"/>
                  <a:gd name="T64" fmla="*/ 36 w 193"/>
                  <a:gd name="T65" fmla="*/ 64 h 192"/>
                  <a:gd name="T66" fmla="*/ 35 w 193"/>
                  <a:gd name="T67" fmla="*/ 62 h 192"/>
                  <a:gd name="T68" fmla="*/ 35 w 193"/>
                  <a:gd name="T69" fmla="*/ 61 h 192"/>
                  <a:gd name="T70" fmla="*/ 34 w 193"/>
                  <a:gd name="T71" fmla="*/ 59 h 192"/>
                  <a:gd name="T72" fmla="*/ 33 w 193"/>
                  <a:gd name="T73" fmla="*/ 58 h 192"/>
                  <a:gd name="T74" fmla="*/ 27 w 193"/>
                  <a:gd name="T75" fmla="*/ 52 h 192"/>
                  <a:gd name="T76" fmla="*/ 32 w 193"/>
                  <a:gd name="T77" fmla="*/ 24 h 192"/>
                  <a:gd name="T78" fmla="*/ 57 w 193"/>
                  <a:gd name="T79" fmla="*/ 31 h 192"/>
                  <a:gd name="T80" fmla="*/ 74 w 193"/>
                  <a:gd name="T81" fmla="*/ 33 h 192"/>
                  <a:gd name="T82" fmla="*/ 78 w 193"/>
                  <a:gd name="T83" fmla="*/ 28 h 192"/>
                  <a:gd name="T84" fmla="*/ 78 w 193"/>
                  <a:gd name="T85" fmla="*/ 27 h 192"/>
                  <a:gd name="T86" fmla="*/ 78 w 193"/>
                  <a:gd name="T87" fmla="*/ 25 h 192"/>
                  <a:gd name="T88" fmla="*/ 78 w 193"/>
                  <a:gd name="T89" fmla="*/ 25 h 192"/>
                  <a:gd name="T90" fmla="*/ 78 w 193"/>
                  <a:gd name="T91" fmla="*/ 12 h 192"/>
                  <a:gd name="T92" fmla="*/ 114 w 193"/>
                  <a:gd name="T93" fmla="*/ 12 h 192"/>
                  <a:gd name="T94" fmla="*/ 114 w 193"/>
                  <a:gd name="T95" fmla="*/ 25 h 192"/>
                  <a:gd name="T96" fmla="*/ 134 w 193"/>
                  <a:gd name="T97" fmla="*/ 33 h 192"/>
                  <a:gd name="T98" fmla="*/ 140 w 193"/>
                  <a:gd name="T99" fmla="*/ 26 h 192"/>
                  <a:gd name="T100" fmla="*/ 169 w 193"/>
                  <a:gd name="T101" fmla="*/ 32 h 192"/>
                  <a:gd name="T102" fmla="*/ 161 w 193"/>
                  <a:gd name="T103" fmla="*/ 56 h 192"/>
                  <a:gd name="T104" fmla="*/ 157 w 193"/>
                  <a:gd name="T105" fmla="*/ 66 h 192"/>
                  <a:gd name="T106" fmla="*/ 168 w 193"/>
                  <a:gd name="T107" fmla="*/ 78 h 192"/>
                  <a:gd name="T108" fmla="*/ 177 w 193"/>
                  <a:gd name="T109" fmla="*/ 78 h 192"/>
                  <a:gd name="T110" fmla="*/ 96 w 193"/>
                  <a:gd name="T111" fmla="*/ 66 h 192"/>
                  <a:gd name="T112" fmla="*/ 127 w 193"/>
                  <a:gd name="T113" fmla="*/ 9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3" h="192">
                    <a:moveTo>
                      <a:pt x="193" y="90"/>
                    </a:moveTo>
                    <a:cubicBezTo>
                      <a:pt x="193" y="102"/>
                      <a:pt x="193" y="102"/>
                      <a:pt x="193" y="102"/>
                    </a:cubicBezTo>
                    <a:cubicBezTo>
                      <a:pt x="192" y="108"/>
                      <a:pt x="187" y="113"/>
                      <a:pt x="181" y="114"/>
                    </a:cubicBezTo>
                    <a:cubicBezTo>
                      <a:pt x="177" y="114"/>
                      <a:pt x="177" y="114"/>
                      <a:pt x="177" y="114"/>
                    </a:cubicBezTo>
                    <a:cubicBezTo>
                      <a:pt x="170" y="114"/>
                      <a:pt x="170" y="114"/>
                      <a:pt x="170" y="114"/>
                    </a:cubicBezTo>
                    <a:cubicBezTo>
                      <a:pt x="167" y="114"/>
                      <a:pt x="167" y="114"/>
                      <a:pt x="167" y="114"/>
                    </a:cubicBezTo>
                    <a:cubicBezTo>
                      <a:pt x="166" y="114"/>
                      <a:pt x="165" y="115"/>
                      <a:pt x="164" y="115"/>
                    </a:cubicBezTo>
                    <a:cubicBezTo>
                      <a:pt x="163" y="116"/>
                      <a:pt x="162" y="116"/>
                      <a:pt x="160" y="118"/>
                    </a:cubicBezTo>
                    <a:cubicBezTo>
                      <a:pt x="156" y="122"/>
                      <a:pt x="156" y="129"/>
                      <a:pt x="160" y="134"/>
                    </a:cubicBezTo>
                    <a:cubicBezTo>
                      <a:pt x="160" y="134"/>
                      <a:pt x="160" y="134"/>
                      <a:pt x="160" y="134"/>
                    </a:cubicBezTo>
                    <a:cubicBezTo>
                      <a:pt x="160" y="134"/>
                      <a:pt x="160" y="134"/>
                      <a:pt x="160" y="134"/>
                    </a:cubicBezTo>
                    <a:cubicBezTo>
                      <a:pt x="161" y="135"/>
                      <a:pt x="161" y="135"/>
                      <a:pt x="161" y="135"/>
                    </a:cubicBezTo>
                    <a:cubicBezTo>
                      <a:pt x="166" y="140"/>
                      <a:pt x="166" y="140"/>
                      <a:pt x="166" y="140"/>
                    </a:cubicBezTo>
                    <a:cubicBezTo>
                      <a:pt x="169" y="143"/>
                      <a:pt x="169" y="143"/>
                      <a:pt x="169" y="143"/>
                    </a:cubicBezTo>
                    <a:cubicBezTo>
                      <a:pt x="173" y="148"/>
                      <a:pt x="173" y="155"/>
                      <a:pt x="169" y="160"/>
                    </a:cubicBezTo>
                    <a:cubicBezTo>
                      <a:pt x="161" y="168"/>
                      <a:pt x="161" y="168"/>
                      <a:pt x="161" y="168"/>
                    </a:cubicBezTo>
                    <a:cubicBezTo>
                      <a:pt x="155" y="172"/>
                      <a:pt x="148" y="172"/>
                      <a:pt x="143" y="168"/>
                    </a:cubicBezTo>
                    <a:cubicBezTo>
                      <a:pt x="140" y="166"/>
                      <a:pt x="140" y="166"/>
                      <a:pt x="140" y="166"/>
                    </a:cubicBezTo>
                    <a:cubicBezTo>
                      <a:pt x="136" y="161"/>
                      <a:pt x="136" y="161"/>
                      <a:pt x="136" y="161"/>
                    </a:cubicBezTo>
                    <a:cubicBezTo>
                      <a:pt x="134" y="159"/>
                      <a:pt x="134" y="159"/>
                      <a:pt x="134" y="159"/>
                    </a:cubicBezTo>
                    <a:cubicBezTo>
                      <a:pt x="133" y="159"/>
                      <a:pt x="133" y="158"/>
                      <a:pt x="133" y="158"/>
                    </a:cubicBezTo>
                    <a:cubicBezTo>
                      <a:pt x="131" y="157"/>
                      <a:pt x="129" y="157"/>
                      <a:pt x="127" y="156"/>
                    </a:cubicBezTo>
                    <a:cubicBezTo>
                      <a:pt x="127" y="156"/>
                      <a:pt x="127" y="156"/>
                      <a:pt x="127" y="156"/>
                    </a:cubicBezTo>
                    <a:cubicBezTo>
                      <a:pt x="127" y="156"/>
                      <a:pt x="127" y="156"/>
                      <a:pt x="126" y="156"/>
                    </a:cubicBezTo>
                    <a:cubicBezTo>
                      <a:pt x="126" y="156"/>
                      <a:pt x="126" y="156"/>
                      <a:pt x="126" y="156"/>
                    </a:cubicBezTo>
                    <a:cubicBezTo>
                      <a:pt x="126" y="156"/>
                      <a:pt x="126" y="156"/>
                      <a:pt x="126" y="156"/>
                    </a:cubicBezTo>
                    <a:cubicBezTo>
                      <a:pt x="125" y="156"/>
                      <a:pt x="124" y="157"/>
                      <a:pt x="123" y="157"/>
                    </a:cubicBezTo>
                    <a:cubicBezTo>
                      <a:pt x="123" y="157"/>
                      <a:pt x="123" y="157"/>
                      <a:pt x="123" y="157"/>
                    </a:cubicBezTo>
                    <a:cubicBezTo>
                      <a:pt x="122" y="157"/>
                      <a:pt x="122" y="157"/>
                      <a:pt x="121" y="158"/>
                    </a:cubicBezTo>
                    <a:cubicBezTo>
                      <a:pt x="121" y="158"/>
                      <a:pt x="121" y="158"/>
                      <a:pt x="121" y="158"/>
                    </a:cubicBezTo>
                    <a:cubicBezTo>
                      <a:pt x="121" y="158"/>
                      <a:pt x="121" y="158"/>
                      <a:pt x="121" y="158"/>
                    </a:cubicBezTo>
                    <a:cubicBezTo>
                      <a:pt x="121" y="158"/>
                      <a:pt x="121" y="158"/>
                      <a:pt x="121" y="158"/>
                    </a:cubicBezTo>
                    <a:cubicBezTo>
                      <a:pt x="121" y="158"/>
                      <a:pt x="120" y="158"/>
                      <a:pt x="120" y="158"/>
                    </a:cubicBezTo>
                    <a:cubicBezTo>
                      <a:pt x="120" y="158"/>
                      <a:pt x="120" y="158"/>
                      <a:pt x="120" y="158"/>
                    </a:cubicBezTo>
                    <a:cubicBezTo>
                      <a:pt x="119" y="159"/>
                      <a:pt x="118" y="160"/>
                      <a:pt x="118" y="160"/>
                    </a:cubicBezTo>
                    <a:cubicBezTo>
                      <a:pt x="117" y="160"/>
                      <a:pt x="117" y="161"/>
                      <a:pt x="117" y="161"/>
                    </a:cubicBezTo>
                    <a:cubicBezTo>
                      <a:pt x="117" y="161"/>
                      <a:pt x="117" y="161"/>
                      <a:pt x="117" y="161"/>
                    </a:cubicBezTo>
                    <a:cubicBezTo>
                      <a:pt x="116" y="163"/>
                      <a:pt x="115" y="165"/>
                      <a:pt x="114" y="167"/>
                    </a:cubicBezTo>
                    <a:cubicBezTo>
                      <a:pt x="114" y="167"/>
                      <a:pt x="114" y="167"/>
                      <a:pt x="114" y="167"/>
                    </a:cubicBezTo>
                    <a:cubicBezTo>
                      <a:pt x="114" y="167"/>
                      <a:pt x="114" y="167"/>
                      <a:pt x="114" y="167"/>
                    </a:cubicBezTo>
                    <a:cubicBezTo>
                      <a:pt x="114" y="170"/>
                      <a:pt x="114" y="170"/>
                      <a:pt x="114" y="170"/>
                    </a:cubicBezTo>
                    <a:cubicBezTo>
                      <a:pt x="114" y="176"/>
                      <a:pt x="114" y="176"/>
                      <a:pt x="114" y="176"/>
                    </a:cubicBezTo>
                    <a:cubicBezTo>
                      <a:pt x="114" y="180"/>
                      <a:pt x="114" y="180"/>
                      <a:pt x="114" y="180"/>
                    </a:cubicBezTo>
                    <a:cubicBezTo>
                      <a:pt x="114" y="187"/>
                      <a:pt x="108" y="192"/>
                      <a:pt x="102" y="192"/>
                    </a:cubicBezTo>
                    <a:cubicBezTo>
                      <a:pt x="91" y="192"/>
                      <a:pt x="91" y="192"/>
                      <a:pt x="91" y="192"/>
                    </a:cubicBezTo>
                    <a:cubicBezTo>
                      <a:pt x="84" y="192"/>
                      <a:pt x="79" y="187"/>
                      <a:pt x="78" y="180"/>
                    </a:cubicBezTo>
                    <a:cubicBezTo>
                      <a:pt x="78" y="176"/>
                      <a:pt x="78" y="176"/>
                      <a:pt x="78" y="176"/>
                    </a:cubicBezTo>
                    <a:cubicBezTo>
                      <a:pt x="78" y="170"/>
                      <a:pt x="78" y="170"/>
                      <a:pt x="78" y="170"/>
                    </a:cubicBezTo>
                    <a:cubicBezTo>
                      <a:pt x="78" y="170"/>
                      <a:pt x="78" y="170"/>
                      <a:pt x="78" y="170"/>
                    </a:cubicBezTo>
                    <a:cubicBezTo>
                      <a:pt x="78" y="167"/>
                      <a:pt x="78" y="167"/>
                      <a:pt x="78" y="167"/>
                    </a:cubicBezTo>
                    <a:cubicBezTo>
                      <a:pt x="78" y="167"/>
                      <a:pt x="78" y="167"/>
                      <a:pt x="78" y="167"/>
                    </a:cubicBezTo>
                    <a:cubicBezTo>
                      <a:pt x="78" y="164"/>
                      <a:pt x="77" y="162"/>
                      <a:pt x="75" y="160"/>
                    </a:cubicBezTo>
                    <a:cubicBezTo>
                      <a:pt x="72" y="157"/>
                      <a:pt x="69" y="156"/>
                      <a:pt x="66" y="156"/>
                    </a:cubicBezTo>
                    <a:cubicBezTo>
                      <a:pt x="65" y="157"/>
                      <a:pt x="65" y="157"/>
                      <a:pt x="65" y="157"/>
                    </a:cubicBezTo>
                    <a:cubicBezTo>
                      <a:pt x="65" y="157"/>
                      <a:pt x="65" y="157"/>
                      <a:pt x="65" y="157"/>
                    </a:cubicBezTo>
                    <a:cubicBezTo>
                      <a:pt x="64" y="157"/>
                      <a:pt x="64" y="157"/>
                      <a:pt x="64" y="157"/>
                    </a:cubicBezTo>
                    <a:cubicBezTo>
                      <a:pt x="64" y="157"/>
                      <a:pt x="64" y="157"/>
                      <a:pt x="64" y="157"/>
                    </a:cubicBezTo>
                    <a:cubicBezTo>
                      <a:pt x="63" y="157"/>
                      <a:pt x="63" y="157"/>
                      <a:pt x="63" y="157"/>
                    </a:cubicBezTo>
                    <a:cubicBezTo>
                      <a:pt x="63" y="157"/>
                      <a:pt x="63" y="157"/>
                      <a:pt x="63" y="157"/>
                    </a:cubicBezTo>
                    <a:cubicBezTo>
                      <a:pt x="63" y="157"/>
                      <a:pt x="63" y="157"/>
                      <a:pt x="63" y="157"/>
                    </a:cubicBezTo>
                    <a:cubicBezTo>
                      <a:pt x="63" y="157"/>
                      <a:pt x="63" y="157"/>
                      <a:pt x="63" y="157"/>
                    </a:cubicBezTo>
                    <a:cubicBezTo>
                      <a:pt x="62" y="157"/>
                      <a:pt x="62" y="157"/>
                      <a:pt x="62" y="157"/>
                    </a:cubicBezTo>
                    <a:cubicBezTo>
                      <a:pt x="62" y="157"/>
                      <a:pt x="61" y="158"/>
                      <a:pt x="61" y="158"/>
                    </a:cubicBezTo>
                    <a:cubicBezTo>
                      <a:pt x="61" y="158"/>
                      <a:pt x="61" y="158"/>
                      <a:pt x="61" y="158"/>
                    </a:cubicBezTo>
                    <a:cubicBezTo>
                      <a:pt x="61" y="158"/>
                      <a:pt x="60" y="158"/>
                      <a:pt x="60" y="158"/>
                    </a:cubicBezTo>
                    <a:cubicBezTo>
                      <a:pt x="60" y="158"/>
                      <a:pt x="60" y="158"/>
                      <a:pt x="60" y="158"/>
                    </a:cubicBezTo>
                    <a:cubicBezTo>
                      <a:pt x="59" y="159"/>
                      <a:pt x="59" y="159"/>
                      <a:pt x="59" y="159"/>
                    </a:cubicBezTo>
                    <a:cubicBezTo>
                      <a:pt x="59" y="159"/>
                      <a:pt x="59" y="159"/>
                      <a:pt x="59" y="159"/>
                    </a:cubicBezTo>
                    <a:cubicBezTo>
                      <a:pt x="59" y="159"/>
                      <a:pt x="59" y="159"/>
                      <a:pt x="59" y="159"/>
                    </a:cubicBezTo>
                    <a:cubicBezTo>
                      <a:pt x="52" y="166"/>
                      <a:pt x="52" y="166"/>
                      <a:pt x="52" y="166"/>
                    </a:cubicBezTo>
                    <a:cubicBezTo>
                      <a:pt x="50" y="168"/>
                      <a:pt x="50" y="168"/>
                      <a:pt x="50" y="168"/>
                    </a:cubicBezTo>
                    <a:cubicBezTo>
                      <a:pt x="44" y="172"/>
                      <a:pt x="37" y="172"/>
                      <a:pt x="32" y="168"/>
                    </a:cubicBezTo>
                    <a:cubicBezTo>
                      <a:pt x="24" y="160"/>
                      <a:pt x="24" y="160"/>
                      <a:pt x="24" y="160"/>
                    </a:cubicBezTo>
                    <a:cubicBezTo>
                      <a:pt x="20" y="155"/>
                      <a:pt x="20" y="148"/>
                      <a:pt x="24" y="143"/>
                    </a:cubicBezTo>
                    <a:cubicBezTo>
                      <a:pt x="27" y="140"/>
                      <a:pt x="27" y="140"/>
                      <a:pt x="27" y="140"/>
                    </a:cubicBezTo>
                    <a:cubicBezTo>
                      <a:pt x="31" y="135"/>
                      <a:pt x="31" y="135"/>
                      <a:pt x="31" y="135"/>
                    </a:cubicBezTo>
                    <a:cubicBezTo>
                      <a:pt x="31" y="135"/>
                      <a:pt x="31" y="135"/>
                      <a:pt x="31" y="135"/>
                    </a:cubicBezTo>
                    <a:cubicBezTo>
                      <a:pt x="33" y="133"/>
                      <a:pt x="33" y="133"/>
                      <a:pt x="33" y="133"/>
                    </a:cubicBezTo>
                    <a:cubicBezTo>
                      <a:pt x="33" y="133"/>
                      <a:pt x="33" y="133"/>
                      <a:pt x="33" y="133"/>
                    </a:cubicBezTo>
                    <a:cubicBezTo>
                      <a:pt x="35" y="131"/>
                      <a:pt x="36" y="129"/>
                      <a:pt x="36" y="126"/>
                    </a:cubicBezTo>
                    <a:cubicBezTo>
                      <a:pt x="36" y="126"/>
                      <a:pt x="36" y="126"/>
                      <a:pt x="36" y="126"/>
                    </a:cubicBezTo>
                    <a:cubicBezTo>
                      <a:pt x="36" y="121"/>
                      <a:pt x="32" y="116"/>
                      <a:pt x="27" y="115"/>
                    </a:cubicBezTo>
                    <a:cubicBezTo>
                      <a:pt x="27" y="114"/>
                      <a:pt x="27" y="114"/>
                      <a:pt x="27" y="114"/>
                    </a:cubicBezTo>
                    <a:cubicBezTo>
                      <a:pt x="27" y="114"/>
                      <a:pt x="26" y="114"/>
                      <a:pt x="26" y="114"/>
                    </a:cubicBezTo>
                    <a:cubicBezTo>
                      <a:pt x="26" y="114"/>
                      <a:pt x="26" y="114"/>
                      <a:pt x="25" y="114"/>
                    </a:cubicBezTo>
                    <a:cubicBezTo>
                      <a:pt x="16" y="114"/>
                      <a:pt x="16" y="114"/>
                      <a:pt x="16" y="114"/>
                    </a:cubicBezTo>
                    <a:cubicBezTo>
                      <a:pt x="12" y="114"/>
                      <a:pt x="12" y="114"/>
                      <a:pt x="12" y="114"/>
                    </a:cubicBezTo>
                    <a:cubicBezTo>
                      <a:pt x="6" y="113"/>
                      <a:pt x="1" y="108"/>
                      <a:pt x="0" y="102"/>
                    </a:cubicBezTo>
                    <a:cubicBezTo>
                      <a:pt x="0" y="90"/>
                      <a:pt x="0" y="90"/>
                      <a:pt x="0" y="90"/>
                    </a:cubicBezTo>
                    <a:cubicBezTo>
                      <a:pt x="1" y="84"/>
                      <a:pt x="6" y="79"/>
                      <a:pt x="12" y="78"/>
                    </a:cubicBezTo>
                    <a:cubicBezTo>
                      <a:pt x="16" y="78"/>
                      <a:pt x="16" y="78"/>
                      <a:pt x="16" y="78"/>
                    </a:cubicBezTo>
                    <a:cubicBezTo>
                      <a:pt x="22" y="78"/>
                      <a:pt x="22" y="78"/>
                      <a:pt x="22" y="78"/>
                    </a:cubicBezTo>
                    <a:cubicBezTo>
                      <a:pt x="25" y="78"/>
                      <a:pt x="25" y="78"/>
                      <a:pt x="25" y="78"/>
                    </a:cubicBezTo>
                    <a:cubicBezTo>
                      <a:pt x="28" y="78"/>
                      <a:pt x="30" y="77"/>
                      <a:pt x="32" y="74"/>
                    </a:cubicBezTo>
                    <a:cubicBezTo>
                      <a:pt x="32" y="74"/>
                      <a:pt x="32" y="74"/>
                      <a:pt x="32" y="74"/>
                    </a:cubicBezTo>
                    <a:cubicBezTo>
                      <a:pt x="32" y="74"/>
                      <a:pt x="32" y="74"/>
                      <a:pt x="32" y="74"/>
                    </a:cubicBezTo>
                    <a:cubicBezTo>
                      <a:pt x="32" y="74"/>
                      <a:pt x="32" y="74"/>
                      <a:pt x="32" y="74"/>
                    </a:cubicBezTo>
                    <a:cubicBezTo>
                      <a:pt x="35" y="72"/>
                      <a:pt x="36" y="68"/>
                      <a:pt x="36" y="64"/>
                    </a:cubicBezTo>
                    <a:cubicBezTo>
                      <a:pt x="36" y="64"/>
                      <a:pt x="36" y="64"/>
                      <a:pt x="36" y="64"/>
                    </a:cubicBezTo>
                    <a:cubicBezTo>
                      <a:pt x="36" y="64"/>
                      <a:pt x="36" y="64"/>
                      <a:pt x="36" y="63"/>
                    </a:cubicBezTo>
                    <a:cubicBezTo>
                      <a:pt x="36" y="63"/>
                      <a:pt x="36" y="63"/>
                      <a:pt x="36" y="63"/>
                    </a:cubicBezTo>
                    <a:cubicBezTo>
                      <a:pt x="36" y="63"/>
                      <a:pt x="35" y="63"/>
                      <a:pt x="35" y="62"/>
                    </a:cubicBezTo>
                    <a:cubicBezTo>
                      <a:pt x="35" y="62"/>
                      <a:pt x="35" y="62"/>
                      <a:pt x="35" y="62"/>
                    </a:cubicBezTo>
                    <a:cubicBezTo>
                      <a:pt x="35" y="62"/>
                      <a:pt x="35" y="62"/>
                      <a:pt x="35" y="61"/>
                    </a:cubicBezTo>
                    <a:cubicBezTo>
                      <a:pt x="35" y="61"/>
                      <a:pt x="35" y="61"/>
                      <a:pt x="35" y="61"/>
                    </a:cubicBezTo>
                    <a:cubicBezTo>
                      <a:pt x="35" y="61"/>
                      <a:pt x="35" y="61"/>
                      <a:pt x="35" y="60"/>
                    </a:cubicBezTo>
                    <a:cubicBezTo>
                      <a:pt x="34" y="60"/>
                      <a:pt x="34" y="60"/>
                      <a:pt x="34" y="60"/>
                    </a:cubicBezTo>
                    <a:cubicBezTo>
                      <a:pt x="34" y="60"/>
                      <a:pt x="34" y="60"/>
                      <a:pt x="34" y="59"/>
                    </a:cubicBezTo>
                    <a:cubicBezTo>
                      <a:pt x="34" y="59"/>
                      <a:pt x="34" y="59"/>
                      <a:pt x="34" y="59"/>
                    </a:cubicBezTo>
                    <a:cubicBezTo>
                      <a:pt x="34" y="59"/>
                      <a:pt x="33" y="59"/>
                      <a:pt x="33" y="58"/>
                    </a:cubicBezTo>
                    <a:cubicBezTo>
                      <a:pt x="33" y="58"/>
                      <a:pt x="33" y="58"/>
                      <a:pt x="33" y="58"/>
                    </a:cubicBezTo>
                    <a:cubicBezTo>
                      <a:pt x="33" y="58"/>
                      <a:pt x="33" y="58"/>
                      <a:pt x="33" y="58"/>
                    </a:cubicBezTo>
                    <a:cubicBezTo>
                      <a:pt x="33" y="58"/>
                      <a:pt x="33" y="58"/>
                      <a:pt x="33" y="58"/>
                    </a:cubicBezTo>
                    <a:cubicBezTo>
                      <a:pt x="27" y="52"/>
                      <a:pt x="27" y="52"/>
                      <a:pt x="27" y="52"/>
                    </a:cubicBezTo>
                    <a:cubicBezTo>
                      <a:pt x="24" y="49"/>
                      <a:pt x="24" y="49"/>
                      <a:pt x="24" y="49"/>
                    </a:cubicBezTo>
                    <a:cubicBezTo>
                      <a:pt x="20" y="44"/>
                      <a:pt x="20" y="37"/>
                      <a:pt x="24" y="32"/>
                    </a:cubicBezTo>
                    <a:cubicBezTo>
                      <a:pt x="32" y="24"/>
                      <a:pt x="32" y="24"/>
                      <a:pt x="32" y="24"/>
                    </a:cubicBezTo>
                    <a:cubicBezTo>
                      <a:pt x="37" y="20"/>
                      <a:pt x="44" y="20"/>
                      <a:pt x="50" y="24"/>
                    </a:cubicBezTo>
                    <a:cubicBezTo>
                      <a:pt x="52" y="26"/>
                      <a:pt x="52" y="26"/>
                      <a:pt x="52" y="26"/>
                    </a:cubicBezTo>
                    <a:cubicBezTo>
                      <a:pt x="57" y="31"/>
                      <a:pt x="57" y="31"/>
                      <a:pt x="57" y="31"/>
                    </a:cubicBezTo>
                    <a:cubicBezTo>
                      <a:pt x="59" y="33"/>
                      <a:pt x="59" y="33"/>
                      <a:pt x="59" y="33"/>
                    </a:cubicBezTo>
                    <a:cubicBezTo>
                      <a:pt x="61" y="35"/>
                      <a:pt x="64" y="36"/>
                      <a:pt x="66" y="36"/>
                    </a:cubicBezTo>
                    <a:cubicBezTo>
                      <a:pt x="69" y="36"/>
                      <a:pt x="72" y="34"/>
                      <a:pt x="74" y="33"/>
                    </a:cubicBezTo>
                    <a:cubicBezTo>
                      <a:pt x="75" y="32"/>
                      <a:pt x="76" y="30"/>
                      <a:pt x="77" y="29"/>
                    </a:cubicBezTo>
                    <a:cubicBezTo>
                      <a:pt x="77" y="29"/>
                      <a:pt x="77" y="29"/>
                      <a:pt x="77" y="29"/>
                    </a:cubicBezTo>
                    <a:cubicBezTo>
                      <a:pt x="77" y="29"/>
                      <a:pt x="77" y="28"/>
                      <a:pt x="78" y="28"/>
                    </a:cubicBezTo>
                    <a:cubicBezTo>
                      <a:pt x="78" y="28"/>
                      <a:pt x="78" y="28"/>
                      <a:pt x="78" y="28"/>
                    </a:cubicBezTo>
                    <a:cubicBezTo>
                      <a:pt x="78" y="28"/>
                      <a:pt x="78" y="27"/>
                      <a:pt x="78" y="27"/>
                    </a:cubicBezTo>
                    <a:cubicBezTo>
                      <a:pt x="78" y="27"/>
                      <a:pt x="78" y="27"/>
                      <a:pt x="78" y="27"/>
                    </a:cubicBezTo>
                    <a:cubicBezTo>
                      <a:pt x="78" y="27"/>
                      <a:pt x="78" y="26"/>
                      <a:pt x="78" y="26"/>
                    </a:cubicBezTo>
                    <a:cubicBezTo>
                      <a:pt x="78" y="26"/>
                      <a:pt x="78" y="26"/>
                      <a:pt x="78" y="26"/>
                    </a:cubicBezTo>
                    <a:cubicBezTo>
                      <a:pt x="78" y="26"/>
                      <a:pt x="78" y="25"/>
                      <a:pt x="78" y="25"/>
                    </a:cubicBezTo>
                    <a:cubicBezTo>
                      <a:pt x="78" y="25"/>
                      <a:pt x="78" y="25"/>
                      <a:pt x="78" y="25"/>
                    </a:cubicBezTo>
                    <a:cubicBezTo>
                      <a:pt x="78" y="25"/>
                      <a:pt x="78" y="25"/>
                      <a:pt x="78" y="25"/>
                    </a:cubicBezTo>
                    <a:cubicBezTo>
                      <a:pt x="78" y="25"/>
                      <a:pt x="78" y="25"/>
                      <a:pt x="78" y="25"/>
                    </a:cubicBezTo>
                    <a:cubicBezTo>
                      <a:pt x="78" y="22"/>
                      <a:pt x="78" y="22"/>
                      <a:pt x="78" y="22"/>
                    </a:cubicBezTo>
                    <a:cubicBezTo>
                      <a:pt x="78" y="16"/>
                      <a:pt x="78" y="16"/>
                      <a:pt x="78" y="16"/>
                    </a:cubicBezTo>
                    <a:cubicBezTo>
                      <a:pt x="78" y="12"/>
                      <a:pt x="78" y="12"/>
                      <a:pt x="78" y="12"/>
                    </a:cubicBezTo>
                    <a:cubicBezTo>
                      <a:pt x="79" y="5"/>
                      <a:pt x="84" y="0"/>
                      <a:pt x="91" y="0"/>
                    </a:cubicBezTo>
                    <a:cubicBezTo>
                      <a:pt x="102" y="0"/>
                      <a:pt x="102" y="0"/>
                      <a:pt x="102" y="0"/>
                    </a:cubicBezTo>
                    <a:cubicBezTo>
                      <a:pt x="108" y="0"/>
                      <a:pt x="114" y="5"/>
                      <a:pt x="114" y="12"/>
                    </a:cubicBezTo>
                    <a:cubicBezTo>
                      <a:pt x="114" y="16"/>
                      <a:pt x="114" y="16"/>
                      <a:pt x="114" y="16"/>
                    </a:cubicBezTo>
                    <a:cubicBezTo>
                      <a:pt x="114" y="22"/>
                      <a:pt x="114" y="22"/>
                      <a:pt x="114" y="22"/>
                    </a:cubicBezTo>
                    <a:cubicBezTo>
                      <a:pt x="114" y="25"/>
                      <a:pt x="114" y="25"/>
                      <a:pt x="114" y="25"/>
                    </a:cubicBezTo>
                    <a:cubicBezTo>
                      <a:pt x="115" y="28"/>
                      <a:pt x="116" y="30"/>
                      <a:pt x="118" y="32"/>
                    </a:cubicBezTo>
                    <a:cubicBezTo>
                      <a:pt x="119" y="33"/>
                      <a:pt x="120" y="34"/>
                      <a:pt x="122" y="35"/>
                    </a:cubicBezTo>
                    <a:cubicBezTo>
                      <a:pt x="126" y="36"/>
                      <a:pt x="130" y="36"/>
                      <a:pt x="134" y="33"/>
                    </a:cubicBezTo>
                    <a:cubicBezTo>
                      <a:pt x="134" y="33"/>
                      <a:pt x="134" y="33"/>
                      <a:pt x="134" y="33"/>
                    </a:cubicBezTo>
                    <a:cubicBezTo>
                      <a:pt x="134" y="33"/>
                      <a:pt x="134" y="33"/>
                      <a:pt x="134" y="33"/>
                    </a:cubicBezTo>
                    <a:cubicBezTo>
                      <a:pt x="140" y="26"/>
                      <a:pt x="140" y="26"/>
                      <a:pt x="140" y="26"/>
                    </a:cubicBezTo>
                    <a:cubicBezTo>
                      <a:pt x="143" y="24"/>
                      <a:pt x="143" y="24"/>
                      <a:pt x="143" y="24"/>
                    </a:cubicBezTo>
                    <a:cubicBezTo>
                      <a:pt x="148" y="20"/>
                      <a:pt x="155" y="20"/>
                      <a:pt x="161" y="24"/>
                    </a:cubicBezTo>
                    <a:cubicBezTo>
                      <a:pt x="169" y="32"/>
                      <a:pt x="169" y="32"/>
                      <a:pt x="169" y="32"/>
                    </a:cubicBezTo>
                    <a:cubicBezTo>
                      <a:pt x="173" y="37"/>
                      <a:pt x="173" y="44"/>
                      <a:pt x="169" y="49"/>
                    </a:cubicBezTo>
                    <a:cubicBezTo>
                      <a:pt x="166" y="52"/>
                      <a:pt x="166" y="52"/>
                      <a:pt x="166" y="52"/>
                    </a:cubicBezTo>
                    <a:cubicBezTo>
                      <a:pt x="161" y="56"/>
                      <a:pt x="161" y="56"/>
                      <a:pt x="161" y="56"/>
                    </a:cubicBezTo>
                    <a:cubicBezTo>
                      <a:pt x="159" y="59"/>
                      <a:pt x="159" y="59"/>
                      <a:pt x="159" y="59"/>
                    </a:cubicBezTo>
                    <a:cubicBezTo>
                      <a:pt x="159" y="60"/>
                      <a:pt x="158" y="61"/>
                      <a:pt x="157" y="62"/>
                    </a:cubicBezTo>
                    <a:cubicBezTo>
                      <a:pt x="157" y="63"/>
                      <a:pt x="157" y="65"/>
                      <a:pt x="157" y="66"/>
                    </a:cubicBezTo>
                    <a:cubicBezTo>
                      <a:pt x="157" y="70"/>
                      <a:pt x="159" y="74"/>
                      <a:pt x="162" y="76"/>
                    </a:cubicBezTo>
                    <a:cubicBezTo>
                      <a:pt x="162" y="76"/>
                      <a:pt x="162" y="76"/>
                      <a:pt x="162" y="76"/>
                    </a:cubicBezTo>
                    <a:cubicBezTo>
                      <a:pt x="164" y="77"/>
                      <a:pt x="166" y="78"/>
                      <a:pt x="168" y="78"/>
                    </a:cubicBezTo>
                    <a:cubicBezTo>
                      <a:pt x="168" y="78"/>
                      <a:pt x="168" y="78"/>
                      <a:pt x="168" y="78"/>
                    </a:cubicBezTo>
                    <a:cubicBezTo>
                      <a:pt x="168" y="78"/>
                      <a:pt x="168" y="78"/>
                      <a:pt x="168" y="78"/>
                    </a:cubicBezTo>
                    <a:cubicBezTo>
                      <a:pt x="177" y="78"/>
                      <a:pt x="177" y="78"/>
                      <a:pt x="177" y="78"/>
                    </a:cubicBezTo>
                    <a:cubicBezTo>
                      <a:pt x="181" y="78"/>
                      <a:pt x="181" y="78"/>
                      <a:pt x="181" y="78"/>
                    </a:cubicBezTo>
                    <a:cubicBezTo>
                      <a:pt x="187" y="79"/>
                      <a:pt x="192" y="84"/>
                      <a:pt x="193" y="90"/>
                    </a:cubicBezTo>
                    <a:close/>
                    <a:moveTo>
                      <a:pt x="96" y="66"/>
                    </a:moveTo>
                    <a:cubicBezTo>
                      <a:pt x="80" y="66"/>
                      <a:pt x="66" y="79"/>
                      <a:pt x="66" y="96"/>
                    </a:cubicBezTo>
                    <a:cubicBezTo>
                      <a:pt x="66" y="113"/>
                      <a:pt x="80" y="126"/>
                      <a:pt x="96" y="126"/>
                    </a:cubicBezTo>
                    <a:cubicBezTo>
                      <a:pt x="113" y="126"/>
                      <a:pt x="127" y="113"/>
                      <a:pt x="127" y="96"/>
                    </a:cubicBezTo>
                    <a:cubicBezTo>
                      <a:pt x="127" y="79"/>
                      <a:pt x="113" y="66"/>
                      <a:pt x="96"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sp>
            <p:nvSpPr>
              <p:cNvPr id="91" name="Freeform 3175"/>
              <p:cNvSpPr>
                <a:spLocks noChangeAspect="1" noEditPoints="1"/>
              </p:cNvSpPr>
              <p:nvPr/>
            </p:nvSpPr>
            <p:spPr bwMode="gray">
              <a:xfrm>
                <a:off x="4271352" y="-405408"/>
                <a:ext cx="272058" cy="270272"/>
              </a:xfrm>
              <a:custGeom>
                <a:avLst/>
                <a:gdLst>
                  <a:gd name="T0" fmla="*/ 181 w 193"/>
                  <a:gd name="T1" fmla="*/ 114 h 192"/>
                  <a:gd name="T2" fmla="*/ 167 w 193"/>
                  <a:gd name="T3" fmla="*/ 114 h 192"/>
                  <a:gd name="T4" fmla="*/ 160 w 193"/>
                  <a:gd name="T5" fmla="*/ 134 h 192"/>
                  <a:gd name="T6" fmla="*/ 161 w 193"/>
                  <a:gd name="T7" fmla="*/ 135 h 192"/>
                  <a:gd name="T8" fmla="*/ 169 w 193"/>
                  <a:gd name="T9" fmla="*/ 160 h 192"/>
                  <a:gd name="T10" fmla="*/ 140 w 193"/>
                  <a:gd name="T11" fmla="*/ 166 h 192"/>
                  <a:gd name="T12" fmla="*/ 133 w 193"/>
                  <a:gd name="T13" fmla="*/ 158 h 192"/>
                  <a:gd name="T14" fmla="*/ 126 w 193"/>
                  <a:gd name="T15" fmla="*/ 156 h 192"/>
                  <a:gd name="T16" fmla="*/ 123 w 193"/>
                  <a:gd name="T17" fmla="*/ 157 h 192"/>
                  <a:gd name="T18" fmla="*/ 121 w 193"/>
                  <a:gd name="T19" fmla="*/ 158 h 192"/>
                  <a:gd name="T20" fmla="*/ 120 w 193"/>
                  <a:gd name="T21" fmla="*/ 158 h 192"/>
                  <a:gd name="T22" fmla="*/ 117 w 193"/>
                  <a:gd name="T23" fmla="*/ 161 h 192"/>
                  <a:gd name="T24" fmla="*/ 114 w 193"/>
                  <a:gd name="T25" fmla="*/ 167 h 192"/>
                  <a:gd name="T26" fmla="*/ 114 w 193"/>
                  <a:gd name="T27" fmla="*/ 176 h 192"/>
                  <a:gd name="T28" fmla="*/ 91 w 193"/>
                  <a:gd name="T29" fmla="*/ 192 h 192"/>
                  <a:gd name="T30" fmla="*/ 78 w 193"/>
                  <a:gd name="T31" fmla="*/ 170 h 192"/>
                  <a:gd name="T32" fmla="*/ 78 w 193"/>
                  <a:gd name="T33" fmla="*/ 167 h 192"/>
                  <a:gd name="T34" fmla="*/ 65 w 193"/>
                  <a:gd name="T35" fmla="*/ 157 h 192"/>
                  <a:gd name="T36" fmla="*/ 64 w 193"/>
                  <a:gd name="T37" fmla="*/ 157 h 192"/>
                  <a:gd name="T38" fmla="*/ 63 w 193"/>
                  <a:gd name="T39" fmla="*/ 157 h 192"/>
                  <a:gd name="T40" fmla="*/ 61 w 193"/>
                  <a:gd name="T41" fmla="*/ 158 h 192"/>
                  <a:gd name="T42" fmla="*/ 60 w 193"/>
                  <a:gd name="T43" fmla="*/ 158 h 192"/>
                  <a:gd name="T44" fmla="*/ 59 w 193"/>
                  <a:gd name="T45" fmla="*/ 159 h 192"/>
                  <a:gd name="T46" fmla="*/ 32 w 193"/>
                  <a:gd name="T47" fmla="*/ 168 h 192"/>
                  <a:gd name="T48" fmla="*/ 27 w 193"/>
                  <a:gd name="T49" fmla="*/ 140 h 192"/>
                  <a:gd name="T50" fmla="*/ 33 w 193"/>
                  <a:gd name="T51" fmla="*/ 133 h 192"/>
                  <a:gd name="T52" fmla="*/ 36 w 193"/>
                  <a:gd name="T53" fmla="*/ 126 h 192"/>
                  <a:gd name="T54" fmla="*/ 26 w 193"/>
                  <a:gd name="T55" fmla="*/ 114 h 192"/>
                  <a:gd name="T56" fmla="*/ 12 w 193"/>
                  <a:gd name="T57" fmla="*/ 114 h 192"/>
                  <a:gd name="T58" fmla="*/ 12 w 193"/>
                  <a:gd name="T59" fmla="*/ 78 h 192"/>
                  <a:gd name="T60" fmla="*/ 25 w 193"/>
                  <a:gd name="T61" fmla="*/ 78 h 192"/>
                  <a:gd name="T62" fmla="*/ 32 w 193"/>
                  <a:gd name="T63" fmla="*/ 74 h 192"/>
                  <a:gd name="T64" fmla="*/ 36 w 193"/>
                  <a:gd name="T65" fmla="*/ 64 h 192"/>
                  <a:gd name="T66" fmla="*/ 35 w 193"/>
                  <a:gd name="T67" fmla="*/ 62 h 192"/>
                  <a:gd name="T68" fmla="*/ 35 w 193"/>
                  <a:gd name="T69" fmla="*/ 61 h 192"/>
                  <a:gd name="T70" fmla="*/ 34 w 193"/>
                  <a:gd name="T71" fmla="*/ 59 h 192"/>
                  <a:gd name="T72" fmla="*/ 33 w 193"/>
                  <a:gd name="T73" fmla="*/ 58 h 192"/>
                  <a:gd name="T74" fmla="*/ 27 w 193"/>
                  <a:gd name="T75" fmla="*/ 52 h 192"/>
                  <a:gd name="T76" fmla="*/ 32 w 193"/>
                  <a:gd name="T77" fmla="*/ 24 h 192"/>
                  <a:gd name="T78" fmla="*/ 57 w 193"/>
                  <a:gd name="T79" fmla="*/ 31 h 192"/>
                  <a:gd name="T80" fmla="*/ 74 w 193"/>
                  <a:gd name="T81" fmla="*/ 33 h 192"/>
                  <a:gd name="T82" fmla="*/ 78 w 193"/>
                  <a:gd name="T83" fmla="*/ 28 h 192"/>
                  <a:gd name="T84" fmla="*/ 78 w 193"/>
                  <a:gd name="T85" fmla="*/ 27 h 192"/>
                  <a:gd name="T86" fmla="*/ 78 w 193"/>
                  <a:gd name="T87" fmla="*/ 25 h 192"/>
                  <a:gd name="T88" fmla="*/ 78 w 193"/>
                  <a:gd name="T89" fmla="*/ 25 h 192"/>
                  <a:gd name="T90" fmla="*/ 78 w 193"/>
                  <a:gd name="T91" fmla="*/ 12 h 192"/>
                  <a:gd name="T92" fmla="*/ 114 w 193"/>
                  <a:gd name="T93" fmla="*/ 12 h 192"/>
                  <a:gd name="T94" fmla="*/ 114 w 193"/>
                  <a:gd name="T95" fmla="*/ 25 h 192"/>
                  <a:gd name="T96" fmla="*/ 134 w 193"/>
                  <a:gd name="T97" fmla="*/ 33 h 192"/>
                  <a:gd name="T98" fmla="*/ 140 w 193"/>
                  <a:gd name="T99" fmla="*/ 26 h 192"/>
                  <a:gd name="T100" fmla="*/ 169 w 193"/>
                  <a:gd name="T101" fmla="*/ 32 h 192"/>
                  <a:gd name="T102" fmla="*/ 161 w 193"/>
                  <a:gd name="T103" fmla="*/ 56 h 192"/>
                  <a:gd name="T104" fmla="*/ 157 w 193"/>
                  <a:gd name="T105" fmla="*/ 66 h 192"/>
                  <a:gd name="T106" fmla="*/ 168 w 193"/>
                  <a:gd name="T107" fmla="*/ 78 h 192"/>
                  <a:gd name="T108" fmla="*/ 177 w 193"/>
                  <a:gd name="T109" fmla="*/ 78 h 192"/>
                  <a:gd name="T110" fmla="*/ 96 w 193"/>
                  <a:gd name="T111" fmla="*/ 66 h 192"/>
                  <a:gd name="T112" fmla="*/ 127 w 193"/>
                  <a:gd name="T113" fmla="*/ 9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3" h="192">
                    <a:moveTo>
                      <a:pt x="193" y="90"/>
                    </a:moveTo>
                    <a:cubicBezTo>
                      <a:pt x="193" y="102"/>
                      <a:pt x="193" y="102"/>
                      <a:pt x="193" y="102"/>
                    </a:cubicBezTo>
                    <a:cubicBezTo>
                      <a:pt x="192" y="108"/>
                      <a:pt x="187" y="113"/>
                      <a:pt x="181" y="114"/>
                    </a:cubicBezTo>
                    <a:cubicBezTo>
                      <a:pt x="177" y="114"/>
                      <a:pt x="177" y="114"/>
                      <a:pt x="177" y="114"/>
                    </a:cubicBezTo>
                    <a:cubicBezTo>
                      <a:pt x="170" y="114"/>
                      <a:pt x="170" y="114"/>
                      <a:pt x="170" y="114"/>
                    </a:cubicBezTo>
                    <a:cubicBezTo>
                      <a:pt x="167" y="114"/>
                      <a:pt x="167" y="114"/>
                      <a:pt x="167" y="114"/>
                    </a:cubicBezTo>
                    <a:cubicBezTo>
                      <a:pt x="166" y="114"/>
                      <a:pt x="165" y="115"/>
                      <a:pt x="164" y="115"/>
                    </a:cubicBezTo>
                    <a:cubicBezTo>
                      <a:pt x="163" y="116"/>
                      <a:pt x="162" y="116"/>
                      <a:pt x="160" y="118"/>
                    </a:cubicBezTo>
                    <a:cubicBezTo>
                      <a:pt x="156" y="122"/>
                      <a:pt x="156" y="129"/>
                      <a:pt x="160" y="134"/>
                    </a:cubicBezTo>
                    <a:cubicBezTo>
                      <a:pt x="160" y="134"/>
                      <a:pt x="160" y="134"/>
                      <a:pt x="160" y="134"/>
                    </a:cubicBezTo>
                    <a:cubicBezTo>
                      <a:pt x="160" y="134"/>
                      <a:pt x="160" y="134"/>
                      <a:pt x="160" y="134"/>
                    </a:cubicBezTo>
                    <a:cubicBezTo>
                      <a:pt x="161" y="135"/>
                      <a:pt x="161" y="135"/>
                      <a:pt x="161" y="135"/>
                    </a:cubicBezTo>
                    <a:cubicBezTo>
                      <a:pt x="166" y="140"/>
                      <a:pt x="166" y="140"/>
                      <a:pt x="166" y="140"/>
                    </a:cubicBezTo>
                    <a:cubicBezTo>
                      <a:pt x="169" y="143"/>
                      <a:pt x="169" y="143"/>
                      <a:pt x="169" y="143"/>
                    </a:cubicBezTo>
                    <a:cubicBezTo>
                      <a:pt x="173" y="148"/>
                      <a:pt x="173" y="155"/>
                      <a:pt x="169" y="160"/>
                    </a:cubicBezTo>
                    <a:cubicBezTo>
                      <a:pt x="161" y="168"/>
                      <a:pt x="161" y="168"/>
                      <a:pt x="161" y="168"/>
                    </a:cubicBezTo>
                    <a:cubicBezTo>
                      <a:pt x="155" y="172"/>
                      <a:pt x="148" y="172"/>
                      <a:pt x="143" y="168"/>
                    </a:cubicBezTo>
                    <a:cubicBezTo>
                      <a:pt x="140" y="166"/>
                      <a:pt x="140" y="166"/>
                      <a:pt x="140" y="166"/>
                    </a:cubicBezTo>
                    <a:cubicBezTo>
                      <a:pt x="136" y="161"/>
                      <a:pt x="136" y="161"/>
                      <a:pt x="136" y="161"/>
                    </a:cubicBezTo>
                    <a:cubicBezTo>
                      <a:pt x="134" y="159"/>
                      <a:pt x="134" y="159"/>
                      <a:pt x="134" y="159"/>
                    </a:cubicBezTo>
                    <a:cubicBezTo>
                      <a:pt x="133" y="159"/>
                      <a:pt x="133" y="158"/>
                      <a:pt x="133" y="158"/>
                    </a:cubicBezTo>
                    <a:cubicBezTo>
                      <a:pt x="131" y="157"/>
                      <a:pt x="129" y="157"/>
                      <a:pt x="127" y="156"/>
                    </a:cubicBezTo>
                    <a:cubicBezTo>
                      <a:pt x="127" y="156"/>
                      <a:pt x="127" y="156"/>
                      <a:pt x="127" y="156"/>
                    </a:cubicBezTo>
                    <a:cubicBezTo>
                      <a:pt x="127" y="156"/>
                      <a:pt x="127" y="156"/>
                      <a:pt x="126" y="156"/>
                    </a:cubicBezTo>
                    <a:cubicBezTo>
                      <a:pt x="126" y="156"/>
                      <a:pt x="126" y="156"/>
                      <a:pt x="126" y="156"/>
                    </a:cubicBezTo>
                    <a:cubicBezTo>
                      <a:pt x="126" y="156"/>
                      <a:pt x="126" y="156"/>
                      <a:pt x="126" y="156"/>
                    </a:cubicBezTo>
                    <a:cubicBezTo>
                      <a:pt x="125" y="156"/>
                      <a:pt x="124" y="157"/>
                      <a:pt x="123" y="157"/>
                    </a:cubicBezTo>
                    <a:cubicBezTo>
                      <a:pt x="123" y="157"/>
                      <a:pt x="123" y="157"/>
                      <a:pt x="123" y="157"/>
                    </a:cubicBezTo>
                    <a:cubicBezTo>
                      <a:pt x="122" y="157"/>
                      <a:pt x="122" y="157"/>
                      <a:pt x="121" y="158"/>
                    </a:cubicBezTo>
                    <a:cubicBezTo>
                      <a:pt x="121" y="158"/>
                      <a:pt x="121" y="158"/>
                      <a:pt x="121" y="158"/>
                    </a:cubicBezTo>
                    <a:cubicBezTo>
                      <a:pt x="121" y="158"/>
                      <a:pt x="121" y="158"/>
                      <a:pt x="121" y="158"/>
                    </a:cubicBezTo>
                    <a:cubicBezTo>
                      <a:pt x="121" y="158"/>
                      <a:pt x="121" y="158"/>
                      <a:pt x="121" y="158"/>
                    </a:cubicBezTo>
                    <a:cubicBezTo>
                      <a:pt x="121" y="158"/>
                      <a:pt x="120" y="158"/>
                      <a:pt x="120" y="158"/>
                    </a:cubicBezTo>
                    <a:cubicBezTo>
                      <a:pt x="120" y="158"/>
                      <a:pt x="120" y="158"/>
                      <a:pt x="120" y="158"/>
                    </a:cubicBezTo>
                    <a:cubicBezTo>
                      <a:pt x="119" y="159"/>
                      <a:pt x="118" y="160"/>
                      <a:pt x="118" y="160"/>
                    </a:cubicBezTo>
                    <a:cubicBezTo>
                      <a:pt x="117" y="160"/>
                      <a:pt x="117" y="161"/>
                      <a:pt x="117" y="161"/>
                    </a:cubicBezTo>
                    <a:cubicBezTo>
                      <a:pt x="117" y="161"/>
                      <a:pt x="117" y="161"/>
                      <a:pt x="117" y="161"/>
                    </a:cubicBezTo>
                    <a:cubicBezTo>
                      <a:pt x="116" y="163"/>
                      <a:pt x="115" y="165"/>
                      <a:pt x="114" y="167"/>
                    </a:cubicBezTo>
                    <a:cubicBezTo>
                      <a:pt x="114" y="167"/>
                      <a:pt x="114" y="167"/>
                      <a:pt x="114" y="167"/>
                    </a:cubicBezTo>
                    <a:cubicBezTo>
                      <a:pt x="114" y="167"/>
                      <a:pt x="114" y="167"/>
                      <a:pt x="114" y="167"/>
                    </a:cubicBezTo>
                    <a:cubicBezTo>
                      <a:pt x="114" y="170"/>
                      <a:pt x="114" y="170"/>
                      <a:pt x="114" y="170"/>
                    </a:cubicBezTo>
                    <a:cubicBezTo>
                      <a:pt x="114" y="176"/>
                      <a:pt x="114" y="176"/>
                      <a:pt x="114" y="176"/>
                    </a:cubicBezTo>
                    <a:cubicBezTo>
                      <a:pt x="114" y="180"/>
                      <a:pt x="114" y="180"/>
                      <a:pt x="114" y="180"/>
                    </a:cubicBezTo>
                    <a:cubicBezTo>
                      <a:pt x="114" y="187"/>
                      <a:pt x="108" y="192"/>
                      <a:pt x="102" y="192"/>
                    </a:cubicBezTo>
                    <a:cubicBezTo>
                      <a:pt x="91" y="192"/>
                      <a:pt x="91" y="192"/>
                      <a:pt x="91" y="192"/>
                    </a:cubicBezTo>
                    <a:cubicBezTo>
                      <a:pt x="84" y="192"/>
                      <a:pt x="79" y="187"/>
                      <a:pt x="78" y="180"/>
                    </a:cubicBezTo>
                    <a:cubicBezTo>
                      <a:pt x="78" y="176"/>
                      <a:pt x="78" y="176"/>
                      <a:pt x="78" y="176"/>
                    </a:cubicBezTo>
                    <a:cubicBezTo>
                      <a:pt x="78" y="170"/>
                      <a:pt x="78" y="170"/>
                      <a:pt x="78" y="170"/>
                    </a:cubicBezTo>
                    <a:cubicBezTo>
                      <a:pt x="78" y="170"/>
                      <a:pt x="78" y="170"/>
                      <a:pt x="78" y="170"/>
                    </a:cubicBezTo>
                    <a:cubicBezTo>
                      <a:pt x="78" y="167"/>
                      <a:pt x="78" y="167"/>
                      <a:pt x="78" y="167"/>
                    </a:cubicBezTo>
                    <a:cubicBezTo>
                      <a:pt x="78" y="167"/>
                      <a:pt x="78" y="167"/>
                      <a:pt x="78" y="167"/>
                    </a:cubicBezTo>
                    <a:cubicBezTo>
                      <a:pt x="78" y="164"/>
                      <a:pt x="77" y="162"/>
                      <a:pt x="75" y="160"/>
                    </a:cubicBezTo>
                    <a:cubicBezTo>
                      <a:pt x="72" y="157"/>
                      <a:pt x="69" y="156"/>
                      <a:pt x="66" y="156"/>
                    </a:cubicBezTo>
                    <a:cubicBezTo>
                      <a:pt x="65" y="157"/>
                      <a:pt x="65" y="157"/>
                      <a:pt x="65" y="157"/>
                    </a:cubicBezTo>
                    <a:cubicBezTo>
                      <a:pt x="65" y="157"/>
                      <a:pt x="65" y="157"/>
                      <a:pt x="65" y="157"/>
                    </a:cubicBezTo>
                    <a:cubicBezTo>
                      <a:pt x="64" y="157"/>
                      <a:pt x="64" y="157"/>
                      <a:pt x="64" y="157"/>
                    </a:cubicBezTo>
                    <a:cubicBezTo>
                      <a:pt x="64" y="157"/>
                      <a:pt x="64" y="157"/>
                      <a:pt x="64" y="157"/>
                    </a:cubicBezTo>
                    <a:cubicBezTo>
                      <a:pt x="63" y="157"/>
                      <a:pt x="63" y="157"/>
                      <a:pt x="63" y="157"/>
                    </a:cubicBezTo>
                    <a:cubicBezTo>
                      <a:pt x="63" y="157"/>
                      <a:pt x="63" y="157"/>
                      <a:pt x="63" y="157"/>
                    </a:cubicBezTo>
                    <a:cubicBezTo>
                      <a:pt x="63" y="157"/>
                      <a:pt x="63" y="157"/>
                      <a:pt x="63" y="157"/>
                    </a:cubicBezTo>
                    <a:cubicBezTo>
                      <a:pt x="63" y="157"/>
                      <a:pt x="63" y="157"/>
                      <a:pt x="63" y="157"/>
                    </a:cubicBezTo>
                    <a:cubicBezTo>
                      <a:pt x="62" y="157"/>
                      <a:pt x="62" y="157"/>
                      <a:pt x="62" y="157"/>
                    </a:cubicBezTo>
                    <a:cubicBezTo>
                      <a:pt x="62" y="157"/>
                      <a:pt x="61" y="158"/>
                      <a:pt x="61" y="158"/>
                    </a:cubicBezTo>
                    <a:cubicBezTo>
                      <a:pt x="61" y="158"/>
                      <a:pt x="61" y="158"/>
                      <a:pt x="61" y="158"/>
                    </a:cubicBezTo>
                    <a:cubicBezTo>
                      <a:pt x="61" y="158"/>
                      <a:pt x="60" y="158"/>
                      <a:pt x="60" y="158"/>
                    </a:cubicBezTo>
                    <a:cubicBezTo>
                      <a:pt x="60" y="158"/>
                      <a:pt x="60" y="158"/>
                      <a:pt x="60" y="158"/>
                    </a:cubicBezTo>
                    <a:cubicBezTo>
                      <a:pt x="59" y="159"/>
                      <a:pt x="59" y="159"/>
                      <a:pt x="59" y="159"/>
                    </a:cubicBezTo>
                    <a:cubicBezTo>
                      <a:pt x="59" y="159"/>
                      <a:pt x="59" y="159"/>
                      <a:pt x="59" y="159"/>
                    </a:cubicBezTo>
                    <a:cubicBezTo>
                      <a:pt x="59" y="159"/>
                      <a:pt x="59" y="159"/>
                      <a:pt x="59" y="159"/>
                    </a:cubicBezTo>
                    <a:cubicBezTo>
                      <a:pt x="52" y="166"/>
                      <a:pt x="52" y="166"/>
                      <a:pt x="52" y="166"/>
                    </a:cubicBezTo>
                    <a:cubicBezTo>
                      <a:pt x="50" y="168"/>
                      <a:pt x="50" y="168"/>
                      <a:pt x="50" y="168"/>
                    </a:cubicBezTo>
                    <a:cubicBezTo>
                      <a:pt x="44" y="172"/>
                      <a:pt x="37" y="172"/>
                      <a:pt x="32" y="168"/>
                    </a:cubicBezTo>
                    <a:cubicBezTo>
                      <a:pt x="24" y="160"/>
                      <a:pt x="24" y="160"/>
                      <a:pt x="24" y="160"/>
                    </a:cubicBezTo>
                    <a:cubicBezTo>
                      <a:pt x="20" y="155"/>
                      <a:pt x="20" y="148"/>
                      <a:pt x="24" y="143"/>
                    </a:cubicBezTo>
                    <a:cubicBezTo>
                      <a:pt x="27" y="140"/>
                      <a:pt x="27" y="140"/>
                      <a:pt x="27" y="140"/>
                    </a:cubicBezTo>
                    <a:cubicBezTo>
                      <a:pt x="31" y="135"/>
                      <a:pt x="31" y="135"/>
                      <a:pt x="31" y="135"/>
                    </a:cubicBezTo>
                    <a:cubicBezTo>
                      <a:pt x="31" y="135"/>
                      <a:pt x="31" y="135"/>
                      <a:pt x="31" y="135"/>
                    </a:cubicBezTo>
                    <a:cubicBezTo>
                      <a:pt x="33" y="133"/>
                      <a:pt x="33" y="133"/>
                      <a:pt x="33" y="133"/>
                    </a:cubicBezTo>
                    <a:cubicBezTo>
                      <a:pt x="33" y="133"/>
                      <a:pt x="33" y="133"/>
                      <a:pt x="33" y="133"/>
                    </a:cubicBezTo>
                    <a:cubicBezTo>
                      <a:pt x="35" y="131"/>
                      <a:pt x="36" y="129"/>
                      <a:pt x="36" y="126"/>
                    </a:cubicBezTo>
                    <a:cubicBezTo>
                      <a:pt x="36" y="126"/>
                      <a:pt x="36" y="126"/>
                      <a:pt x="36" y="126"/>
                    </a:cubicBezTo>
                    <a:cubicBezTo>
                      <a:pt x="36" y="121"/>
                      <a:pt x="32" y="116"/>
                      <a:pt x="27" y="115"/>
                    </a:cubicBezTo>
                    <a:cubicBezTo>
                      <a:pt x="27" y="114"/>
                      <a:pt x="27" y="114"/>
                      <a:pt x="27" y="114"/>
                    </a:cubicBezTo>
                    <a:cubicBezTo>
                      <a:pt x="27" y="114"/>
                      <a:pt x="26" y="114"/>
                      <a:pt x="26" y="114"/>
                    </a:cubicBezTo>
                    <a:cubicBezTo>
                      <a:pt x="26" y="114"/>
                      <a:pt x="26" y="114"/>
                      <a:pt x="25" y="114"/>
                    </a:cubicBezTo>
                    <a:cubicBezTo>
                      <a:pt x="16" y="114"/>
                      <a:pt x="16" y="114"/>
                      <a:pt x="16" y="114"/>
                    </a:cubicBezTo>
                    <a:cubicBezTo>
                      <a:pt x="12" y="114"/>
                      <a:pt x="12" y="114"/>
                      <a:pt x="12" y="114"/>
                    </a:cubicBezTo>
                    <a:cubicBezTo>
                      <a:pt x="6" y="113"/>
                      <a:pt x="1" y="108"/>
                      <a:pt x="0" y="102"/>
                    </a:cubicBezTo>
                    <a:cubicBezTo>
                      <a:pt x="0" y="90"/>
                      <a:pt x="0" y="90"/>
                      <a:pt x="0" y="90"/>
                    </a:cubicBezTo>
                    <a:cubicBezTo>
                      <a:pt x="1" y="84"/>
                      <a:pt x="6" y="79"/>
                      <a:pt x="12" y="78"/>
                    </a:cubicBezTo>
                    <a:cubicBezTo>
                      <a:pt x="16" y="78"/>
                      <a:pt x="16" y="78"/>
                      <a:pt x="16" y="78"/>
                    </a:cubicBezTo>
                    <a:cubicBezTo>
                      <a:pt x="22" y="78"/>
                      <a:pt x="22" y="78"/>
                      <a:pt x="22" y="78"/>
                    </a:cubicBezTo>
                    <a:cubicBezTo>
                      <a:pt x="25" y="78"/>
                      <a:pt x="25" y="78"/>
                      <a:pt x="25" y="78"/>
                    </a:cubicBezTo>
                    <a:cubicBezTo>
                      <a:pt x="28" y="78"/>
                      <a:pt x="30" y="77"/>
                      <a:pt x="32" y="74"/>
                    </a:cubicBezTo>
                    <a:cubicBezTo>
                      <a:pt x="32" y="74"/>
                      <a:pt x="32" y="74"/>
                      <a:pt x="32" y="74"/>
                    </a:cubicBezTo>
                    <a:cubicBezTo>
                      <a:pt x="32" y="74"/>
                      <a:pt x="32" y="74"/>
                      <a:pt x="32" y="74"/>
                    </a:cubicBezTo>
                    <a:cubicBezTo>
                      <a:pt x="32" y="74"/>
                      <a:pt x="32" y="74"/>
                      <a:pt x="32" y="74"/>
                    </a:cubicBezTo>
                    <a:cubicBezTo>
                      <a:pt x="35" y="72"/>
                      <a:pt x="36" y="68"/>
                      <a:pt x="36" y="64"/>
                    </a:cubicBezTo>
                    <a:cubicBezTo>
                      <a:pt x="36" y="64"/>
                      <a:pt x="36" y="64"/>
                      <a:pt x="36" y="64"/>
                    </a:cubicBezTo>
                    <a:cubicBezTo>
                      <a:pt x="36" y="64"/>
                      <a:pt x="36" y="64"/>
                      <a:pt x="36" y="63"/>
                    </a:cubicBezTo>
                    <a:cubicBezTo>
                      <a:pt x="36" y="63"/>
                      <a:pt x="36" y="63"/>
                      <a:pt x="36" y="63"/>
                    </a:cubicBezTo>
                    <a:cubicBezTo>
                      <a:pt x="36" y="63"/>
                      <a:pt x="35" y="63"/>
                      <a:pt x="35" y="62"/>
                    </a:cubicBezTo>
                    <a:cubicBezTo>
                      <a:pt x="35" y="62"/>
                      <a:pt x="35" y="62"/>
                      <a:pt x="35" y="62"/>
                    </a:cubicBezTo>
                    <a:cubicBezTo>
                      <a:pt x="35" y="62"/>
                      <a:pt x="35" y="62"/>
                      <a:pt x="35" y="61"/>
                    </a:cubicBezTo>
                    <a:cubicBezTo>
                      <a:pt x="35" y="61"/>
                      <a:pt x="35" y="61"/>
                      <a:pt x="35" y="61"/>
                    </a:cubicBezTo>
                    <a:cubicBezTo>
                      <a:pt x="35" y="61"/>
                      <a:pt x="35" y="61"/>
                      <a:pt x="35" y="60"/>
                    </a:cubicBezTo>
                    <a:cubicBezTo>
                      <a:pt x="34" y="60"/>
                      <a:pt x="34" y="60"/>
                      <a:pt x="34" y="60"/>
                    </a:cubicBezTo>
                    <a:cubicBezTo>
                      <a:pt x="34" y="60"/>
                      <a:pt x="34" y="60"/>
                      <a:pt x="34" y="59"/>
                    </a:cubicBezTo>
                    <a:cubicBezTo>
                      <a:pt x="34" y="59"/>
                      <a:pt x="34" y="59"/>
                      <a:pt x="34" y="59"/>
                    </a:cubicBezTo>
                    <a:cubicBezTo>
                      <a:pt x="34" y="59"/>
                      <a:pt x="33" y="59"/>
                      <a:pt x="33" y="58"/>
                    </a:cubicBezTo>
                    <a:cubicBezTo>
                      <a:pt x="33" y="58"/>
                      <a:pt x="33" y="58"/>
                      <a:pt x="33" y="58"/>
                    </a:cubicBezTo>
                    <a:cubicBezTo>
                      <a:pt x="33" y="58"/>
                      <a:pt x="33" y="58"/>
                      <a:pt x="33" y="58"/>
                    </a:cubicBezTo>
                    <a:cubicBezTo>
                      <a:pt x="33" y="58"/>
                      <a:pt x="33" y="58"/>
                      <a:pt x="33" y="58"/>
                    </a:cubicBezTo>
                    <a:cubicBezTo>
                      <a:pt x="27" y="52"/>
                      <a:pt x="27" y="52"/>
                      <a:pt x="27" y="52"/>
                    </a:cubicBezTo>
                    <a:cubicBezTo>
                      <a:pt x="24" y="49"/>
                      <a:pt x="24" y="49"/>
                      <a:pt x="24" y="49"/>
                    </a:cubicBezTo>
                    <a:cubicBezTo>
                      <a:pt x="20" y="44"/>
                      <a:pt x="20" y="37"/>
                      <a:pt x="24" y="32"/>
                    </a:cubicBezTo>
                    <a:cubicBezTo>
                      <a:pt x="32" y="24"/>
                      <a:pt x="32" y="24"/>
                      <a:pt x="32" y="24"/>
                    </a:cubicBezTo>
                    <a:cubicBezTo>
                      <a:pt x="37" y="20"/>
                      <a:pt x="44" y="20"/>
                      <a:pt x="50" y="24"/>
                    </a:cubicBezTo>
                    <a:cubicBezTo>
                      <a:pt x="52" y="26"/>
                      <a:pt x="52" y="26"/>
                      <a:pt x="52" y="26"/>
                    </a:cubicBezTo>
                    <a:cubicBezTo>
                      <a:pt x="57" y="31"/>
                      <a:pt x="57" y="31"/>
                      <a:pt x="57" y="31"/>
                    </a:cubicBezTo>
                    <a:cubicBezTo>
                      <a:pt x="59" y="33"/>
                      <a:pt x="59" y="33"/>
                      <a:pt x="59" y="33"/>
                    </a:cubicBezTo>
                    <a:cubicBezTo>
                      <a:pt x="61" y="35"/>
                      <a:pt x="64" y="36"/>
                      <a:pt x="66" y="36"/>
                    </a:cubicBezTo>
                    <a:cubicBezTo>
                      <a:pt x="69" y="36"/>
                      <a:pt x="72" y="34"/>
                      <a:pt x="74" y="33"/>
                    </a:cubicBezTo>
                    <a:cubicBezTo>
                      <a:pt x="75" y="32"/>
                      <a:pt x="76" y="30"/>
                      <a:pt x="77" y="29"/>
                    </a:cubicBezTo>
                    <a:cubicBezTo>
                      <a:pt x="77" y="29"/>
                      <a:pt x="77" y="29"/>
                      <a:pt x="77" y="29"/>
                    </a:cubicBezTo>
                    <a:cubicBezTo>
                      <a:pt x="77" y="29"/>
                      <a:pt x="77" y="28"/>
                      <a:pt x="78" y="28"/>
                    </a:cubicBezTo>
                    <a:cubicBezTo>
                      <a:pt x="78" y="28"/>
                      <a:pt x="78" y="28"/>
                      <a:pt x="78" y="28"/>
                    </a:cubicBezTo>
                    <a:cubicBezTo>
                      <a:pt x="78" y="28"/>
                      <a:pt x="78" y="27"/>
                      <a:pt x="78" y="27"/>
                    </a:cubicBezTo>
                    <a:cubicBezTo>
                      <a:pt x="78" y="27"/>
                      <a:pt x="78" y="27"/>
                      <a:pt x="78" y="27"/>
                    </a:cubicBezTo>
                    <a:cubicBezTo>
                      <a:pt x="78" y="27"/>
                      <a:pt x="78" y="26"/>
                      <a:pt x="78" y="26"/>
                    </a:cubicBezTo>
                    <a:cubicBezTo>
                      <a:pt x="78" y="26"/>
                      <a:pt x="78" y="26"/>
                      <a:pt x="78" y="26"/>
                    </a:cubicBezTo>
                    <a:cubicBezTo>
                      <a:pt x="78" y="26"/>
                      <a:pt x="78" y="25"/>
                      <a:pt x="78" y="25"/>
                    </a:cubicBezTo>
                    <a:cubicBezTo>
                      <a:pt x="78" y="25"/>
                      <a:pt x="78" y="25"/>
                      <a:pt x="78" y="25"/>
                    </a:cubicBezTo>
                    <a:cubicBezTo>
                      <a:pt x="78" y="25"/>
                      <a:pt x="78" y="25"/>
                      <a:pt x="78" y="25"/>
                    </a:cubicBezTo>
                    <a:cubicBezTo>
                      <a:pt x="78" y="25"/>
                      <a:pt x="78" y="25"/>
                      <a:pt x="78" y="25"/>
                    </a:cubicBezTo>
                    <a:cubicBezTo>
                      <a:pt x="78" y="22"/>
                      <a:pt x="78" y="22"/>
                      <a:pt x="78" y="22"/>
                    </a:cubicBezTo>
                    <a:cubicBezTo>
                      <a:pt x="78" y="16"/>
                      <a:pt x="78" y="16"/>
                      <a:pt x="78" y="16"/>
                    </a:cubicBezTo>
                    <a:cubicBezTo>
                      <a:pt x="78" y="12"/>
                      <a:pt x="78" y="12"/>
                      <a:pt x="78" y="12"/>
                    </a:cubicBezTo>
                    <a:cubicBezTo>
                      <a:pt x="79" y="5"/>
                      <a:pt x="84" y="0"/>
                      <a:pt x="91" y="0"/>
                    </a:cubicBezTo>
                    <a:cubicBezTo>
                      <a:pt x="102" y="0"/>
                      <a:pt x="102" y="0"/>
                      <a:pt x="102" y="0"/>
                    </a:cubicBezTo>
                    <a:cubicBezTo>
                      <a:pt x="108" y="0"/>
                      <a:pt x="114" y="5"/>
                      <a:pt x="114" y="12"/>
                    </a:cubicBezTo>
                    <a:cubicBezTo>
                      <a:pt x="114" y="16"/>
                      <a:pt x="114" y="16"/>
                      <a:pt x="114" y="16"/>
                    </a:cubicBezTo>
                    <a:cubicBezTo>
                      <a:pt x="114" y="22"/>
                      <a:pt x="114" y="22"/>
                      <a:pt x="114" y="22"/>
                    </a:cubicBezTo>
                    <a:cubicBezTo>
                      <a:pt x="114" y="25"/>
                      <a:pt x="114" y="25"/>
                      <a:pt x="114" y="25"/>
                    </a:cubicBezTo>
                    <a:cubicBezTo>
                      <a:pt x="115" y="28"/>
                      <a:pt x="116" y="30"/>
                      <a:pt x="118" y="32"/>
                    </a:cubicBezTo>
                    <a:cubicBezTo>
                      <a:pt x="119" y="33"/>
                      <a:pt x="120" y="34"/>
                      <a:pt x="122" y="35"/>
                    </a:cubicBezTo>
                    <a:cubicBezTo>
                      <a:pt x="126" y="36"/>
                      <a:pt x="130" y="36"/>
                      <a:pt x="134" y="33"/>
                    </a:cubicBezTo>
                    <a:cubicBezTo>
                      <a:pt x="134" y="33"/>
                      <a:pt x="134" y="33"/>
                      <a:pt x="134" y="33"/>
                    </a:cubicBezTo>
                    <a:cubicBezTo>
                      <a:pt x="134" y="33"/>
                      <a:pt x="134" y="33"/>
                      <a:pt x="134" y="33"/>
                    </a:cubicBezTo>
                    <a:cubicBezTo>
                      <a:pt x="140" y="26"/>
                      <a:pt x="140" y="26"/>
                      <a:pt x="140" y="26"/>
                    </a:cubicBezTo>
                    <a:cubicBezTo>
                      <a:pt x="143" y="24"/>
                      <a:pt x="143" y="24"/>
                      <a:pt x="143" y="24"/>
                    </a:cubicBezTo>
                    <a:cubicBezTo>
                      <a:pt x="148" y="20"/>
                      <a:pt x="155" y="20"/>
                      <a:pt x="161" y="24"/>
                    </a:cubicBezTo>
                    <a:cubicBezTo>
                      <a:pt x="169" y="32"/>
                      <a:pt x="169" y="32"/>
                      <a:pt x="169" y="32"/>
                    </a:cubicBezTo>
                    <a:cubicBezTo>
                      <a:pt x="173" y="37"/>
                      <a:pt x="173" y="44"/>
                      <a:pt x="169" y="49"/>
                    </a:cubicBezTo>
                    <a:cubicBezTo>
                      <a:pt x="166" y="52"/>
                      <a:pt x="166" y="52"/>
                      <a:pt x="166" y="52"/>
                    </a:cubicBezTo>
                    <a:cubicBezTo>
                      <a:pt x="161" y="56"/>
                      <a:pt x="161" y="56"/>
                      <a:pt x="161" y="56"/>
                    </a:cubicBezTo>
                    <a:cubicBezTo>
                      <a:pt x="159" y="59"/>
                      <a:pt x="159" y="59"/>
                      <a:pt x="159" y="59"/>
                    </a:cubicBezTo>
                    <a:cubicBezTo>
                      <a:pt x="159" y="60"/>
                      <a:pt x="158" y="61"/>
                      <a:pt x="157" y="62"/>
                    </a:cubicBezTo>
                    <a:cubicBezTo>
                      <a:pt x="157" y="63"/>
                      <a:pt x="157" y="65"/>
                      <a:pt x="157" y="66"/>
                    </a:cubicBezTo>
                    <a:cubicBezTo>
                      <a:pt x="157" y="70"/>
                      <a:pt x="159" y="74"/>
                      <a:pt x="162" y="76"/>
                    </a:cubicBezTo>
                    <a:cubicBezTo>
                      <a:pt x="162" y="76"/>
                      <a:pt x="162" y="76"/>
                      <a:pt x="162" y="76"/>
                    </a:cubicBezTo>
                    <a:cubicBezTo>
                      <a:pt x="164" y="77"/>
                      <a:pt x="166" y="78"/>
                      <a:pt x="168" y="78"/>
                    </a:cubicBezTo>
                    <a:cubicBezTo>
                      <a:pt x="168" y="78"/>
                      <a:pt x="168" y="78"/>
                      <a:pt x="168" y="78"/>
                    </a:cubicBezTo>
                    <a:cubicBezTo>
                      <a:pt x="168" y="78"/>
                      <a:pt x="168" y="78"/>
                      <a:pt x="168" y="78"/>
                    </a:cubicBezTo>
                    <a:cubicBezTo>
                      <a:pt x="177" y="78"/>
                      <a:pt x="177" y="78"/>
                      <a:pt x="177" y="78"/>
                    </a:cubicBezTo>
                    <a:cubicBezTo>
                      <a:pt x="181" y="78"/>
                      <a:pt x="181" y="78"/>
                      <a:pt x="181" y="78"/>
                    </a:cubicBezTo>
                    <a:cubicBezTo>
                      <a:pt x="187" y="79"/>
                      <a:pt x="192" y="84"/>
                      <a:pt x="193" y="90"/>
                    </a:cubicBezTo>
                    <a:close/>
                    <a:moveTo>
                      <a:pt x="96" y="66"/>
                    </a:moveTo>
                    <a:cubicBezTo>
                      <a:pt x="80" y="66"/>
                      <a:pt x="66" y="79"/>
                      <a:pt x="66" y="96"/>
                    </a:cubicBezTo>
                    <a:cubicBezTo>
                      <a:pt x="66" y="113"/>
                      <a:pt x="80" y="126"/>
                      <a:pt x="96" y="126"/>
                    </a:cubicBezTo>
                    <a:cubicBezTo>
                      <a:pt x="113" y="126"/>
                      <a:pt x="127" y="113"/>
                      <a:pt x="127" y="96"/>
                    </a:cubicBezTo>
                    <a:cubicBezTo>
                      <a:pt x="127" y="79"/>
                      <a:pt x="113" y="66"/>
                      <a:pt x="96"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grpSp>
        <p:grpSp>
          <p:nvGrpSpPr>
            <p:cNvPr id="74" name="Gruppieren 60502"/>
            <p:cNvGrpSpPr>
              <a:grpSpLocks noChangeAspect="1"/>
            </p:cNvGrpSpPr>
            <p:nvPr/>
          </p:nvGrpSpPr>
          <p:grpSpPr bwMode="gray">
            <a:xfrm>
              <a:off x="3474579" y="3183369"/>
              <a:ext cx="700754" cy="388372"/>
              <a:chOff x="5381625" y="5462588"/>
              <a:chExt cx="1028701" cy="570128"/>
            </a:xfrm>
            <a:solidFill>
              <a:schemeClr val="bg2"/>
            </a:solidFill>
          </p:grpSpPr>
          <p:sp>
            <p:nvSpPr>
              <p:cNvPr id="87" name="Freeform 58"/>
              <p:cNvSpPr>
                <a:spLocks/>
              </p:cNvSpPr>
              <p:nvPr/>
            </p:nvSpPr>
            <p:spPr bwMode="gray">
              <a:xfrm>
                <a:off x="5381625" y="5462588"/>
                <a:ext cx="439738" cy="534988"/>
              </a:xfrm>
              <a:custGeom>
                <a:avLst/>
                <a:gdLst>
                  <a:gd name="T0" fmla="*/ 106 w 117"/>
                  <a:gd name="T1" fmla="*/ 85 h 142"/>
                  <a:gd name="T2" fmla="*/ 84 w 117"/>
                  <a:gd name="T3" fmla="*/ 73 h 142"/>
                  <a:gd name="T4" fmla="*/ 76 w 117"/>
                  <a:gd name="T5" fmla="*/ 68 h 142"/>
                  <a:gd name="T6" fmla="*/ 74 w 117"/>
                  <a:gd name="T7" fmla="*/ 61 h 142"/>
                  <a:gd name="T8" fmla="*/ 74 w 117"/>
                  <a:gd name="T9" fmla="*/ 61 h 142"/>
                  <a:gd name="T10" fmla="*/ 79 w 117"/>
                  <a:gd name="T11" fmla="*/ 51 h 142"/>
                  <a:gd name="T12" fmla="*/ 83 w 117"/>
                  <a:gd name="T13" fmla="*/ 44 h 142"/>
                  <a:gd name="T14" fmla="*/ 82 w 117"/>
                  <a:gd name="T15" fmla="*/ 36 h 142"/>
                  <a:gd name="T16" fmla="*/ 82 w 117"/>
                  <a:gd name="T17" fmla="*/ 35 h 142"/>
                  <a:gd name="T18" fmla="*/ 70 w 117"/>
                  <a:gd name="T19" fmla="*/ 8 h 142"/>
                  <a:gd name="T20" fmla="*/ 48 w 117"/>
                  <a:gd name="T21" fmla="*/ 5 h 142"/>
                  <a:gd name="T22" fmla="*/ 34 w 117"/>
                  <a:gd name="T23" fmla="*/ 23 h 142"/>
                  <a:gd name="T24" fmla="*/ 34 w 117"/>
                  <a:gd name="T25" fmla="*/ 37 h 142"/>
                  <a:gd name="T26" fmla="*/ 34 w 117"/>
                  <a:gd name="T27" fmla="*/ 45 h 142"/>
                  <a:gd name="T28" fmla="*/ 37 w 117"/>
                  <a:gd name="T29" fmla="*/ 49 h 142"/>
                  <a:gd name="T30" fmla="*/ 41 w 117"/>
                  <a:gd name="T31" fmla="*/ 60 h 142"/>
                  <a:gd name="T32" fmla="*/ 41 w 117"/>
                  <a:gd name="T33" fmla="*/ 60 h 142"/>
                  <a:gd name="T34" fmla="*/ 41 w 117"/>
                  <a:gd name="T35" fmla="*/ 67 h 142"/>
                  <a:gd name="T36" fmla="*/ 41 w 117"/>
                  <a:gd name="T37" fmla="*/ 66 h 142"/>
                  <a:gd name="T38" fmla="*/ 19 w 117"/>
                  <a:gd name="T39" fmla="*/ 77 h 142"/>
                  <a:gd name="T40" fmla="*/ 10 w 117"/>
                  <a:gd name="T41" fmla="*/ 83 h 142"/>
                  <a:gd name="T42" fmla="*/ 0 w 117"/>
                  <a:gd name="T43" fmla="*/ 123 h 142"/>
                  <a:gd name="T44" fmla="*/ 4 w 117"/>
                  <a:gd name="T45" fmla="*/ 131 h 142"/>
                  <a:gd name="T46" fmla="*/ 58 w 117"/>
                  <a:gd name="T47" fmla="*/ 141 h 142"/>
                  <a:gd name="T48" fmla="*/ 111 w 117"/>
                  <a:gd name="T49" fmla="*/ 132 h 142"/>
                  <a:gd name="T50" fmla="*/ 114 w 117"/>
                  <a:gd name="T51" fmla="*/ 129 h 142"/>
                  <a:gd name="T52" fmla="*/ 106 w 117"/>
                  <a:gd name="T53" fmla="*/ 8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 h="142">
                    <a:moveTo>
                      <a:pt x="106" y="85"/>
                    </a:moveTo>
                    <a:cubicBezTo>
                      <a:pt x="104" y="78"/>
                      <a:pt x="84" y="73"/>
                      <a:pt x="84" y="73"/>
                    </a:cubicBezTo>
                    <a:cubicBezTo>
                      <a:pt x="80" y="70"/>
                      <a:pt x="77" y="68"/>
                      <a:pt x="76" y="68"/>
                    </a:cubicBezTo>
                    <a:cubicBezTo>
                      <a:pt x="75" y="66"/>
                      <a:pt x="74" y="64"/>
                      <a:pt x="74" y="61"/>
                    </a:cubicBezTo>
                    <a:cubicBezTo>
                      <a:pt x="74" y="61"/>
                      <a:pt x="74" y="61"/>
                      <a:pt x="74" y="61"/>
                    </a:cubicBezTo>
                    <a:cubicBezTo>
                      <a:pt x="77" y="58"/>
                      <a:pt x="78" y="54"/>
                      <a:pt x="79" y="51"/>
                    </a:cubicBezTo>
                    <a:cubicBezTo>
                      <a:pt x="82" y="50"/>
                      <a:pt x="83" y="44"/>
                      <a:pt x="83" y="44"/>
                    </a:cubicBezTo>
                    <a:cubicBezTo>
                      <a:pt x="85" y="38"/>
                      <a:pt x="83" y="37"/>
                      <a:pt x="82" y="36"/>
                    </a:cubicBezTo>
                    <a:cubicBezTo>
                      <a:pt x="82" y="35"/>
                      <a:pt x="82" y="35"/>
                      <a:pt x="82" y="35"/>
                    </a:cubicBezTo>
                    <a:cubicBezTo>
                      <a:pt x="82" y="33"/>
                      <a:pt x="86" y="11"/>
                      <a:pt x="70" y="8"/>
                    </a:cubicBezTo>
                    <a:cubicBezTo>
                      <a:pt x="63" y="0"/>
                      <a:pt x="48" y="5"/>
                      <a:pt x="48" y="5"/>
                    </a:cubicBezTo>
                    <a:cubicBezTo>
                      <a:pt x="35" y="8"/>
                      <a:pt x="34" y="23"/>
                      <a:pt x="34" y="23"/>
                    </a:cubicBezTo>
                    <a:cubicBezTo>
                      <a:pt x="34" y="31"/>
                      <a:pt x="34" y="37"/>
                      <a:pt x="34" y="37"/>
                    </a:cubicBezTo>
                    <a:cubicBezTo>
                      <a:pt x="32" y="37"/>
                      <a:pt x="34" y="45"/>
                      <a:pt x="34" y="45"/>
                    </a:cubicBezTo>
                    <a:cubicBezTo>
                      <a:pt x="34" y="49"/>
                      <a:pt x="36" y="49"/>
                      <a:pt x="37" y="49"/>
                    </a:cubicBezTo>
                    <a:cubicBezTo>
                      <a:pt x="38" y="53"/>
                      <a:pt x="40" y="57"/>
                      <a:pt x="41" y="60"/>
                    </a:cubicBezTo>
                    <a:cubicBezTo>
                      <a:pt x="41" y="60"/>
                      <a:pt x="41" y="60"/>
                      <a:pt x="41" y="60"/>
                    </a:cubicBezTo>
                    <a:cubicBezTo>
                      <a:pt x="41" y="60"/>
                      <a:pt x="42" y="63"/>
                      <a:pt x="41" y="67"/>
                    </a:cubicBezTo>
                    <a:cubicBezTo>
                      <a:pt x="41" y="66"/>
                      <a:pt x="41" y="66"/>
                      <a:pt x="41" y="66"/>
                    </a:cubicBezTo>
                    <a:cubicBezTo>
                      <a:pt x="39" y="71"/>
                      <a:pt x="19" y="77"/>
                      <a:pt x="19" y="77"/>
                    </a:cubicBezTo>
                    <a:cubicBezTo>
                      <a:pt x="12" y="79"/>
                      <a:pt x="10" y="83"/>
                      <a:pt x="10" y="83"/>
                    </a:cubicBezTo>
                    <a:cubicBezTo>
                      <a:pt x="2" y="95"/>
                      <a:pt x="0" y="123"/>
                      <a:pt x="0" y="123"/>
                    </a:cubicBezTo>
                    <a:cubicBezTo>
                      <a:pt x="1" y="130"/>
                      <a:pt x="4" y="131"/>
                      <a:pt x="4" y="131"/>
                    </a:cubicBezTo>
                    <a:cubicBezTo>
                      <a:pt x="24" y="139"/>
                      <a:pt x="58" y="141"/>
                      <a:pt x="58" y="141"/>
                    </a:cubicBezTo>
                    <a:cubicBezTo>
                      <a:pt x="91" y="142"/>
                      <a:pt x="111" y="132"/>
                      <a:pt x="111" y="132"/>
                    </a:cubicBezTo>
                    <a:cubicBezTo>
                      <a:pt x="114" y="130"/>
                      <a:pt x="114" y="129"/>
                      <a:pt x="114" y="129"/>
                    </a:cubicBezTo>
                    <a:cubicBezTo>
                      <a:pt x="117" y="108"/>
                      <a:pt x="106" y="85"/>
                      <a:pt x="106"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sp>
            <p:nvSpPr>
              <p:cNvPr id="88" name="Freeform 59"/>
              <p:cNvSpPr>
                <a:spLocks/>
              </p:cNvSpPr>
              <p:nvPr/>
            </p:nvSpPr>
            <p:spPr bwMode="gray">
              <a:xfrm>
                <a:off x="5970588" y="5462588"/>
                <a:ext cx="439738" cy="534988"/>
              </a:xfrm>
              <a:custGeom>
                <a:avLst/>
                <a:gdLst>
                  <a:gd name="T0" fmla="*/ 106 w 117"/>
                  <a:gd name="T1" fmla="*/ 85 h 142"/>
                  <a:gd name="T2" fmla="*/ 84 w 117"/>
                  <a:gd name="T3" fmla="*/ 73 h 142"/>
                  <a:gd name="T4" fmla="*/ 76 w 117"/>
                  <a:gd name="T5" fmla="*/ 68 h 142"/>
                  <a:gd name="T6" fmla="*/ 74 w 117"/>
                  <a:gd name="T7" fmla="*/ 61 h 142"/>
                  <a:gd name="T8" fmla="*/ 74 w 117"/>
                  <a:gd name="T9" fmla="*/ 61 h 142"/>
                  <a:gd name="T10" fmla="*/ 79 w 117"/>
                  <a:gd name="T11" fmla="*/ 51 h 142"/>
                  <a:gd name="T12" fmla="*/ 83 w 117"/>
                  <a:gd name="T13" fmla="*/ 44 h 142"/>
                  <a:gd name="T14" fmla="*/ 82 w 117"/>
                  <a:gd name="T15" fmla="*/ 36 h 142"/>
                  <a:gd name="T16" fmla="*/ 82 w 117"/>
                  <a:gd name="T17" fmla="*/ 35 h 142"/>
                  <a:gd name="T18" fmla="*/ 70 w 117"/>
                  <a:gd name="T19" fmla="*/ 8 h 142"/>
                  <a:gd name="T20" fmla="*/ 48 w 117"/>
                  <a:gd name="T21" fmla="*/ 5 h 142"/>
                  <a:gd name="T22" fmla="*/ 33 w 117"/>
                  <a:gd name="T23" fmla="*/ 23 h 142"/>
                  <a:gd name="T24" fmla="*/ 34 w 117"/>
                  <a:gd name="T25" fmla="*/ 37 h 142"/>
                  <a:gd name="T26" fmla="*/ 34 w 117"/>
                  <a:gd name="T27" fmla="*/ 45 h 142"/>
                  <a:gd name="T28" fmla="*/ 37 w 117"/>
                  <a:gd name="T29" fmla="*/ 49 h 142"/>
                  <a:gd name="T30" fmla="*/ 41 w 117"/>
                  <a:gd name="T31" fmla="*/ 60 h 142"/>
                  <a:gd name="T32" fmla="*/ 41 w 117"/>
                  <a:gd name="T33" fmla="*/ 60 h 142"/>
                  <a:gd name="T34" fmla="*/ 40 w 117"/>
                  <a:gd name="T35" fmla="*/ 67 h 142"/>
                  <a:gd name="T36" fmla="*/ 40 w 117"/>
                  <a:gd name="T37" fmla="*/ 66 h 142"/>
                  <a:gd name="T38" fmla="*/ 18 w 117"/>
                  <a:gd name="T39" fmla="*/ 77 h 142"/>
                  <a:gd name="T40" fmla="*/ 10 w 117"/>
                  <a:gd name="T41" fmla="*/ 83 h 142"/>
                  <a:gd name="T42" fmla="*/ 0 w 117"/>
                  <a:gd name="T43" fmla="*/ 123 h 142"/>
                  <a:gd name="T44" fmla="*/ 4 w 117"/>
                  <a:gd name="T45" fmla="*/ 131 h 142"/>
                  <a:gd name="T46" fmla="*/ 58 w 117"/>
                  <a:gd name="T47" fmla="*/ 141 h 142"/>
                  <a:gd name="T48" fmla="*/ 111 w 117"/>
                  <a:gd name="T49" fmla="*/ 132 h 142"/>
                  <a:gd name="T50" fmla="*/ 114 w 117"/>
                  <a:gd name="T51" fmla="*/ 129 h 142"/>
                  <a:gd name="T52" fmla="*/ 106 w 117"/>
                  <a:gd name="T53" fmla="*/ 8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 h="142">
                    <a:moveTo>
                      <a:pt x="106" y="85"/>
                    </a:moveTo>
                    <a:cubicBezTo>
                      <a:pt x="104" y="78"/>
                      <a:pt x="84" y="73"/>
                      <a:pt x="84" y="73"/>
                    </a:cubicBezTo>
                    <a:cubicBezTo>
                      <a:pt x="80" y="70"/>
                      <a:pt x="77" y="68"/>
                      <a:pt x="76" y="68"/>
                    </a:cubicBezTo>
                    <a:cubicBezTo>
                      <a:pt x="75" y="66"/>
                      <a:pt x="74" y="64"/>
                      <a:pt x="74" y="61"/>
                    </a:cubicBezTo>
                    <a:cubicBezTo>
                      <a:pt x="74" y="61"/>
                      <a:pt x="74" y="61"/>
                      <a:pt x="74" y="61"/>
                    </a:cubicBezTo>
                    <a:cubicBezTo>
                      <a:pt x="76" y="58"/>
                      <a:pt x="78" y="54"/>
                      <a:pt x="79" y="51"/>
                    </a:cubicBezTo>
                    <a:cubicBezTo>
                      <a:pt x="82" y="50"/>
                      <a:pt x="83" y="44"/>
                      <a:pt x="83" y="44"/>
                    </a:cubicBezTo>
                    <a:cubicBezTo>
                      <a:pt x="85" y="38"/>
                      <a:pt x="83" y="37"/>
                      <a:pt x="82" y="36"/>
                    </a:cubicBezTo>
                    <a:cubicBezTo>
                      <a:pt x="82" y="35"/>
                      <a:pt x="82" y="35"/>
                      <a:pt x="82" y="35"/>
                    </a:cubicBezTo>
                    <a:cubicBezTo>
                      <a:pt x="82" y="33"/>
                      <a:pt x="86" y="11"/>
                      <a:pt x="70" y="8"/>
                    </a:cubicBezTo>
                    <a:cubicBezTo>
                      <a:pt x="62" y="0"/>
                      <a:pt x="48" y="5"/>
                      <a:pt x="48" y="5"/>
                    </a:cubicBezTo>
                    <a:cubicBezTo>
                      <a:pt x="35" y="8"/>
                      <a:pt x="33" y="23"/>
                      <a:pt x="33" y="23"/>
                    </a:cubicBezTo>
                    <a:cubicBezTo>
                      <a:pt x="33" y="31"/>
                      <a:pt x="34" y="37"/>
                      <a:pt x="34" y="37"/>
                    </a:cubicBezTo>
                    <a:cubicBezTo>
                      <a:pt x="32" y="37"/>
                      <a:pt x="34" y="45"/>
                      <a:pt x="34" y="45"/>
                    </a:cubicBezTo>
                    <a:cubicBezTo>
                      <a:pt x="34" y="49"/>
                      <a:pt x="36" y="49"/>
                      <a:pt x="37" y="49"/>
                    </a:cubicBezTo>
                    <a:cubicBezTo>
                      <a:pt x="38" y="53"/>
                      <a:pt x="40" y="57"/>
                      <a:pt x="41" y="60"/>
                    </a:cubicBezTo>
                    <a:cubicBezTo>
                      <a:pt x="41" y="60"/>
                      <a:pt x="41" y="60"/>
                      <a:pt x="41" y="60"/>
                    </a:cubicBezTo>
                    <a:cubicBezTo>
                      <a:pt x="41" y="60"/>
                      <a:pt x="42" y="63"/>
                      <a:pt x="40" y="67"/>
                    </a:cubicBezTo>
                    <a:cubicBezTo>
                      <a:pt x="40" y="66"/>
                      <a:pt x="40" y="66"/>
                      <a:pt x="40" y="66"/>
                    </a:cubicBezTo>
                    <a:cubicBezTo>
                      <a:pt x="39" y="71"/>
                      <a:pt x="18" y="77"/>
                      <a:pt x="18" y="77"/>
                    </a:cubicBezTo>
                    <a:cubicBezTo>
                      <a:pt x="12" y="79"/>
                      <a:pt x="10" y="83"/>
                      <a:pt x="10" y="83"/>
                    </a:cubicBezTo>
                    <a:cubicBezTo>
                      <a:pt x="2" y="95"/>
                      <a:pt x="0" y="123"/>
                      <a:pt x="0" y="123"/>
                    </a:cubicBezTo>
                    <a:cubicBezTo>
                      <a:pt x="1" y="130"/>
                      <a:pt x="4" y="131"/>
                      <a:pt x="4" y="131"/>
                    </a:cubicBezTo>
                    <a:cubicBezTo>
                      <a:pt x="24" y="139"/>
                      <a:pt x="58" y="141"/>
                      <a:pt x="58" y="141"/>
                    </a:cubicBezTo>
                    <a:cubicBezTo>
                      <a:pt x="91" y="142"/>
                      <a:pt x="111" y="132"/>
                      <a:pt x="111" y="132"/>
                    </a:cubicBezTo>
                    <a:cubicBezTo>
                      <a:pt x="114" y="130"/>
                      <a:pt x="114" y="129"/>
                      <a:pt x="114" y="129"/>
                    </a:cubicBezTo>
                    <a:cubicBezTo>
                      <a:pt x="117" y="108"/>
                      <a:pt x="106" y="85"/>
                      <a:pt x="106"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sp>
            <p:nvSpPr>
              <p:cNvPr id="89" name="Freeform 57"/>
              <p:cNvSpPr>
                <a:spLocks/>
              </p:cNvSpPr>
              <p:nvPr/>
            </p:nvSpPr>
            <p:spPr bwMode="gray">
              <a:xfrm>
                <a:off x="5670549" y="5488203"/>
                <a:ext cx="450850" cy="544513"/>
              </a:xfrm>
              <a:custGeom>
                <a:avLst/>
                <a:gdLst>
                  <a:gd name="T0" fmla="*/ 110 w 120"/>
                  <a:gd name="T1" fmla="*/ 91 h 145"/>
                  <a:gd name="T2" fmla="*/ 87 w 120"/>
                  <a:gd name="T3" fmla="*/ 79 h 145"/>
                  <a:gd name="T4" fmla="*/ 77 w 120"/>
                  <a:gd name="T5" fmla="*/ 71 h 145"/>
                  <a:gd name="T6" fmla="*/ 75 w 120"/>
                  <a:gd name="T7" fmla="*/ 75 h 145"/>
                  <a:gd name="T8" fmla="*/ 75 w 120"/>
                  <a:gd name="T9" fmla="*/ 74 h 145"/>
                  <a:gd name="T10" fmla="*/ 74 w 120"/>
                  <a:gd name="T11" fmla="*/ 68 h 145"/>
                  <a:gd name="T12" fmla="*/ 91 w 120"/>
                  <a:gd name="T13" fmla="*/ 66 h 145"/>
                  <a:gd name="T14" fmla="*/ 84 w 120"/>
                  <a:gd name="T15" fmla="*/ 46 h 145"/>
                  <a:gd name="T16" fmla="*/ 58 w 120"/>
                  <a:gd name="T17" fmla="*/ 8 h 145"/>
                  <a:gd name="T18" fmla="*/ 34 w 120"/>
                  <a:gd name="T19" fmla="*/ 46 h 145"/>
                  <a:gd name="T20" fmla="*/ 25 w 120"/>
                  <a:gd name="T21" fmla="*/ 65 h 145"/>
                  <a:gd name="T22" fmla="*/ 44 w 120"/>
                  <a:gd name="T23" fmla="*/ 68 h 145"/>
                  <a:gd name="T24" fmla="*/ 42 w 120"/>
                  <a:gd name="T25" fmla="*/ 74 h 145"/>
                  <a:gd name="T26" fmla="*/ 43 w 120"/>
                  <a:gd name="T27" fmla="*/ 76 h 145"/>
                  <a:gd name="T28" fmla="*/ 41 w 120"/>
                  <a:gd name="T29" fmla="*/ 73 h 145"/>
                  <a:gd name="T30" fmla="*/ 18 w 120"/>
                  <a:gd name="T31" fmla="*/ 83 h 145"/>
                  <a:gd name="T32" fmla="*/ 10 w 120"/>
                  <a:gd name="T33" fmla="*/ 88 h 145"/>
                  <a:gd name="T34" fmla="*/ 0 w 120"/>
                  <a:gd name="T35" fmla="*/ 127 h 145"/>
                  <a:gd name="T36" fmla="*/ 3 w 120"/>
                  <a:gd name="T37" fmla="*/ 135 h 145"/>
                  <a:gd name="T38" fmla="*/ 59 w 120"/>
                  <a:gd name="T39" fmla="*/ 144 h 145"/>
                  <a:gd name="T40" fmla="*/ 114 w 120"/>
                  <a:gd name="T41" fmla="*/ 136 h 145"/>
                  <a:gd name="T42" fmla="*/ 118 w 120"/>
                  <a:gd name="T43" fmla="*/ 132 h 145"/>
                  <a:gd name="T44" fmla="*/ 110 w 120"/>
                  <a:gd name="T45" fmla="*/ 9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45">
                    <a:moveTo>
                      <a:pt x="110" y="91"/>
                    </a:moveTo>
                    <a:cubicBezTo>
                      <a:pt x="106" y="84"/>
                      <a:pt x="87" y="79"/>
                      <a:pt x="87" y="79"/>
                    </a:cubicBezTo>
                    <a:cubicBezTo>
                      <a:pt x="78" y="75"/>
                      <a:pt x="77" y="71"/>
                      <a:pt x="77" y="71"/>
                    </a:cubicBezTo>
                    <a:cubicBezTo>
                      <a:pt x="76" y="73"/>
                      <a:pt x="76" y="74"/>
                      <a:pt x="75" y="75"/>
                    </a:cubicBezTo>
                    <a:cubicBezTo>
                      <a:pt x="75" y="74"/>
                      <a:pt x="75" y="74"/>
                      <a:pt x="75" y="74"/>
                    </a:cubicBezTo>
                    <a:cubicBezTo>
                      <a:pt x="75" y="74"/>
                      <a:pt x="74" y="70"/>
                      <a:pt x="74" y="68"/>
                    </a:cubicBezTo>
                    <a:cubicBezTo>
                      <a:pt x="79" y="68"/>
                      <a:pt x="86" y="68"/>
                      <a:pt x="91" y="66"/>
                    </a:cubicBezTo>
                    <a:cubicBezTo>
                      <a:pt x="91" y="66"/>
                      <a:pt x="85" y="62"/>
                      <a:pt x="84" y="46"/>
                    </a:cubicBezTo>
                    <a:cubicBezTo>
                      <a:pt x="84" y="45"/>
                      <a:pt x="91" y="3"/>
                      <a:pt x="58" y="8"/>
                    </a:cubicBezTo>
                    <a:cubicBezTo>
                      <a:pt x="58" y="8"/>
                      <a:pt x="30" y="0"/>
                      <a:pt x="34" y="46"/>
                    </a:cubicBezTo>
                    <a:cubicBezTo>
                      <a:pt x="35" y="53"/>
                      <a:pt x="30" y="60"/>
                      <a:pt x="25" y="65"/>
                    </a:cubicBezTo>
                    <a:cubicBezTo>
                      <a:pt x="25" y="65"/>
                      <a:pt x="34" y="68"/>
                      <a:pt x="44" y="68"/>
                    </a:cubicBezTo>
                    <a:cubicBezTo>
                      <a:pt x="44" y="69"/>
                      <a:pt x="43" y="71"/>
                      <a:pt x="42" y="74"/>
                    </a:cubicBezTo>
                    <a:cubicBezTo>
                      <a:pt x="42" y="74"/>
                      <a:pt x="42" y="74"/>
                      <a:pt x="43" y="76"/>
                    </a:cubicBezTo>
                    <a:cubicBezTo>
                      <a:pt x="42" y="74"/>
                      <a:pt x="41" y="73"/>
                      <a:pt x="41" y="73"/>
                    </a:cubicBezTo>
                    <a:cubicBezTo>
                      <a:pt x="40" y="77"/>
                      <a:pt x="18" y="83"/>
                      <a:pt x="18" y="83"/>
                    </a:cubicBezTo>
                    <a:cubicBezTo>
                      <a:pt x="12" y="85"/>
                      <a:pt x="10" y="88"/>
                      <a:pt x="10" y="88"/>
                    </a:cubicBezTo>
                    <a:cubicBezTo>
                      <a:pt x="1" y="100"/>
                      <a:pt x="0" y="127"/>
                      <a:pt x="0" y="127"/>
                    </a:cubicBezTo>
                    <a:cubicBezTo>
                      <a:pt x="0" y="134"/>
                      <a:pt x="3" y="135"/>
                      <a:pt x="3" y="135"/>
                    </a:cubicBezTo>
                    <a:cubicBezTo>
                      <a:pt x="23" y="143"/>
                      <a:pt x="59" y="144"/>
                      <a:pt x="59" y="144"/>
                    </a:cubicBezTo>
                    <a:cubicBezTo>
                      <a:pt x="93" y="145"/>
                      <a:pt x="114" y="136"/>
                      <a:pt x="114" y="136"/>
                    </a:cubicBezTo>
                    <a:cubicBezTo>
                      <a:pt x="118" y="134"/>
                      <a:pt x="118" y="132"/>
                      <a:pt x="118" y="132"/>
                    </a:cubicBezTo>
                    <a:cubicBezTo>
                      <a:pt x="120" y="112"/>
                      <a:pt x="110" y="91"/>
                      <a:pt x="110" y="91"/>
                    </a:cubicBezTo>
                    <a:close/>
                  </a:path>
                </a:pathLst>
              </a:cu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grpSp>
        <p:grpSp>
          <p:nvGrpSpPr>
            <p:cNvPr id="75" name="Gruppieren 106"/>
            <p:cNvGrpSpPr>
              <a:grpSpLocks noChangeAspect="1"/>
            </p:cNvGrpSpPr>
            <p:nvPr/>
          </p:nvGrpSpPr>
          <p:grpSpPr bwMode="gray">
            <a:xfrm>
              <a:off x="8766732" y="3814477"/>
              <a:ext cx="1073849" cy="1033135"/>
              <a:chOff x="2512240" y="2759735"/>
              <a:chExt cx="608538" cy="585467"/>
            </a:xfrm>
            <a:solidFill>
              <a:schemeClr val="bg1"/>
            </a:solidFill>
          </p:grpSpPr>
          <p:sp>
            <p:nvSpPr>
              <p:cNvPr id="83" name="Freeform 8"/>
              <p:cNvSpPr>
                <a:spLocks/>
              </p:cNvSpPr>
              <p:nvPr/>
            </p:nvSpPr>
            <p:spPr bwMode="gray">
              <a:xfrm>
                <a:off x="2512240" y="3081047"/>
                <a:ext cx="216747" cy="262404"/>
              </a:xfrm>
              <a:custGeom>
                <a:avLst/>
                <a:gdLst>
                  <a:gd name="T0" fmla="*/ 4046 w 4436"/>
                  <a:gd name="T1" fmla="*/ 3222 h 5370"/>
                  <a:gd name="T2" fmla="*/ 3215 w 4436"/>
                  <a:gd name="T3" fmla="*/ 2749 h 5370"/>
                  <a:gd name="T4" fmla="*/ 2885 w 4436"/>
                  <a:gd name="T5" fmla="*/ 2548 h 5370"/>
                  <a:gd name="T6" fmla="*/ 2817 w 4436"/>
                  <a:gd name="T7" fmla="*/ 2280 h 5370"/>
                  <a:gd name="T8" fmla="*/ 2812 w 4436"/>
                  <a:gd name="T9" fmla="*/ 2285 h 5370"/>
                  <a:gd name="T10" fmla="*/ 3017 w 4436"/>
                  <a:gd name="T11" fmla="*/ 1917 h 5370"/>
                  <a:gd name="T12" fmla="*/ 3140 w 4436"/>
                  <a:gd name="T13" fmla="*/ 1636 h 5370"/>
                  <a:gd name="T14" fmla="*/ 3099 w 4436"/>
                  <a:gd name="T15" fmla="*/ 1339 h 5370"/>
                  <a:gd name="T16" fmla="*/ 3100 w 4436"/>
                  <a:gd name="T17" fmla="*/ 1317 h 5370"/>
                  <a:gd name="T18" fmla="*/ 2665 w 4436"/>
                  <a:gd name="T19" fmla="*/ 312 h 5370"/>
                  <a:gd name="T20" fmla="*/ 1847 w 4436"/>
                  <a:gd name="T21" fmla="*/ 164 h 5370"/>
                  <a:gd name="T22" fmla="*/ 1275 w 4436"/>
                  <a:gd name="T23" fmla="*/ 864 h 5370"/>
                  <a:gd name="T24" fmla="*/ 1306 w 4436"/>
                  <a:gd name="T25" fmla="*/ 1388 h 5370"/>
                  <a:gd name="T26" fmla="*/ 1289 w 4436"/>
                  <a:gd name="T27" fmla="*/ 1697 h 5370"/>
                  <a:gd name="T28" fmla="*/ 1384 w 4436"/>
                  <a:gd name="T29" fmla="*/ 1859 h 5370"/>
                  <a:gd name="T30" fmla="*/ 1578 w 4436"/>
                  <a:gd name="T31" fmla="*/ 2260 h 5370"/>
                  <a:gd name="T32" fmla="*/ 1576 w 4436"/>
                  <a:gd name="T33" fmla="*/ 2258 h 5370"/>
                  <a:gd name="T34" fmla="*/ 1527 w 4436"/>
                  <a:gd name="T35" fmla="*/ 2520 h 5370"/>
                  <a:gd name="T36" fmla="*/ 1515 w 4436"/>
                  <a:gd name="T37" fmla="*/ 2491 h 5370"/>
                  <a:gd name="T38" fmla="*/ 693 w 4436"/>
                  <a:gd name="T39" fmla="*/ 2914 h 5370"/>
                  <a:gd name="T40" fmla="*/ 373 w 4436"/>
                  <a:gd name="T41" fmla="*/ 3125 h 5370"/>
                  <a:gd name="T42" fmla="*/ 0 w 4436"/>
                  <a:gd name="T43" fmla="*/ 4681 h 5370"/>
                  <a:gd name="T44" fmla="*/ 113 w 4436"/>
                  <a:gd name="T45" fmla="*/ 4951 h 5370"/>
                  <a:gd name="T46" fmla="*/ 2199 w 4436"/>
                  <a:gd name="T47" fmla="*/ 5344 h 5370"/>
                  <a:gd name="T48" fmla="*/ 4211 w 4436"/>
                  <a:gd name="T49" fmla="*/ 5002 h 5370"/>
                  <a:gd name="T50" fmla="*/ 4345 w 4436"/>
                  <a:gd name="T51" fmla="*/ 4858 h 5370"/>
                  <a:gd name="T52" fmla="*/ 4046 w 4436"/>
                  <a:gd name="T53" fmla="*/ 3222 h 5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36" h="5370">
                    <a:moveTo>
                      <a:pt x="4046" y="3222"/>
                    </a:moveTo>
                    <a:cubicBezTo>
                      <a:pt x="3929" y="2969"/>
                      <a:pt x="3215" y="2749"/>
                      <a:pt x="3215" y="2749"/>
                    </a:cubicBezTo>
                    <a:cubicBezTo>
                      <a:pt x="3032" y="2661"/>
                      <a:pt x="2936" y="2593"/>
                      <a:pt x="2885" y="2548"/>
                    </a:cubicBezTo>
                    <a:cubicBezTo>
                      <a:pt x="2843" y="2488"/>
                      <a:pt x="2811" y="2402"/>
                      <a:pt x="2817" y="2280"/>
                    </a:cubicBezTo>
                    <a:cubicBezTo>
                      <a:pt x="2817" y="2280"/>
                      <a:pt x="2815" y="2282"/>
                      <a:pt x="2812" y="2285"/>
                    </a:cubicBezTo>
                    <a:cubicBezTo>
                      <a:pt x="2899" y="2174"/>
                      <a:pt x="2970" y="2046"/>
                      <a:pt x="3017" y="1917"/>
                    </a:cubicBezTo>
                    <a:cubicBezTo>
                      <a:pt x="3112" y="1881"/>
                      <a:pt x="3140" y="1636"/>
                      <a:pt x="3140" y="1636"/>
                    </a:cubicBezTo>
                    <a:cubicBezTo>
                      <a:pt x="3240" y="1429"/>
                      <a:pt x="3138" y="1358"/>
                      <a:pt x="3099" y="1339"/>
                    </a:cubicBezTo>
                    <a:cubicBezTo>
                      <a:pt x="3100" y="1332"/>
                      <a:pt x="3100" y="1324"/>
                      <a:pt x="3100" y="1317"/>
                    </a:cubicBezTo>
                    <a:cubicBezTo>
                      <a:pt x="3118" y="1232"/>
                      <a:pt x="3282" y="390"/>
                      <a:pt x="2665" y="312"/>
                    </a:cubicBezTo>
                    <a:cubicBezTo>
                      <a:pt x="2365" y="0"/>
                      <a:pt x="1847" y="164"/>
                      <a:pt x="1847" y="164"/>
                    </a:cubicBezTo>
                    <a:cubicBezTo>
                      <a:pt x="1317" y="312"/>
                      <a:pt x="1275" y="864"/>
                      <a:pt x="1275" y="864"/>
                    </a:cubicBezTo>
                    <a:cubicBezTo>
                      <a:pt x="1250" y="1159"/>
                      <a:pt x="1304" y="1379"/>
                      <a:pt x="1306" y="1388"/>
                    </a:cubicBezTo>
                    <a:cubicBezTo>
                      <a:pt x="1188" y="1363"/>
                      <a:pt x="1289" y="1697"/>
                      <a:pt x="1289" y="1697"/>
                    </a:cubicBezTo>
                    <a:cubicBezTo>
                      <a:pt x="1294" y="1846"/>
                      <a:pt x="1373" y="1858"/>
                      <a:pt x="1384" y="1859"/>
                    </a:cubicBezTo>
                    <a:cubicBezTo>
                      <a:pt x="1424" y="2001"/>
                      <a:pt x="1492" y="2139"/>
                      <a:pt x="1578" y="2260"/>
                    </a:cubicBezTo>
                    <a:cubicBezTo>
                      <a:pt x="1577" y="2259"/>
                      <a:pt x="1577" y="2259"/>
                      <a:pt x="1576" y="2258"/>
                    </a:cubicBezTo>
                    <a:cubicBezTo>
                      <a:pt x="1576" y="2258"/>
                      <a:pt x="1603" y="2389"/>
                      <a:pt x="1527" y="2520"/>
                    </a:cubicBezTo>
                    <a:cubicBezTo>
                      <a:pt x="1519" y="2502"/>
                      <a:pt x="1515" y="2491"/>
                      <a:pt x="1515" y="2491"/>
                    </a:cubicBezTo>
                    <a:cubicBezTo>
                      <a:pt x="1463" y="2685"/>
                      <a:pt x="693" y="2914"/>
                      <a:pt x="693" y="2914"/>
                    </a:cubicBezTo>
                    <a:cubicBezTo>
                      <a:pt x="468" y="2998"/>
                      <a:pt x="373" y="3125"/>
                      <a:pt x="373" y="3125"/>
                    </a:cubicBezTo>
                    <a:cubicBezTo>
                      <a:pt x="39" y="3607"/>
                      <a:pt x="0" y="4681"/>
                      <a:pt x="0" y="4681"/>
                    </a:cubicBezTo>
                    <a:cubicBezTo>
                      <a:pt x="5" y="4926"/>
                      <a:pt x="113" y="4951"/>
                      <a:pt x="113" y="4951"/>
                    </a:cubicBezTo>
                    <a:cubicBezTo>
                      <a:pt x="879" y="5285"/>
                      <a:pt x="2199" y="5344"/>
                      <a:pt x="2199" y="5344"/>
                    </a:cubicBezTo>
                    <a:cubicBezTo>
                      <a:pt x="3432" y="5370"/>
                      <a:pt x="4211" y="5002"/>
                      <a:pt x="4211" y="5002"/>
                    </a:cubicBezTo>
                    <a:cubicBezTo>
                      <a:pt x="4341" y="4922"/>
                      <a:pt x="4345" y="4858"/>
                      <a:pt x="4345" y="4858"/>
                    </a:cubicBezTo>
                    <a:cubicBezTo>
                      <a:pt x="4436" y="4089"/>
                      <a:pt x="4046" y="3222"/>
                      <a:pt x="4046" y="32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sp>
            <p:nvSpPr>
              <p:cNvPr id="84" name="Freeform 8"/>
              <p:cNvSpPr>
                <a:spLocks/>
              </p:cNvSpPr>
              <p:nvPr/>
            </p:nvSpPr>
            <p:spPr bwMode="gray">
              <a:xfrm>
                <a:off x="2904031" y="3082798"/>
                <a:ext cx="216747" cy="262404"/>
              </a:xfrm>
              <a:custGeom>
                <a:avLst/>
                <a:gdLst>
                  <a:gd name="T0" fmla="*/ 4046 w 4436"/>
                  <a:gd name="T1" fmla="*/ 3222 h 5370"/>
                  <a:gd name="T2" fmla="*/ 3215 w 4436"/>
                  <a:gd name="T3" fmla="*/ 2749 h 5370"/>
                  <a:gd name="T4" fmla="*/ 2885 w 4436"/>
                  <a:gd name="T5" fmla="*/ 2548 h 5370"/>
                  <a:gd name="T6" fmla="*/ 2817 w 4436"/>
                  <a:gd name="T7" fmla="*/ 2280 h 5370"/>
                  <a:gd name="T8" fmla="*/ 2812 w 4436"/>
                  <a:gd name="T9" fmla="*/ 2285 h 5370"/>
                  <a:gd name="T10" fmla="*/ 3017 w 4436"/>
                  <a:gd name="T11" fmla="*/ 1917 h 5370"/>
                  <a:gd name="T12" fmla="*/ 3140 w 4436"/>
                  <a:gd name="T13" fmla="*/ 1636 h 5370"/>
                  <a:gd name="T14" fmla="*/ 3099 w 4436"/>
                  <a:gd name="T15" fmla="*/ 1339 h 5370"/>
                  <a:gd name="T16" fmla="*/ 3100 w 4436"/>
                  <a:gd name="T17" fmla="*/ 1317 h 5370"/>
                  <a:gd name="T18" fmla="*/ 2665 w 4436"/>
                  <a:gd name="T19" fmla="*/ 312 h 5370"/>
                  <a:gd name="T20" fmla="*/ 1847 w 4436"/>
                  <a:gd name="T21" fmla="*/ 164 h 5370"/>
                  <a:gd name="T22" fmla="*/ 1275 w 4436"/>
                  <a:gd name="T23" fmla="*/ 864 h 5370"/>
                  <a:gd name="T24" fmla="*/ 1306 w 4436"/>
                  <a:gd name="T25" fmla="*/ 1388 h 5370"/>
                  <a:gd name="T26" fmla="*/ 1289 w 4436"/>
                  <a:gd name="T27" fmla="*/ 1697 h 5370"/>
                  <a:gd name="T28" fmla="*/ 1384 w 4436"/>
                  <a:gd name="T29" fmla="*/ 1859 h 5370"/>
                  <a:gd name="T30" fmla="*/ 1578 w 4436"/>
                  <a:gd name="T31" fmla="*/ 2260 h 5370"/>
                  <a:gd name="T32" fmla="*/ 1576 w 4436"/>
                  <a:gd name="T33" fmla="*/ 2258 h 5370"/>
                  <a:gd name="T34" fmla="*/ 1527 w 4436"/>
                  <a:gd name="T35" fmla="*/ 2520 h 5370"/>
                  <a:gd name="T36" fmla="*/ 1515 w 4436"/>
                  <a:gd name="T37" fmla="*/ 2491 h 5370"/>
                  <a:gd name="T38" fmla="*/ 693 w 4436"/>
                  <a:gd name="T39" fmla="*/ 2914 h 5370"/>
                  <a:gd name="T40" fmla="*/ 373 w 4436"/>
                  <a:gd name="T41" fmla="*/ 3125 h 5370"/>
                  <a:gd name="T42" fmla="*/ 0 w 4436"/>
                  <a:gd name="T43" fmla="*/ 4681 h 5370"/>
                  <a:gd name="T44" fmla="*/ 113 w 4436"/>
                  <a:gd name="T45" fmla="*/ 4951 h 5370"/>
                  <a:gd name="T46" fmla="*/ 2199 w 4436"/>
                  <a:gd name="T47" fmla="*/ 5344 h 5370"/>
                  <a:gd name="T48" fmla="*/ 4211 w 4436"/>
                  <a:gd name="T49" fmla="*/ 5002 h 5370"/>
                  <a:gd name="T50" fmla="*/ 4345 w 4436"/>
                  <a:gd name="T51" fmla="*/ 4858 h 5370"/>
                  <a:gd name="T52" fmla="*/ 4046 w 4436"/>
                  <a:gd name="T53" fmla="*/ 3222 h 5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36" h="5370">
                    <a:moveTo>
                      <a:pt x="4046" y="3222"/>
                    </a:moveTo>
                    <a:cubicBezTo>
                      <a:pt x="3929" y="2969"/>
                      <a:pt x="3215" y="2749"/>
                      <a:pt x="3215" y="2749"/>
                    </a:cubicBezTo>
                    <a:cubicBezTo>
                      <a:pt x="3032" y="2661"/>
                      <a:pt x="2936" y="2593"/>
                      <a:pt x="2885" y="2548"/>
                    </a:cubicBezTo>
                    <a:cubicBezTo>
                      <a:pt x="2843" y="2488"/>
                      <a:pt x="2811" y="2402"/>
                      <a:pt x="2817" y="2280"/>
                    </a:cubicBezTo>
                    <a:cubicBezTo>
                      <a:pt x="2817" y="2280"/>
                      <a:pt x="2815" y="2282"/>
                      <a:pt x="2812" y="2285"/>
                    </a:cubicBezTo>
                    <a:cubicBezTo>
                      <a:pt x="2899" y="2174"/>
                      <a:pt x="2970" y="2046"/>
                      <a:pt x="3017" y="1917"/>
                    </a:cubicBezTo>
                    <a:cubicBezTo>
                      <a:pt x="3112" y="1881"/>
                      <a:pt x="3140" y="1636"/>
                      <a:pt x="3140" y="1636"/>
                    </a:cubicBezTo>
                    <a:cubicBezTo>
                      <a:pt x="3240" y="1429"/>
                      <a:pt x="3138" y="1358"/>
                      <a:pt x="3099" y="1339"/>
                    </a:cubicBezTo>
                    <a:cubicBezTo>
                      <a:pt x="3100" y="1332"/>
                      <a:pt x="3100" y="1324"/>
                      <a:pt x="3100" y="1317"/>
                    </a:cubicBezTo>
                    <a:cubicBezTo>
                      <a:pt x="3118" y="1232"/>
                      <a:pt x="3282" y="390"/>
                      <a:pt x="2665" y="312"/>
                    </a:cubicBezTo>
                    <a:cubicBezTo>
                      <a:pt x="2365" y="0"/>
                      <a:pt x="1847" y="164"/>
                      <a:pt x="1847" y="164"/>
                    </a:cubicBezTo>
                    <a:cubicBezTo>
                      <a:pt x="1317" y="312"/>
                      <a:pt x="1275" y="864"/>
                      <a:pt x="1275" y="864"/>
                    </a:cubicBezTo>
                    <a:cubicBezTo>
                      <a:pt x="1250" y="1159"/>
                      <a:pt x="1304" y="1379"/>
                      <a:pt x="1306" y="1388"/>
                    </a:cubicBezTo>
                    <a:cubicBezTo>
                      <a:pt x="1188" y="1363"/>
                      <a:pt x="1289" y="1697"/>
                      <a:pt x="1289" y="1697"/>
                    </a:cubicBezTo>
                    <a:cubicBezTo>
                      <a:pt x="1294" y="1846"/>
                      <a:pt x="1373" y="1858"/>
                      <a:pt x="1384" y="1859"/>
                    </a:cubicBezTo>
                    <a:cubicBezTo>
                      <a:pt x="1424" y="2001"/>
                      <a:pt x="1492" y="2139"/>
                      <a:pt x="1578" y="2260"/>
                    </a:cubicBezTo>
                    <a:cubicBezTo>
                      <a:pt x="1577" y="2259"/>
                      <a:pt x="1577" y="2259"/>
                      <a:pt x="1576" y="2258"/>
                    </a:cubicBezTo>
                    <a:cubicBezTo>
                      <a:pt x="1576" y="2258"/>
                      <a:pt x="1603" y="2389"/>
                      <a:pt x="1527" y="2520"/>
                    </a:cubicBezTo>
                    <a:cubicBezTo>
                      <a:pt x="1519" y="2502"/>
                      <a:pt x="1515" y="2491"/>
                      <a:pt x="1515" y="2491"/>
                    </a:cubicBezTo>
                    <a:cubicBezTo>
                      <a:pt x="1463" y="2685"/>
                      <a:pt x="693" y="2914"/>
                      <a:pt x="693" y="2914"/>
                    </a:cubicBezTo>
                    <a:cubicBezTo>
                      <a:pt x="468" y="2998"/>
                      <a:pt x="373" y="3125"/>
                      <a:pt x="373" y="3125"/>
                    </a:cubicBezTo>
                    <a:cubicBezTo>
                      <a:pt x="39" y="3607"/>
                      <a:pt x="0" y="4681"/>
                      <a:pt x="0" y="4681"/>
                    </a:cubicBezTo>
                    <a:cubicBezTo>
                      <a:pt x="5" y="4926"/>
                      <a:pt x="113" y="4951"/>
                      <a:pt x="113" y="4951"/>
                    </a:cubicBezTo>
                    <a:cubicBezTo>
                      <a:pt x="879" y="5285"/>
                      <a:pt x="2199" y="5344"/>
                      <a:pt x="2199" y="5344"/>
                    </a:cubicBezTo>
                    <a:cubicBezTo>
                      <a:pt x="3432" y="5370"/>
                      <a:pt x="4211" y="5002"/>
                      <a:pt x="4211" y="5002"/>
                    </a:cubicBezTo>
                    <a:cubicBezTo>
                      <a:pt x="4341" y="4922"/>
                      <a:pt x="4345" y="4858"/>
                      <a:pt x="4345" y="4858"/>
                    </a:cubicBezTo>
                    <a:cubicBezTo>
                      <a:pt x="4436" y="4089"/>
                      <a:pt x="4046" y="3222"/>
                      <a:pt x="4046" y="32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sp>
            <p:nvSpPr>
              <p:cNvPr id="85" name="Freeform 8"/>
              <p:cNvSpPr>
                <a:spLocks/>
              </p:cNvSpPr>
              <p:nvPr/>
            </p:nvSpPr>
            <p:spPr bwMode="gray">
              <a:xfrm>
                <a:off x="2703944" y="2759735"/>
                <a:ext cx="216747" cy="262404"/>
              </a:xfrm>
              <a:custGeom>
                <a:avLst/>
                <a:gdLst>
                  <a:gd name="T0" fmla="*/ 4046 w 4436"/>
                  <a:gd name="T1" fmla="*/ 3222 h 5370"/>
                  <a:gd name="T2" fmla="*/ 3215 w 4436"/>
                  <a:gd name="T3" fmla="*/ 2749 h 5370"/>
                  <a:gd name="T4" fmla="*/ 2885 w 4436"/>
                  <a:gd name="T5" fmla="*/ 2548 h 5370"/>
                  <a:gd name="T6" fmla="*/ 2817 w 4436"/>
                  <a:gd name="T7" fmla="*/ 2280 h 5370"/>
                  <a:gd name="T8" fmla="*/ 2812 w 4436"/>
                  <a:gd name="T9" fmla="*/ 2285 h 5370"/>
                  <a:gd name="T10" fmla="*/ 3017 w 4436"/>
                  <a:gd name="T11" fmla="*/ 1917 h 5370"/>
                  <a:gd name="T12" fmla="*/ 3140 w 4436"/>
                  <a:gd name="T13" fmla="*/ 1636 h 5370"/>
                  <a:gd name="T14" fmla="*/ 3099 w 4436"/>
                  <a:gd name="T15" fmla="*/ 1339 h 5370"/>
                  <a:gd name="T16" fmla="*/ 3100 w 4436"/>
                  <a:gd name="T17" fmla="*/ 1317 h 5370"/>
                  <a:gd name="T18" fmla="*/ 2665 w 4436"/>
                  <a:gd name="T19" fmla="*/ 312 h 5370"/>
                  <a:gd name="T20" fmla="*/ 1847 w 4436"/>
                  <a:gd name="T21" fmla="*/ 164 h 5370"/>
                  <a:gd name="T22" fmla="*/ 1275 w 4436"/>
                  <a:gd name="T23" fmla="*/ 864 h 5370"/>
                  <a:gd name="T24" fmla="*/ 1306 w 4436"/>
                  <a:gd name="T25" fmla="*/ 1388 h 5370"/>
                  <a:gd name="T26" fmla="*/ 1289 w 4436"/>
                  <a:gd name="T27" fmla="*/ 1697 h 5370"/>
                  <a:gd name="T28" fmla="*/ 1384 w 4436"/>
                  <a:gd name="T29" fmla="*/ 1859 h 5370"/>
                  <a:gd name="T30" fmla="*/ 1578 w 4436"/>
                  <a:gd name="T31" fmla="*/ 2260 h 5370"/>
                  <a:gd name="T32" fmla="*/ 1576 w 4436"/>
                  <a:gd name="T33" fmla="*/ 2258 h 5370"/>
                  <a:gd name="T34" fmla="*/ 1527 w 4436"/>
                  <a:gd name="T35" fmla="*/ 2520 h 5370"/>
                  <a:gd name="T36" fmla="*/ 1515 w 4436"/>
                  <a:gd name="T37" fmla="*/ 2491 h 5370"/>
                  <a:gd name="T38" fmla="*/ 693 w 4436"/>
                  <a:gd name="T39" fmla="*/ 2914 h 5370"/>
                  <a:gd name="T40" fmla="*/ 373 w 4436"/>
                  <a:gd name="T41" fmla="*/ 3125 h 5370"/>
                  <a:gd name="T42" fmla="*/ 0 w 4436"/>
                  <a:gd name="T43" fmla="*/ 4681 h 5370"/>
                  <a:gd name="T44" fmla="*/ 113 w 4436"/>
                  <a:gd name="T45" fmla="*/ 4951 h 5370"/>
                  <a:gd name="T46" fmla="*/ 2199 w 4436"/>
                  <a:gd name="T47" fmla="*/ 5344 h 5370"/>
                  <a:gd name="T48" fmla="*/ 4211 w 4436"/>
                  <a:gd name="T49" fmla="*/ 5002 h 5370"/>
                  <a:gd name="T50" fmla="*/ 4345 w 4436"/>
                  <a:gd name="T51" fmla="*/ 4858 h 5370"/>
                  <a:gd name="T52" fmla="*/ 4046 w 4436"/>
                  <a:gd name="T53" fmla="*/ 3222 h 5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36" h="5370">
                    <a:moveTo>
                      <a:pt x="4046" y="3222"/>
                    </a:moveTo>
                    <a:cubicBezTo>
                      <a:pt x="3929" y="2969"/>
                      <a:pt x="3215" y="2749"/>
                      <a:pt x="3215" y="2749"/>
                    </a:cubicBezTo>
                    <a:cubicBezTo>
                      <a:pt x="3032" y="2661"/>
                      <a:pt x="2936" y="2593"/>
                      <a:pt x="2885" y="2548"/>
                    </a:cubicBezTo>
                    <a:cubicBezTo>
                      <a:pt x="2843" y="2488"/>
                      <a:pt x="2811" y="2402"/>
                      <a:pt x="2817" y="2280"/>
                    </a:cubicBezTo>
                    <a:cubicBezTo>
                      <a:pt x="2817" y="2280"/>
                      <a:pt x="2815" y="2282"/>
                      <a:pt x="2812" y="2285"/>
                    </a:cubicBezTo>
                    <a:cubicBezTo>
                      <a:pt x="2899" y="2174"/>
                      <a:pt x="2970" y="2046"/>
                      <a:pt x="3017" y="1917"/>
                    </a:cubicBezTo>
                    <a:cubicBezTo>
                      <a:pt x="3112" y="1881"/>
                      <a:pt x="3140" y="1636"/>
                      <a:pt x="3140" y="1636"/>
                    </a:cubicBezTo>
                    <a:cubicBezTo>
                      <a:pt x="3240" y="1429"/>
                      <a:pt x="3138" y="1358"/>
                      <a:pt x="3099" y="1339"/>
                    </a:cubicBezTo>
                    <a:cubicBezTo>
                      <a:pt x="3100" y="1332"/>
                      <a:pt x="3100" y="1324"/>
                      <a:pt x="3100" y="1317"/>
                    </a:cubicBezTo>
                    <a:cubicBezTo>
                      <a:pt x="3118" y="1232"/>
                      <a:pt x="3282" y="390"/>
                      <a:pt x="2665" y="312"/>
                    </a:cubicBezTo>
                    <a:cubicBezTo>
                      <a:pt x="2365" y="0"/>
                      <a:pt x="1847" y="164"/>
                      <a:pt x="1847" y="164"/>
                    </a:cubicBezTo>
                    <a:cubicBezTo>
                      <a:pt x="1317" y="312"/>
                      <a:pt x="1275" y="864"/>
                      <a:pt x="1275" y="864"/>
                    </a:cubicBezTo>
                    <a:cubicBezTo>
                      <a:pt x="1250" y="1159"/>
                      <a:pt x="1304" y="1379"/>
                      <a:pt x="1306" y="1388"/>
                    </a:cubicBezTo>
                    <a:cubicBezTo>
                      <a:pt x="1188" y="1363"/>
                      <a:pt x="1289" y="1697"/>
                      <a:pt x="1289" y="1697"/>
                    </a:cubicBezTo>
                    <a:cubicBezTo>
                      <a:pt x="1294" y="1846"/>
                      <a:pt x="1373" y="1858"/>
                      <a:pt x="1384" y="1859"/>
                    </a:cubicBezTo>
                    <a:cubicBezTo>
                      <a:pt x="1424" y="2001"/>
                      <a:pt x="1492" y="2139"/>
                      <a:pt x="1578" y="2260"/>
                    </a:cubicBezTo>
                    <a:cubicBezTo>
                      <a:pt x="1577" y="2259"/>
                      <a:pt x="1577" y="2259"/>
                      <a:pt x="1576" y="2258"/>
                    </a:cubicBezTo>
                    <a:cubicBezTo>
                      <a:pt x="1576" y="2258"/>
                      <a:pt x="1603" y="2389"/>
                      <a:pt x="1527" y="2520"/>
                    </a:cubicBezTo>
                    <a:cubicBezTo>
                      <a:pt x="1519" y="2502"/>
                      <a:pt x="1515" y="2491"/>
                      <a:pt x="1515" y="2491"/>
                    </a:cubicBezTo>
                    <a:cubicBezTo>
                      <a:pt x="1463" y="2685"/>
                      <a:pt x="693" y="2914"/>
                      <a:pt x="693" y="2914"/>
                    </a:cubicBezTo>
                    <a:cubicBezTo>
                      <a:pt x="468" y="2998"/>
                      <a:pt x="373" y="3125"/>
                      <a:pt x="373" y="3125"/>
                    </a:cubicBezTo>
                    <a:cubicBezTo>
                      <a:pt x="39" y="3607"/>
                      <a:pt x="0" y="4681"/>
                      <a:pt x="0" y="4681"/>
                    </a:cubicBezTo>
                    <a:cubicBezTo>
                      <a:pt x="5" y="4926"/>
                      <a:pt x="113" y="4951"/>
                      <a:pt x="113" y="4951"/>
                    </a:cubicBezTo>
                    <a:cubicBezTo>
                      <a:pt x="879" y="5285"/>
                      <a:pt x="2199" y="5344"/>
                      <a:pt x="2199" y="5344"/>
                    </a:cubicBezTo>
                    <a:cubicBezTo>
                      <a:pt x="3432" y="5370"/>
                      <a:pt x="4211" y="5002"/>
                      <a:pt x="4211" y="5002"/>
                    </a:cubicBezTo>
                    <a:cubicBezTo>
                      <a:pt x="4341" y="4922"/>
                      <a:pt x="4345" y="4858"/>
                      <a:pt x="4345" y="4858"/>
                    </a:cubicBezTo>
                    <a:cubicBezTo>
                      <a:pt x="4436" y="4089"/>
                      <a:pt x="4046" y="3222"/>
                      <a:pt x="4046" y="32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sp>
            <p:nvSpPr>
              <p:cNvPr id="86" name="Freeform 19"/>
              <p:cNvSpPr>
                <a:spLocks/>
              </p:cNvSpPr>
              <p:nvPr/>
            </p:nvSpPr>
            <p:spPr bwMode="gray">
              <a:xfrm>
                <a:off x="2713483" y="3055424"/>
                <a:ext cx="196247" cy="131550"/>
              </a:xfrm>
              <a:custGeom>
                <a:avLst/>
                <a:gdLst>
                  <a:gd name="T0" fmla="*/ 73 w 77"/>
                  <a:gd name="T1" fmla="*/ 38 h 52"/>
                  <a:gd name="T2" fmla="*/ 46 w 77"/>
                  <a:gd name="T3" fmla="*/ 38 h 52"/>
                  <a:gd name="T4" fmla="*/ 46 w 77"/>
                  <a:gd name="T5" fmla="*/ 4 h 52"/>
                  <a:gd name="T6" fmla="*/ 42 w 77"/>
                  <a:gd name="T7" fmla="*/ 0 h 52"/>
                  <a:gd name="T8" fmla="*/ 36 w 77"/>
                  <a:gd name="T9" fmla="*/ 0 h 52"/>
                  <a:gd name="T10" fmla="*/ 32 w 77"/>
                  <a:gd name="T11" fmla="*/ 4 h 52"/>
                  <a:gd name="T12" fmla="*/ 32 w 77"/>
                  <a:gd name="T13" fmla="*/ 38 h 52"/>
                  <a:gd name="T14" fmla="*/ 4 w 77"/>
                  <a:gd name="T15" fmla="*/ 38 h 52"/>
                  <a:gd name="T16" fmla="*/ 0 w 77"/>
                  <a:gd name="T17" fmla="*/ 42 h 52"/>
                  <a:gd name="T18" fmla="*/ 0 w 77"/>
                  <a:gd name="T19" fmla="*/ 48 h 52"/>
                  <a:gd name="T20" fmla="*/ 4 w 77"/>
                  <a:gd name="T21" fmla="*/ 52 h 52"/>
                  <a:gd name="T22" fmla="*/ 73 w 77"/>
                  <a:gd name="T23" fmla="*/ 52 h 52"/>
                  <a:gd name="T24" fmla="*/ 77 w 77"/>
                  <a:gd name="T25" fmla="*/ 48 h 52"/>
                  <a:gd name="T26" fmla="*/ 77 w 77"/>
                  <a:gd name="T27" fmla="*/ 42 h 52"/>
                  <a:gd name="T28" fmla="*/ 73 w 77"/>
                  <a:gd name="T29" fmla="*/ 3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 h="52">
                    <a:moveTo>
                      <a:pt x="73" y="38"/>
                    </a:moveTo>
                    <a:cubicBezTo>
                      <a:pt x="46" y="38"/>
                      <a:pt x="46" y="38"/>
                      <a:pt x="46" y="38"/>
                    </a:cubicBezTo>
                    <a:cubicBezTo>
                      <a:pt x="46" y="4"/>
                      <a:pt x="46" y="4"/>
                      <a:pt x="46" y="4"/>
                    </a:cubicBezTo>
                    <a:cubicBezTo>
                      <a:pt x="46" y="2"/>
                      <a:pt x="44" y="0"/>
                      <a:pt x="42" y="0"/>
                    </a:cubicBezTo>
                    <a:cubicBezTo>
                      <a:pt x="36" y="0"/>
                      <a:pt x="36" y="0"/>
                      <a:pt x="36" y="0"/>
                    </a:cubicBezTo>
                    <a:cubicBezTo>
                      <a:pt x="34" y="0"/>
                      <a:pt x="32" y="2"/>
                      <a:pt x="32" y="4"/>
                    </a:cubicBezTo>
                    <a:cubicBezTo>
                      <a:pt x="32" y="38"/>
                      <a:pt x="32" y="38"/>
                      <a:pt x="32" y="38"/>
                    </a:cubicBezTo>
                    <a:cubicBezTo>
                      <a:pt x="4" y="38"/>
                      <a:pt x="4" y="38"/>
                      <a:pt x="4" y="38"/>
                    </a:cubicBezTo>
                    <a:cubicBezTo>
                      <a:pt x="2" y="38"/>
                      <a:pt x="0" y="40"/>
                      <a:pt x="0" y="42"/>
                    </a:cubicBezTo>
                    <a:cubicBezTo>
                      <a:pt x="0" y="48"/>
                      <a:pt x="0" y="48"/>
                      <a:pt x="0" y="48"/>
                    </a:cubicBezTo>
                    <a:cubicBezTo>
                      <a:pt x="0" y="50"/>
                      <a:pt x="2" y="52"/>
                      <a:pt x="4" y="52"/>
                    </a:cubicBezTo>
                    <a:cubicBezTo>
                      <a:pt x="73" y="52"/>
                      <a:pt x="73" y="52"/>
                      <a:pt x="73" y="52"/>
                    </a:cubicBezTo>
                    <a:cubicBezTo>
                      <a:pt x="76" y="52"/>
                      <a:pt x="77" y="50"/>
                      <a:pt x="77" y="48"/>
                    </a:cubicBezTo>
                    <a:cubicBezTo>
                      <a:pt x="77" y="42"/>
                      <a:pt x="77" y="42"/>
                      <a:pt x="77" y="42"/>
                    </a:cubicBezTo>
                    <a:cubicBezTo>
                      <a:pt x="77" y="40"/>
                      <a:pt x="76" y="38"/>
                      <a:pt x="73" y="38"/>
                    </a:cubicBezTo>
                    <a:close/>
                  </a:path>
                </a:pathLst>
              </a:custGeom>
              <a:grpFill/>
              <a:ln>
                <a:noFill/>
              </a:ln>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grpSp>
        <p:grpSp>
          <p:nvGrpSpPr>
            <p:cNvPr id="76" name="Gruppieren 6"/>
            <p:cNvGrpSpPr>
              <a:grpSpLocks noChangeAspect="1"/>
            </p:cNvGrpSpPr>
            <p:nvPr/>
          </p:nvGrpSpPr>
          <p:grpSpPr bwMode="gray">
            <a:xfrm>
              <a:off x="5329244" y="1564496"/>
              <a:ext cx="428812" cy="373330"/>
              <a:chOff x="2143125" y="5688013"/>
              <a:chExt cx="723900" cy="630237"/>
            </a:xfrm>
            <a:solidFill>
              <a:schemeClr val="bg2"/>
            </a:solidFill>
          </p:grpSpPr>
          <p:sp>
            <p:nvSpPr>
              <p:cNvPr id="81" name="Freeform 6"/>
              <p:cNvSpPr>
                <a:spLocks/>
              </p:cNvSpPr>
              <p:nvPr/>
            </p:nvSpPr>
            <p:spPr bwMode="gray">
              <a:xfrm>
                <a:off x="2289175" y="5905500"/>
                <a:ext cx="427038" cy="412750"/>
              </a:xfrm>
              <a:custGeom>
                <a:avLst/>
                <a:gdLst>
                  <a:gd name="T0" fmla="*/ 94 w 114"/>
                  <a:gd name="T1" fmla="*/ 54 h 110"/>
                  <a:gd name="T2" fmla="*/ 92 w 114"/>
                  <a:gd name="T3" fmla="*/ 51 h 110"/>
                  <a:gd name="T4" fmla="*/ 83 w 114"/>
                  <a:gd name="T5" fmla="*/ 33 h 110"/>
                  <a:gd name="T6" fmla="*/ 71 w 114"/>
                  <a:gd name="T7" fmla="*/ 75 h 110"/>
                  <a:gd name="T8" fmla="*/ 71 w 114"/>
                  <a:gd name="T9" fmla="*/ 76 h 110"/>
                  <a:gd name="T10" fmla="*/ 68 w 114"/>
                  <a:gd name="T11" fmla="*/ 79 h 110"/>
                  <a:gd name="T12" fmla="*/ 60 w 114"/>
                  <a:gd name="T13" fmla="*/ 76 h 110"/>
                  <a:gd name="T14" fmla="*/ 37 w 114"/>
                  <a:gd name="T15" fmla="*/ 0 h 110"/>
                  <a:gd name="T16" fmla="*/ 16 w 114"/>
                  <a:gd name="T17" fmla="*/ 51 h 110"/>
                  <a:gd name="T18" fmla="*/ 16 w 114"/>
                  <a:gd name="T19" fmla="*/ 51 h 110"/>
                  <a:gd name="T20" fmla="*/ 15 w 114"/>
                  <a:gd name="T21" fmla="*/ 53 h 110"/>
                  <a:gd name="T22" fmla="*/ 15 w 114"/>
                  <a:gd name="T23" fmla="*/ 53 h 110"/>
                  <a:gd name="T24" fmla="*/ 14 w 114"/>
                  <a:gd name="T25" fmla="*/ 53 h 110"/>
                  <a:gd name="T26" fmla="*/ 14 w 114"/>
                  <a:gd name="T27" fmla="*/ 54 h 110"/>
                  <a:gd name="T28" fmla="*/ 13 w 114"/>
                  <a:gd name="T29" fmla="*/ 54 h 110"/>
                  <a:gd name="T30" fmla="*/ 13 w 114"/>
                  <a:gd name="T31" fmla="*/ 54 h 110"/>
                  <a:gd name="T32" fmla="*/ 12 w 114"/>
                  <a:gd name="T33" fmla="*/ 55 h 110"/>
                  <a:gd name="T34" fmla="*/ 12 w 114"/>
                  <a:gd name="T35" fmla="*/ 55 h 110"/>
                  <a:gd name="T36" fmla="*/ 11 w 114"/>
                  <a:gd name="T37" fmla="*/ 55 h 110"/>
                  <a:gd name="T38" fmla="*/ 10 w 114"/>
                  <a:gd name="T39" fmla="*/ 55 h 110"/>
                  <a:gd name="T40" fmla="*/ 10 w 114"/>
                  <a:gd name="T41" fmla="*/ 55 h 110"/>
                  <a:gd name="T42" fmla="*/ 0 w 114"/>
                  <a:gd name="T43" fmla="*/ 55 h 110"/>
                  <a:gd name="T44" fmla="*/ 48 w 114"/>
                  <a:gd name="T45" fmla="*/ 107 h 110"/>
                  <a:gd name="T46" fmla="*/ 57 w 114"/>
                  <a:gd name="T47" fmla="*/ 110 h 110"/>
                  <a:gd name="T48" fmla="*/ 66 w 114"/>
                  <a:gd name="T49" fmla="*/ 107 h 110"/>
                  <a:gd name="T50" fmla="*/ 114 w 114"/>
                  <a:gd name="T51" fmla="*/ 55 h 110"/>
                  <a:gd name="T52" fmla="*/ 97 w 114"/>
                  <a:gd name="T53" fmla="*/ 55 h 110"/>
                  <a:gd name="T54" fmla="*/ 94 w 114"/>
                  <a:gd name="T55" fmla="*/ 5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10">
                    <a:moveTo>
                      <a:pt x="94" y="54"/>
                    </a:moveTo>
                    <a:cubicBezTo>
                      <a:pt x="93" y="53"/>
                      <a:pt x="92" y="53"/>
                      <a:pt x="92" y="51"/>
                    </a:cubicBezTo>
                    <a:cubicBezTo>
                      <a:pt x="83" y="33"/>
                      <a:pt x="83" y="33"/>
                      <a:pt x="83" y="33"/>
                    </a:cubicBezTo>
                    <a:cubicBezTo>
                      <a:pt x="71" y="75"/>
                      <a:pt x="71" y="75"/>
                      <a:pt x="71" y="75"/>
                    </a:cubicBezTo>
                    <a:cubicBezTo>
                      <a:pt x="71" y="76"/>
                      <a:pt x="71" y="76"/>
                      <a:pt x="71" y="76"/>
                    </a:cubicBezTo>
                    <a:cubicBezTo>
                      <a:pt x="70" y="77"/>
                      <a:pt x="69" y="78"/>
                      <a:pt x="68" y="79"/>
                    </a:cubicBezTo>
                    <a:cubicBezTo>
                      <a:pt x="65" y="80"/>
                      <a:pt x="61" y="79"/>
                      <a:pt x="60" y="76"/>
                    </a:cubicBezTo>
                    <a:cubicBezTo>
                      <a:pt x="37" y="0"/>
                      <a:pt x="37" y="0"/>
                      <a:pt x="37" y="0"/>
                    </a:cubicBezTo>
                    <a:cubicBezTo>
                      <a:pt x="16" y="51"/>
                      <a:pt x="16" y="51"/>
                      <a:pt x="16" y="51"/>
                    </a:cubicBezTo>
                    <a:cubicBezTo>
                      <a:pt x="16" y="51"/>
                      <a:pt x="16" y="51"/>
                      <a:pt x="16" y="51"/>
                    </a:cubicBezTo>
                    <a:cubicBezTo>
                      <a:pt x="16" y="52"/>
                      <a:pt x="15" y="52"/>
                      <a:pt x="15" y="53"/>
                    </a:cubicBezTo>
                    <a:cubicBezTo>
                      <a:pt x="15" y="53"/>
                      <a:pt x="15" y="53"/>
                      <a:pt x="15" y="53"/>
                    </a:cubicBezTo>
                    <a:cubicBezTo>
                      <a:pt x="15" y="53"/>
                      <a:pt x="15" y="53"/>
                      <a:pt x="14" y="53"/>
                    </a:cubicBezTo>
                    <a:cubicBezTo>
                      <a:pt x="14" y="54"/>
                      <a:pt x="14" y="54"/>
                      <a:pt x="14" y="54"/>
                    </a:cubicBezTo>
                    <a:cubicBezTo>
                      <a:pt x="14" y="54"/>
                      <a:pt x="14" y="54"/>
                      <a:pt x="13" y="54"/>
                    </a:cubicBezTo>
                    <a:cubicBezTo>
                      <a:pt x="13" y="54"/>
                      <a:pt x="13" y="54"/>
                      <a:pt x="13" y="54"/>
                    </a:cubicBezTo>
                    <a:cubicBezTo>
                      <a:pt x="13" y="54"/>
                      <a:pt x="13" y="55"/>
                      <a:pt x="12" y="55"/>
                    </a:cubicBezTo>
                    <a:cubicBezTo>
                      <a:pt x="12" y="55"/>
                      <a:pt x="12" y="55"/>
                      <a:pt x="12" y="55"/>
                    </a:cubicBezTo>
                    <a:cubicBezTo>
                      <a:pt x="12" y="55"/>
                      <a:pt x="12" y="55"/>
                      <a:pt x="11" y="55"/>
                    </a:cubicBezTo>
                    <a:cubicBezTo>
                      <a:pt x="11" y="55"/>
                      <a:pt x="11" y="55"/>
                      <a:pt x="10" y="55"/>
                    </a:cubicBezTo>
                    <a:cubicBezTo>
                      <a:pt x="10" y="55"/>
                      <a:pt x="10" y="55"/>
                      <a:pt x="10" y="55"/>
                    </a:cubicBezTo>
                    <a:cubicBezTo>
                      <a:pt x="0" y="55"/>
                      <a:pt x="0" y="55"/>
                      <a:pt x="0" y="55"/>
                    </a:cubicBezTo>
                    <a:cubicBezTo>
                      <a:pt x="48" y="107"/>
                      <a:pt x="48" y="107"/>
                      <a:pt x="48" y="107"/>
                    </a:cubicBezTo>
                    <a:cubicBezTo>
                      <a:pt x="51" y="109"/>
                      <a:pt x="54" y="110"/>
                      <a:pt x="57" y="110"/>
                    </a:cubicBezTo>
                    <a:cubicBezTo>
                      <a:pt x="61" y="110"/>
                      <a:pt x="64" y="109"/>
                      <a:pt x="66" y="107"/>
                    </a:cubicBezTo>
                    <a:cubicBezTo>
                      <a:pt x="114" y="55"/>
                      <a:pt x="114" y="55"/>
                      <a:pt x="114" y="55"/>
                    </a:cubicBezTo>
                    <a:cubicBezTo>
                      <a:pt x="97" y="55"/>
                      <a:pt x="97" y="55"/>
                      <a:pt x="97" y="55"/>
                    </a:cubicBezTo>
                    <a:cubicBezTo>
                      <a:pt x="96" y="55"/>
                      <a:pt x="95" y="55"/>
                      <a:pt x="94"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sp>
            <p:nvSpPr>
              <p:cNvPr id="82" name="Freeform 7"/>
              <p:cNvSpPr>
                <a:spLocks/>
              </p:cNvSpPr>
              <p:nvPr/>
            </p:nvSpPr>
            <p:spPr bwMode="gray">
              <a:xfrm>
                <a:off x="2143125" y="5688013"/>
                <a:ext cx="723900" cy="412750"/>
              </a:xfrm>
              <a:custGeom>
                <a:avLst/>
                <a:gdLst>
                  <a:gd name="T0" fmla="*/ 71 w 193"/>
                  <a:gd name="T1" fmla="*/ 38 h 110"/>
                  <a:gd name="T2" fmla="*/ 77 w 193"/>
                  <a:gd name="T3" fmla="*/ 34 h 110"/>
                  <a:gd name="T4" fmla="*/ 83 w 193"/>
                  <a:gd name="T5" fmla="*/ 38 h 110"/>
                  <a:gd name="T6" fmla="*/ 104 w 193"/>
                  <a:gd name="T7" fmla="*/ 110 h 110"/>
                  <a:gd name="T8" fmla="*/ 115 w 193"/>
                  <a:gd name="T9" fmla="*/ 72 h 110"/>
                  <a:gd name="T10" fmla="*/ 123 w 193"/>
                  <a:gd name="T11" fmla="*/ 69 h 110"/>
                  <a:gd name="T12" fmla="*/ 126 w 193"/>
                  <a:gd name="T13" fmla="*/ 73 h 110"/>
                  <a:gd name="T14" fmla="*/ 140 w 193"/>
                  <a:gd name="T15" fmla="*/ 101 h 110"/>
                  <a:gd name="T16" fmla="*/ 164 w 193"/>
                  <a:gd name="T17" fmla="*/ 101 h 110"/>
                  <a:gd name="T18" fmla="*/ 178 w 193"/>
                  <a:gd name="T19" fmla="*/ 87 h 110"/>
                  <a:gd name="T20" fmla="*/ 193 w 193"/>
                  <a:gd name="T21" fmla="*/ 51 h 110"/>
                  <a:gd name="T22" fmla="*/ 178 w 193"/>
                  <a:gd name="T23" fmla="*/ 15 h 110"/>
                  <a:gd name="T24" fmla="*/ 141 w 193"/>
                  <a:gd name="T25" fmla="*/ 0 h 110"/>
                  <a:gd name="T26" fmla="*/ 105 w 193"/>
                  <a:gd name="T27" fmla="*/ 15 h 110"/>
                  <a:gd name="T28" fmla="*/ 96 w 193"/>
                  <a:gd name="T29" fmla="*/ 27 h 110"/>
                  <a:gd name="T30" fmla="*/ 87 w 193"/>
                  <a:gd name="T31" fmla="*/ 15 h 110"/>
                  <a:gd name="T32" fmla="*/ 51 w 193"/>
                  <a:gd name="T33" fmla="*/ 0 h 110"/>
                  <a:gd name="T34" fmla="*/ 15 w 193"/>
                  <a:gd name="T35" fmla="*/ 15 h 110"/>
                  <a:gd name="T36" fmla="*/ 0 w 193"/>
                  <a:gd name="T37" fmla="*/ 51 h 110"/>
                  <a:gd name="T38" fmla="*/ 15 w 193"/>
                  <a:gd name="T39" fmla="*/ 87 h 110"/>
                  <a:gd name="T40" fmla="*/ 28 w 193"/>
                  <a:gd name="T41" fmla="*/ 101 h 110"/>
                  <a:gd name="T42" fmla="*/ 45 w 193"/>
                  <a:gd name="T43" fmla="*/ 101 h 110"/>
                  <a:gd name="T44" fmla="*/ 71 w 193"/>
                  <a:gd name="T45" fmla="*/ 3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3" h="110">
                    <a:moveTo>
                      <a:pt x="71" y="38"/>
                    </a:moveTo>
                    <a:cubicBezTo>
                      <a:pt x="72" y="36"/>
                      <a:pt x="74" y="34"/>
                      <a:pt x="77" y="34"/>
                    </a:cubicBezTo>
                    <a:cubicBezTo>
                      <a:pt x="79" y="34"/>
                      <a:pt x="82" y="36"/>
                      <a:pt x="83" y="38"/>
                    </a:cubicBezTo>
                    <a:cubicBezTo>
                      <a:pt x="104" y="110"/>
                      <a:pt x="104" y="110"/>
                      <a:pt x="104" y="110"/>
                    </a:cubicBezTo>
                    <a:cubicBezTo>
                      <a:pt x="115" y="72"/>
                      <a:pt x="115" y="72"/>
                      <a:pt x="115" y="72"/>
                    </a:cubicBezTo>
                    <a:cubicBezTo>
                      <a:pt x="116" y="69"/>
                      <a:pt x="120" y="68"/>
                      <a:pt x="123" y="69"/>
                    </a:cubicBezTo>
                    <a:cubicBezTo>
                      <a:pt x="125" y="70"/>
                      <a:pt x="126" y="71"/>
                      <a:pt x="126" y="73"/>
                    </a:cubicBezTo>
                    <a:cubicBezTo>
                      <a:pt x="140" y="101"/>
                      <a:pt x="140" y="101"/>
                      <a:pt x="140" y="101"/>
                    </a:cubicBezTo>
                    <a:cubicBezTo>
                      <a:pt x="164" y="101"/>
                      <a:pt x="164" y="101"/>
                      <a:pt x="164" y="101"/>
                    </a:cubicBezTo>
                    <a:cubicBezTo>
                      <a:pt x="178" y="87"/>
                      <a:pt x="178" y="87"/>
                      <a:pt x="178" y="87"/>
                    </a:cubicBezTo>
                    <a:cubicBezTo>
                      <a:pt x="187" y="77"/>
                      <a:pt x="193" y="65"/>
                      <a:pt x="193" y="51"/>
                    </a:cubicBezTo>
                    <a:cubicBezTo>
                      <a:pt x="193" y="37"/>
                      <a:pt x="187" y="24"/>
                      <a:pt x="178" y="15"/>
                    </a:cubicBezTo>
                    <a:cubicBezTo>
                      <a:pt x="168" y="5"/>
                      <a:pt x="155" y="0"/>
                      <a:pt x="141" y="0"/>
                    </a:cubicBezTo>
                    <a:cubicBezTo>
                      <a:pt x="128" y="0"/>
                      <a:pt x="115" y="5"/>
                      <a:pt x="105" y="15"/>
                    </a:cubicBezTo>
                    <a:cubicBezTo>
                      <a:pt x="102" y="18"/>
                      <a:pt x="99" y="22"/>
                      <a:pt x="96" y="27"/>
                    </a:cubicBezTo>
                    <a:cubicBezTo>
                      <a:pt x="94" y="22"/>
                      <a:pt x="91" y="18"/>
                      <a:pt x="87" y="15"/>
                    </a:cubicBezTo>
                    <a:cubicBezTo>
                      <a:pt x="78" y="5"/>
                      <a:pt x="65" y="0"/>
                      <a:pt x="51" y="0"/>
                    </a:cubicBezTo>
                    <a:cubicBezTo>
                      <a:pt x="37" y="0"/>
                      <a:pt x="25" y="5"/>
                      <a:pt x="15" y="15"/>
                    </a:cubicBezTo>
                    <a:cubicBezTo>
                      <a:pt x="5" y="24"/>
                      <a:pt x="0" y="37"/>
                      <a:pt x="0" y="51"/>
                    </a:cubicBezTo>
                    <a:cubicBezTo>
                      <a:pt x="0" y="65"/>
                      <a:pt x="5" y="77"/>
                      <a:pt x="15" y="87"/>
                    </a:cubicBezTo>
                    <a:cubicBezTo>
                      <a:pt x="28" y="101"/>
                      <a:pt x="28" y="101"/>
                      <a:pt x="28" y="101"/>
                    </a:cubicBezTo>
                    <a:cubicBezTo>
                      <a:pt x="45" y="101"/>
                      <a:pt x="45" y="101"/>
                      <a:pt x="45" y="101"/>
                    </a:cubicBezTo>
                    <a:lnTo>
                      <a:pt x="71"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grpSp>
        <p:sp>
          <p:nvSpPr>
            <p:cNvPr id="77" name="Freeform 1057"/>
            <p:cNvSpPr>
              <a:spLocks/>
            </p:cNvSpPr>
            <p:nvPr/>
          </p:nvSpPr>
          <p:spPr bwMode="gray">
            <a:xfrm>
              <a:off x="8219869" y="3163108"/>
              <a:ext cx="177312" cy="45719"/>
            </a:xfrm>
            <a:custGeom>
              <a:avLst/>
              <a:gdLst>
                <a:gd name="T0" fmla="*/ 60 w 60"/>
                <a:gd name="T1" fmla="*/ 6 h 12"/>
                <a:gd name="T2" fmla="*/ 54 w 60"/>
                <a:gd name="T3" fmla="*/ 12 h 12"/>
                <a:gd name="T4" fmla="*/ 6 w 60"/>
                <a:gd name="T5" fmla="*/ 12 h 12"/>
                <a:gd name="T6" fmla="*/ 0 w 60"/>
                <a:gd name="T7" fmla="*/ 6 h 12"/>
                <a:gd name="T8" fmla="*/ 0 w 60"/>
                <a:gd name="T9" fmla="*/ 6 h 12"/>
                <a:gd name="T10" fmla="*/ 6 w 60"/>
                <a:gd name="T11" fmla="*/ 0 h 12"/>
                <a:gd name="T12" fmla="*/ 54 w 60"/>
                <a:gd name="T13" fmla="*/ 0 h 12"/>
                <a:gd name="T14" fmla="*/ 60 w 60"/>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12">
                  <a:moveTo>
                    <a:pt x="60" y="6"/>
                  </a:moveTo>
                  <a:cubicBezTo>
                    <a:pt x="60" y="9"/>
                    <a:pt x="57" y="12"/>
                    <a:pt x="54" y="12"/>
                  </a:cubicBezTo>
                  <a:cubicBezTo>
                    <a:pt x="6" y="12"/>
                    <a:pt x="6" y="12"/>
                    <a:pt x="6" y="12"/>
                  </a:cubicBezTo>
                  <a:cubicBezTo>
                    <a:pt x="2" y="12"/>
                    <a:pt x="0" y="9"/>
                    <a:pt x="0" y="6"/>
                  </a:cubicBezTo>
                  <a:cubicBezTo>
                    <a:pt x="0" y="6"/>
                    <a:pt x="0" y="6"/>
                    <a:pt x="0" y="6"/>
                  </a:cubicBezTo>
                  <a:cubicBezTo>
                    <a:pt x="0" y="2"/>
                    <a:pt x="2" y="0"/>
                    <a:pt x="6" y="0"/>
                  </a:cubicBezTo>
                  <a:cubicBezTo>
                    <a:pt x="54" y="0"/>
                    <a:pt x="54" y="0"/>
                    <a:pt x="54" y="0"/>
                  </a:cubicBezTo>
                  <a:cubicBezTo>
                    <a:pt x="57" y="0"/>
                    <a:pt x="60" y="2"/>
                    <a:pt x="60" y="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sp>
          <p:nvSpPr>
            <p:cNvPr id="78" name="Freeform 1058"/>
            <p:cNvSpPr>
              <a:spLocks/>
            </p:cNvSpPr>
            <p:nvPr/>
          </p:nvSpPr>
          <p:spPr bwMode="gray">
            <a:xfrm>
              <a:off x="8221521" y="3243248"/>
              <a:ext cx="177312" cy="56237"/>
            </a:xfrm>
            <a:custGeom>
              <a:avLst/>
              <a:gdLst>
                <a:gd name="T0" fmla="*/ 0 w 60"/>
                <a:gd name="T1" fmla="*/ 0 h 19"/>
                <a:gd name="T2" fmla="*/ 30 w 60"/>
                <a:gd name="T3" fmla="*/ 19 h 19"/>
                <a:gd name="T4" fmla="*/ 60 w 60"/>
                <a:gd name="T5" fmla="*/ 0 h 19"/>
                <a:gd name="T6" fmla="*/ 0 w 60"/>
                <a:gd name="T7" fmla="*/ 0 h 19"/>
              </a:gdLst>
              <a:ahLst/>
              <a:cxnLst>
                <a:cxn ang="0">
                  <a:pos x="T0" y="T1"/>
                </a:cxn>
                <a:cxn ang="0">
                  <a:pos x="T2" y="T3"/>
                </a:cxn>
                <a:cxn ang="0">
                  <a:pos x="T4" y="T5"/>
                </a:cxn>
                <a:cxn ang="0">
                  <a:pos x="T6" y="T7"/>
                </a:cxn>
              </a:cxnLst>
              <a:rect l="0" t="0" r="r" b="b"/>
              <a:pathLst>
                <a:path w="60" h="19">
                  <a:moveTo>
                    <a:pt x="0" y="0"/>
                  </a:moveTo>
                  <a:cubicBezTo>
                    <a:pt x="0" y="11"/>
                    <a:pt x="13" y="19"/>
                    <a:pt x="30" y="19"/>
                  </a:cubicBezTo>
                  <a:cubicBezTo>
                    <a:pt x="46" y="19"/>
                    <a:pt x="60" y="11"/>
                    <a:pt x="60" y="0"/>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sp>
          <p:nvSpPr>
            <p:cNvPr id="79" name="Freeform 1059"/>
            <p:cNvSpPr>
              <a:spLocks noEditPoints="1"/>
            </p:cNvSpPr>
            <p:nvPr/>
          </p:nvSpPr>
          <p:spPr bwMode="gray">
            <a:xfrm>
              <a:off x="8119508" y="2810280"/>
              <a:ext cx="357124" cy="350013"/>
            </a:xfrm>
            <a:custGeom>
              <a:avLst/>
              <a:gdLst>
                <a:gd name="T0" fmla="*/ 61 w 121"/>
                <a:gd name="T1" fmla="*/ 0 h 136"/>
                <a:gd name="T2" fmla="*/ 0 w 121"/>
                <a:gd name="T3" fmla="*/ 63 h 136"/>
                <a:gd name="T4" fmla="*/ 37 w 121"/>
                <a:gd name="T5" fmla="*/ 136 h 136"/>
                <a:gd name="T6" fmla="*/ 85 w 121"/>
                <a:gd name="T7" fmla="*/ 136 h 136"/>
                <a:gd name="T8" fmla="*/ 121 w 121"/>
                <a:gd name="T9" fmla="*/ 63 h 136"/>
                <a:gd name="T10" fmla="*/ 61 w 121"/>
                <a:gd name="T11" fmla="*/ 0 h 136"/>
                <a:gd name="T12" fmla="*/ 40 w 121"/>
                <a:gd name="T13" fmla="*/ 29 h 136"/>
                <a:gd name="T14" fmla="*/ 25 w 121"/>
                <a:gd name="T15" fmla="*/ 61 h 136"/>
                <a:gd name="T16" fmla="*/ 19 w 121"/>
                <a:gd name="T17" fmla="*/ 67 h 136"/>
                <a:gd name="T18" fmla="*/ 13 w 121"/>
                <a:gd name="T19" fmla="*/ 61 h 136"/>
                <a:gd name="T20" fmla="*/ 33 w 121"/>
                <a:gd name="T21" fmla="*/ 20 h 136"/>
                <a:gd name="T22" fmla="*/ 42 w 121"/>
                <a:gd name="T23" fmla="*/ 21 h 136"/>
                <a:gd name="T24" fmla="*/ 40 w 121"/>
                <a:gd name="T25" fmla="*/ 2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 h="136">
                  <a:moveTo>
                    <a:pt x="61" y="0"/>
                  </a:moveTo>
                  <a:cubicBezTo>
                    <a:pt x="27" y="0"/>
                    <a:pt x="0" y="28"/>
                    <a:pt x="0" y="63"/>
                  </a:cubicBezTo>
                  <a:cubicBezTo>
                    <a:pt x="0" y="87"/>
                    <a:pt x="31" y="118"/>
                    <a:pt x="37" y="136"/>
                  </a:cubicBezTo>
                  <a:cubicBezTo>
                    <a:pt x="85" y="136"/>
                    <a:pt x="85" y="136"/>
                    <a:pt x="85" y="136"/>
                  </a:cubicBezTo>
                  <a:cubicBezTo>
                    <a:pt x="90" y="118"/>
                    <a:pt x="121" y="87"/>
                    <a:pt x="121" y="63"/>
                  </a:cubicBezTo>
                  <a:cubicBezTo>
                    <a:pt x="121" y="28"/>
                    <a:pt x="94" y="0"/>
                    <a:pt x="61" y="0"/>
                  </a:cubicBezTo>
                  <a:close/>
                  <a:moveTo>
                    <a:pt x="40" y="29"/>
                  </a:moveTo>
                  <a:cubicBezTo>
                    <a:pt x="39" y="30"/>
                    <a:pt x="25" y="40"/>
                    <a:pt x="25" y="61"/>
                  </a:cubicBezTo>
                  <a:cubicBezTo>
                    <a:pt x="25" y="64"/>
                    <a:pt x="22" y="67"/>
                    <a:pt x="19" y="67"/>
                  </a:cubicBezTo>
                  <a:cubicBezTo>
                    <a:pt x="15" y="67"/>
                    <a:pt x="13" y="64"/>
                    <a:pt x="13" y="61"/>
                  </a:cubicBezTo>
                  <a:cubicBezTo>
                    <a:pt x="13" y="34"/>
                    <a:pt x="32" y="20"/>
                    <a:pt x="33" y="20"/>
                  </a:cubicBezTo>
                  <a:cubicBezTo>
                    <a:pt x="36" y="18"/>
                    <a:pt x="40" y="18"/>
                    <a:pt x="42" y="21"/>
                  </a:cubicBezTo>
                  <a:cubicBezTo>
                    <a:pt x="43" y="24"/>
                    <a:pt x="43" y="28"/>
                    <a:pt x="40" y="2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sp>
          <p:nvSpPr>
            <p:cNvPr id="80" name="Freeform 2958"/>
            <p:cNvSpPr>
              <a:spLocks noChangeAspect="1" noEditPoints="1"/>
            </p:cNvSpPr>
            <p:nvPr/>
          </p:nvSpPr>
          <p:spPr bwMode="gray">
            <a:xfrm>
              <a:off x="7520307" y="5225275"/>
              <a:ext cx="428984" cy="377966"/>
            </a:xfrm>
            <a:custGeom>
              <a:avLst/>
              <a:gdLst>
                <a:gd name="T0" fmla="*/ 145 w 190"/>
                <a:gd name="T1" fmla="*/ 53 h 193"/>
                <a:gd name="T2" fmla="*/ 145 w 190"/>
                <a:gd name="T3" fmla="*/ 51 h 193"/>
                <a:gd name="T4" fmla="*/ 144 w 190"/>
                <a:gd name="T5" fmla="*/ 51 h 193"/>
                <a:gd name="T6" fmla="*/ 112 w 190"/>
                <a:gd name="T7" fmla="*/ 45 h 193"/>
                <a:gd name="T8" fmla="*/ 62 w 190"/>
                <a:gd name="T9" fmla="*/ 65 h 193"/>
                <a:gd name="T10" fmla="*/ 43 w 190"/>
                <a:gd name="T11" fmla="*/ 111 h 193"/>
                <a:gd name="T12" fmla="*/ 76 w 190"/>
                <a:gd name="T13" fmla="*/ 147 h 193"/>
                <a:gd name="T14" fmla="*/ 114 w 190"/>
                <a:gd name="T15" fmla="*/ 128 h 193"/>
                <a:gd name="T16" fmla="*/ 121 w 190"/>
                <a:gd name="T17" fmla="*/ 141 h 193"/>
                <a:gd name="T18" fmla="*/ 138 w 190"/>
                <a:gd name="T19" fmla="*/ 147 h 193"/>
                <a:gd name="T20" fmla="*/ 190 w 190"/>
                <a:gd name="T21" fmla="*/ 81 h 193"/>
                <a:gd name="T22" fmla="*/ 106 w 190"/>
                <a:gd name="T23" fmla="*/ 0 h 193"/>
                <a:gd name="T24" fmla="*/ 29 w 190"/>
                <a:gd name="T25" fmla="*/ 32 h 193"/>
                <a:gd name="T26" fmla="*/ 0 w 190"/>
                <a:gd name="T27" fmla="*/ 106 h 193"/>
                <a:gd name="T28" fmla="*/ 88 w 190"/>
                <a:gd name="T29" fmla="*/ 193 h 193"/>
                <a:gd name="T30" fmla="*/ 140 w 190"/>
                <a:gd name="T31" fmla="*/ 182 h 193"/>
                <a:gd name="T32" fmla="*/ 142 w 190"/>
                <a:gd name="T33" fmla="*/ 181 h 193"/>
                <a:gd name="T34" fmla="*/ 141 w 190"/>
                <a:gd name="T35" fmla="*/ 179 h 193"/>
                <a:gd name="T36" fmla="*/ 136 w 190"/>
                <a:gd name="T37" fmla="*/ 167 h 193"/>
                <a:gd name="T38" fmla="*/ 135 w 190"/>
                <a:gd name="T39" fmla="*/ 165 h 193"/>
                <a:gd name="T40" fmla="*/ 133 w 190"/>
                <a:gd name="T41" fmla="*/ 166 h 193"/>
                <a:gd name="T42" fmla="*/ 91 w 190"/>
                <a:gd name="T43" fmla="*/ 175 h 193"/>
                <a:gd name="T44" fmla="*/ 21 w 190"/>
                <a:gd name="T45" fmla="*/ 105 h 193"/>
                <a:gd name="T46" fmla="*/ 104 w 190"/>
                <a:gd name="T47" fmla="*/ 18 h 193"/>
                <a:gd name="T48" fmla="*/ 169 w 190"/>
                <a:gd name="T49" fmla="*/ 83 h 193"/>
                <a:gd name="T50" fmla="*/ 142 w 190"/>
                <a:gd name="T51" fmla="*/ 129 h 193"/>
                <a:gd name="T52" fmla="*/ 141 w 190"/>
                <a:gd name="T53" fmla="*/ 129 h 193"/>
                <a:gd name="T54" fmla="*/ 136 w 190"/>
                <a:gd name="T55" fmla="*/ 127 h 193"/>
                <a:gd name="T56" fmla="*/ 135 w 190"/>
                <a:gd name="T57" fmla="*/ 102 h 193"/>
                <a:gd name="T58" fmla="*/ 145 w 190"/>
                <a:gd name="T59" fmla="*/ 53 h 193"/>
                <a:gd name="T60" fmla="*/ 83 w 190"/>
                <a:gd name="T61" fmla="*/ 128 h 193"/>
                <a:gd name="T62" fmla="*/ 67 w 190"/>
                <a:gd name="T63" fmla="*/ 110 h 193"/>
                <a:gd name="T64" fmla="*/ 109 w 190"/>
                <a:gd name="T65" fmla="*/ 64 h 193"/>
                <a:gd name="T66" fmla="*/ 120 w 190"/>
                <a:gd name="T67" fmla="*/ 65 h 193"/>
                <a:gd name="T68" fmla="*/ 115 w 190"/>
                <a:gd name="T69" fmla="*/ 93 h 193"/>
                <a:gd name="T70" fmla="*/ 83 w 190"/>
                <a:gd name="T71" fmla="*/ 12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0" h="193">
                  <a:moveTo>
                    <a:pt x="145" y="53"/>
                  </a:moveTo>
                  <a:cubicBezTo>
                    <a:pt x="145" y="51"/>
                    <a:pt x="145" y="51"/>
                    <a:pt x="145" y="51"/>
                  </a:cubicBezTo>
                  <a:cubicBezTo>
                    <a:pt x="144" y="51"/>
                    <a:pt x="144" y="51"/>
                    <a:pt x="144" y="51"/>
                  </a:cubicBezTo>
                  <a:cubicBezTo>
                    <a:pt x="135" y="47"/>
                    <a:pt x="124" y="45"/>
                    <a:pt x="112" y="45"/>
                  </a:cubicBezTo>
                  <a:cubicBezTo>
                    <a:pt x="93" y="45"/>
                    <a:pt x="75" y="52"/>
                    <a:pt x="62" y="65"/>
                  </a:cubicBezTo>
                  <a:cubicBezTo>
                    <a:pt x="50" y="77"/>
                    <a:pt x="43" y="94"/>
                    <a:pt x="43" y="111"/>
                  </a:cubicBezTo>
                  <a:cubicBezTo>
                    <a:pt x="43" y="135"/>
                    <a:pt x="59" y="147"/>
                    <a:pt x="76" y="147"/>
                  </a:cubicBezTo>
                  <a:cubicBezTo>
                    <a:pt x="92" y="147"/>
                    <a:pt x="104" y="141"/>
                    <a:pt x="114" y="128"/>
                  </a:cubicBezTo>
                  <a:cubicBezTo>
                    <a:pt x="115" y="133"/>
                    <a:pt x="117" y="137"/>
                    <a:pt x="121" y="141"/>
                  </a:cubicBezTo>
                  <a:cubicBezTo>
                    <a:pt x="125" y="145"/>
                    <a:pt x="131" y="147"/>
                    <a:pt x="138" y="147"/>
                  </a:cubicBezTo>
                  <a:cubicBezTo>
                    <a:pt x="164" y="147"/>
                    <a:pt x="190" y="124"/>
                    <a:pt x="190" y="81"/>
                  </a:cubicBezTo>
                  <a:cubicBezTo>
                    <a:pt x="190" y="33"/>
                    <a:pt x="156" y="0"/>
                    <a:pt x="106" y="0"/>
                  </a:cubicBezTo>
                  <a:cubicBezTo>
                    <a:pt x="76" y="0"/>
                    <a:pt x="48" y="12"/>
                    <a:pt x="29" y="32"/>
                  </a:cubicBezTo>
                  <a:cubicBezTo>
                    <a:pt x="10" y="52"/>
                    <a:pt x="0" y="78"/>
                    <a:pt x="0" y="106"/>
                  </a:cubicBezTo>
                  <a:cubicBezTo>
                    <a:pt x="0" y="157"/>
                    <a:pt x="37" y="193"/>
                    <a:pt x="88" y="193"/>
                  </a:cubicBezTo>
                  <a:cubicBezTo>
                    <a:pt x="109" y="193"/>
                    <a:pt x="125" y="190"/>
                    <a:pt x="140" y="182"/>
                  </a:cubicBezTo>
                  <a:cubicBezTo>
                    <a:pt x="142" y="181"/>
                    <a:pt x="142" y="181"/>
                    <a:pt x="142" y="181"/>
                  </a:cubicBezTo>
                  <a:cubicBezTo>
                    <a:pt x="141" y="179"/>
                    <a:pt x="141" y="179"/>
                    <a:pt x="141" y="179"/>
                  </a:cubicBezTo>
                  <a:cubicBezTo>
                    <a:pt x="136" y="167"/>
                    <a:pt x="136" y="167"/>
                    <a:pt x="136" y="167"/>
                  </a:cubicBezTo>
                  <a:cubicBezTo>
                    <a:pt x="135" y="165"/>
                    <a:pt x="135" y="165"/>
                    <a:pt x="135" y="165"/>
                  </a:cubicBezTo>
                  <a:cubicBezTo>
                    <a:pt x="133" y="166"/>
                    <a:pt x="133" y="166"/>
                    <a:pt x="133" y="166"/>
                  </a:cubicBezTo>
                  <a:cubicBezTo>
                    <a:pt x="122" y="172"/>
                    <a:pt x="107" y="175"/>
                    <a:pt x="91" y="175"/>
                  </a:cubicBezTo>
                  <a:cubicBezTo>
                    <a:pt x="50" y="175"/>
                    <a:pt x="21" y="147"/>
                    <a:pt x="21" y="105"/>
                  </a:cubicBezTo>
                  <a:cubicBezTo>
                    <a:pt x="21" y="54"/>
                    <a:pt x="56" y="18"/>
                    <a:pt x="104" y="18"/>
                  </a:cubicBezTo>
                  <a:cubicBezTo>
                    <a:pt x="144" y="18"/>
                    <a:pt x="169" y="43"/>
                    <a:pt x="169" y="83"/>
                  </a:cubicBezTo>
                  <a:cubicBezTo>
                    <a:pt x="169" y="111"/>
                    <a:pt x="155" y="129"/>
                    <a:pt x="142" y="129"/>
                  </a:cubicBezTo>
                  <a:cubicBezTo>
                    <a:pt x="142" y="129"/>
                    <a:pt x="142" y="129"/>
                    <a:pt x="141" y="129"/>
                  </a:cubicBezTo>
                  <a:cubicBezTo>
                    <a:pt x="139" y="129"/>
                    <a:pt x="138" y="128"/>
                    <a:pt x="136" y="127"/>
                  </a:cubicBezTo>
                  <a:cubicBezTo>
                    <a:pt x="134" y="124"/>
                    <a:pt x="132" y="118"/>
                    <a:pt x="135" y="102"/>
                  </a:cubicBezTo>
                  <a:lnTo>
                    <a:pt x="145" y="53"/>
                  </a:lnTo>
                  <a:close/>
                  <a:moveTo>
                    <a:pt x="83" y="128"/>
                  </a:moveTo>
                  <a:cubicBezTo>
                    <a:pt x="68" y="128"/>
                    <a:pt x="67" y="115"/>
                    <a:pt x="67" y="110"/>
                  </a:cubicBezTo>
                  <a:cubicBezTo>
                    <a:pt x="67" y="85"/>
                    <a:pt x="86" y="64"/>
                    <a:pt x="109" y="64"/>
                  </a:cubicBezTo>
                  <a:cubicBezTo>
                    <a:pt x="114" y="64"/>
                    <a:pt x="118" y="65"/>
                    <a:pt x="120" y="65"/>
                  </a:cubicBezTo>
                  <a:cubicBezTo>
                    <a:pt x="115" y="93"/>
                    <a:pt x="115" y="93"/>
                    <a:pt x="115" y="93"/>
                  </a:cubicBezTo>
                  <a:cubicBezTo>
                    <a:pt x="112" y="110"/>
                    <a:pt x="97" y="128"/>
                    <a:pt x="83" y="128"/>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grpSp>
    </p:spTree>
    <p:extLst>
      <p:ext uri="{BB962C8B-B14F-4D97-AF65-F5344CB8AC3E}">
        <p14:creationId xmlns:p14="http://schemas.microsoft.com/office/powerpoint/2010/main" val="47927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esultado de imagen de pmi"/>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4" descr="Resultado de imagen de pmi"/>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Titel 1"/>
          <p:cNvSpPr txBox="1">
            <a:spLocks/>
          </p:cNvSpPr>
          <p:nvPr/>
        </p:nvSpPr>
        <p:spPr>
          <a:xfrm>
            <a:off x="431744" y="238540"/>
            <a:ext cx="11327981" cy="616455"/>
          </a:xfrm>
          <a:prstGeom prst="rect">
            <a:avLst/>
          </a:prstGeom>
          <a:noFill/>
          <a:ln w="25400"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0" tIns="0" rIns="0" bIns="0" rtlCol="0" anchor="t" anchorCtr="0">
            <a:normAutofit/>
          </a:bodyPr>
          <a:lstStyle>
            <a:lvl1pPr algn="l" defTabSz="914400" rtl="0" eaLnBrk="1" latinLnBrk="0" hangingPunct="1">
              <a:spcBef>
                <a:spcPct val="0"/>
              </a:spcBef>
              <a:buNone/>
              <a:defRPr sz="3600" b="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b="1" dirty="0">
                <a:solidFill>
                  <a:schemeClr val="accent1">
                    <a:lumMod val="75000"/>
                  </a:schemeClr>
                </a:solidFill>
              </a:rPr>
              <a:t>2. RETOS</a:t>
            </a:r>
            <a:endParaRPr lang="de-DE" dirty="0">
              <a:solidFill>
                <a:schemeClr val="accent1">
                  <a:lumMod val="75000"/>
                </a:schemeClr>
              </a:solidFill>
            </a:endParaRPr>
          </a:p>
        </p:txBody>
      </p:sp>
      <p:sp>
        <p:nvSpPr>
          <p:cNvPr id="10" name="1 Título"/>
          <p:cNvSpPr txBox="1">
            <a:spLocks/>
          </p:cNvSpPr>
          <p:nvPr/>
        </p:nvSpPr>
        <p:spPr>
          <a:xfrm>
            <a:off x="377658" y="152170"/>
            <a:ext cx="11133349" cy="1073122"/>
          </a:xfrm>
          <a:prstGeom prst="rect">
            <a:avLst/>
          </a:prstGeom>
        </p:spPr>
        <p:txBody>
          <a:bodyPr vert="horz" lIns="0" tIns="0" rIns="0" bIns="0" rtlCol="0" anchor="b" anchorCtr="0">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s-ES" sz="3600" b="0" dirty="0"/>
              <a:t>Gobernanza: nuevo modelo organizativo</a:t>
            </a:r>
            <a:endParaRPr lang="es-ES" sz="3600" b="0" dirty="0">
              <a:solidFill>
                <a:schemeClr val="tx2"/>
              </a:solidFill>
            </a:endParaRPr>
          </a:p>
        </p:txBody>
      </p:sp>
      <p:sp>
        <p:nvSpPr>
          <p:cNvPr id="116" name="AutoShape 6" descr="Resultado de imagen de GUIA PMBOK"/>
          <p:cNvSpPr>
            <a:spLocks noChangeAspect="1" noChangeArrowheads="1"/>
          </p:cNvSpPr>
          <p:nvPr/>
        </p:nvSpPr>
        <p:spPr bwMode="auto">
          <a:xfrm>
            <a:off x="3683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7" name="AutoShape 8" descr="Resultado de imagen de GUIA PMBOK"/>
          <p:cNvSpPr>
            <a:spLocks noChangeAspect="1" noChangeArrowheads="1"/>
          </p:cNvSpPr>
          <p:nvPr/>
        </p:nvSpPr>
        <p:spPr bwMode="auto">
          <a:xfrm>
            <a:off x="5207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57" name="15 Imagen" descr="LogoOsakidetza+OS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5151" y="331847"/>
            <a:ext cx="1754505" cy="893445"/>
          </a:xfrm>
          <a:prstGeom prst="rect">
            <a:avLst/>
          </a:prstGeom>
          <a:noFill/>
          <a:ln>
            <a:noFill/>
          </a:ln>
        </p:spPr>
      </p:pic>
      <p:grpSp>
        <p:nvGrpSpPr>
          <p:cNvPr id="118" name="Gruppieren 1"/>
          <p:cNvGrpSpPr>
            <a:grpSpLocks noChangeAspect="1"/>
          </p:cNvGrpSpPr>
          <p:nvPr/>
        </p:nvGrpSpPr>
        <p:grpSpPr bwMode="gray">
          <a:xfrm>
            <a:off x="2222369" y="1602394"/>
            <a:ext cx="7074888" cy="4393010"/>
            <a:chOff x="1167069" y="342911"/>
            <a:chExt cx="9940217" cy="6172178"/>
          </a:xfrm>
        </p:grpSpPr>
        <p:grpSp>
          <p:nvGrpSpPr>
            <p:cNvPr id="156" name="Gruppieren 142"/>
            <p:cNvGrpSpPr>
              <a:grpSpLocks noChangeAspect="1"/>
            </p:cNvGrpSpPr>
            <p:nvPr/>
          </p:nvGrpSpPr>
          <p:grpSpPr bwMode="gray">
            <a:xfrm>
              <a:off x="1167069" y="342911"/>
              <a:ext cx="9856274" cy="6172178"/>
              <a:chOff x="447496" y="533620"/>
              <a:chExt cx="10951416" cy="6857976"/>
            </a:xfrm>
          </p:grpSpPr>
          <p:grpSp>
            <p:nvGrpSpPr>
              <p:cNvPr id="199" name="Gruppieren 146"/>
              <p:cNvGrpSpPr/>
              <p:nvPr/>
            </p:nvGrpSpPr>
            <p:grpSpPr bwMode="gray">
              <a:xfrm>
                <a:off x="1003216" y="533620"/>
                <a:ext cx="10110525" cy="6855548"/>
                <a:chOff x="1003216" y="284245"/>
                <a:chExt cx="10110525" cy="6855548"/>
              </a:xfrm>
            </p:grpSpPr>
            <p:sp>
              <p:nvSpPr>
                <p:cNvPr id="222" name="Ellipse 147"/>
                <p:cNvSpPr/>
                <p:nvPr/>
              </p:nvSpPr>
              <p:spPr bwMode="gray">
                <a:xfrm>
                  <a:off x="1770691" y="644245"/>
                  <a:ext cx="180000" cy="18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Ellipse 149"/>
                <p:cNvSpPr/>
                <p:nvPr/>
              </p:nvSpPr>
              <p:spPr bwMode="gray">
                <a:xfrm>
                  <a:off x="4266241" y="1302445"/>
                  <a:ext cx="180000" cy="18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 name="Ellipse 150"/>
                <p:cNvSpPr/>
                <p:nvPr/>
              </p:nvSpPr>
              <p:spPr bwMode="gray">
                <a:xfrm>
                  <a:off x="2615568" y="3870816"/>
                  <a:ext cx="288000" cy="288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 name="Ellipse 151"/>
                <p:cNvSpPr/>
                <p:nvPr/>
              </p:nvSpPr>
              <p:spPr bwMode="gray">
                <a:xfrm>
                  <a:off x="4154975" y="4637303"/>
                  <a:ext cx="180000" cy="18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 name="Ellipse 152"/>
                <p:cNvSpPr/>
                <p:nvPr/>
              </p:nvSpPr>
              <p:spPr bwMode="gray">
                <a:xfrm>
                  <a:off x="2046916" y="4436170"/>
                  <a:ext cx="180000" cy="18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Ellipse 153"/>
                <p:cNvSpPr/>
                <p:nvPr/>
              </p:nvSpPr>
              <p:spPr bwMode="gray">
                <a:xfrm>
                  <a:off x="1377950" y="6062705"/>
                  <a:ext cx="288000" cy="288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 name="Ellipse 154"/>
                <p:cNvSpPr/>
                <p:nvPr/>
              </p:nvSpPr>
              <p:spPr bwMode="gray">
                <a:xfrm>
                  <a:off x="4588983" y="5292288"/>
                  <a:ext cx="288000" cy="2880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Ellipse 155"/>
                <p:cNvSpPr/>
                <p:nvPr/>
              </p:nvSpPr>
              <p:spPr bwMode="gray">
                <a:xfrm>
                  <a:off x="5698976" y="813588"/>
                  <a:ext cx="288000" cy="28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0" name="Ellipse 156"/>
                <p:cNvSpPr/>
                <p:nvPr/>
              </p:nvSpPr>
              <p:spPr bwMode="gray">
                <a:xfrm>
                  <a:off x="6925508" y="1890557"/>
                  <a:ext cx="288000" cy="28800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1" name="Ellipse 157"/>
                <p:cNvSpPr/>
                <p:nvPr/>
              </p:nvSpPr>
              <p:spPr bwMode="gray">
                <a:xfrm>
                  <a:off x="9762166" y="1982395"/>
                  <a:ext cx="180000" cy="18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 name="Ellipse 158"/>
                <p:cNvSpPr/>
                <p:nvPr/>
              </p:nvSpPr>
              <p:spPr bwMode="gray">
                <a:xfrm>
                  <a:off x="8112125" y="5052592"/>
                  <a:ext cx="288000" cy="28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3" name="Ellipse 159"/>
                <p:cNvSpPr/>
                <p:nvPr/>
              </p:nvSpPr>
              <p:spPr bwMode="gray">
                <a:xfrm>
                  <a:off x="10283825" y="5603934"/>
                  <a:ext cx="288000" cy="28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 name="Ellipse 160"/>
                <p:cNvSpPr/>
                <p:nvPr/>
              </p:nvSpPr>
              <p:spPr bwMode="gray">
                <a:xfrm>
                  <a:off x="10933741" y="6253008"/>
                  <a:ext cx="180000" cy="18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Ellipse 161"/>
                <p:cNvSpPr/>
                <p:nvPr/>
              </p:nvSpPr>
              <p:spPr bwMode="gray">
                <a:xfrm>
                  <a:off x="9688462" y="284245"/>
                  <a:ext cx="360000" cy="360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 name="Ellipse 162"/>
                <p:cNvSpPr/>
                <p:nvPr/>
              </p:nvSpPr>
              <p:spPr bwMode="gray">
                <a:xfrm>
                  <a:off x="7983067" y="1212445"/>
                  <a:ext cx="180000" cy="18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7" name="Ellipse 163"/>
                <p:cNvSpPr/>
                <p:nvPr/>
              </p:nvSpPr>
              <p:spPr bwMode="gray">
                <a:xfrm>
                  <a:off x="6382867" y="4536670"/>
                  <a:ext cx="180000" cy="18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 name="Ellipse 164"/>
                <p:cNvSpPr/>
                <p:nvPr/>
              </p:nvSpPr>
              <p:spPr bwMode="gray">
                <a:xfrm>
                  <a:off x="3535400" y="6343008"/>
                  <a:ext cx="540000" cy="54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 name="Ellipse 165"/>
                <p:cNvSpPr/>
                <p:nvPr/>
              </p:nvSpPr>
              <p:spPr bwMode="gray">
                <a:xfrm>
                  <a:off x="1003216" y="2587708"/>
                  <a:ext cx="540000" cy="54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0" name="Ellipse 166"/>
                <p:cNvSpPr/>
                <p:nvPr/>
              </p:nvSpPr>
              <p:spPr bwMode="gray">
                <a:xfrm>
                  <a:off x="4599616" y="2767708"/>
                  <a:ext cx="180000" cy="18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1" name="Gerade Verbindung 167"/>
                <p:cNvCxnSpPr>
                  <a:stCxn id="222" idx="5"/>
                  <a:endCxn id="223" idx="2"/>
                </p:cNvCxnSpPr>
                <p:nvPr/>
              </p:nvCxnSpPr>
              <p:spPr bwMode="gray">
                <a:xfrm>
                  <a:off x="1924331" y="797885"/>
                  <a:ext cx="2341910" cy="594560"/>
                </a:xfrm>
                <a:prstGeom prst="line">
                  <a:avLst/>
                </a:prstGeom>
                <a:ln w="28575">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2" name="Gerade Verbindung 168"/>
                <p:cNvCxnSpPr>
                  <a:stCxn id="223" idx="7"/>
                  <a:endCxn id="229" idx="2"/>
                </p:cNvCxnSpPr>
                <p:nvPr/>
              </p:nvCxnSpPr>
              <p:spPr bwMode="gray">
                <a:xfrm flipV="1">
                  <a:off x="4419881" y="957588"/>
                  <a:ext cx="1279095" cy="371217"/>
                </a:xfrm>
                <a:prstGeom prst="line">
                  <a:avLst/>
                </a:prstGeom>
                <a:ln w="28575">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3" name="Gerade Verbindung 169"/>
                <p:cNvCxnSpPr>
                  <a:stCxn id="230" idx="1"/>
                  <a:endCxn id="229" idx="5"/>
                </p:cNvCxnSpPr>
                <p:nvPr/>
              </p:nvCxnSpPr>
              <p:spPr bwMode="gray">
                <a:xfrm flipH="1" flipV="1">
                  <a:off x="5944799" y="1059411"/>
                  <a:ext cx="1022886" cy="873323"/>
                </a:xfrm>
                <a:prstGeom prst="line">
                  <a:avLst/>
                </a:prstGeom>
                <a:ln w="28575">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4" name="Gerade Verbindung 170"/>
                <p:cNvCxnSpPr>
                  <a:stCxn id="237" idx="1"/>
                  <a:endCxn id="229" idx="4"/>
                </p:cNvCxnSpPr>
                <p:nvPr/>
              </p:nvCxnSpPr>
              <p:spPr bwMode="gray">
                <a:xfrm flipH="1" flipV="1">
                  <a:off x="5842976" y="1101588"/>
                  <a:ext cx="566251" cy="3461442"/>
                </a:xfrm>
                <a:prstGeom prst="line">
                  <a:avLst/>
                </a:prstGeom>
                <a:ln w="28575">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5" name="Gerade Verbindung 171"/>
                <p:cNvCxnSpPr>
                  <a:stCxn id="224" idx="1"/>
                  <a:endCxn id="222" idx="4"/>
                </p:cNvCxnSpPr>
                <p:nvPr/>
              </p:nvCxnSpPr>
              <p:spPr bwMode="gray">
                <a:xfrm flipH="1" flipV="1">
                  <a:off x="1860691" y="824245"/>
                  <a:ext cx="797054" cy="3088748"/>
                </a:xfrm>
                <a:prstGeom prst="line">
                  <a:avLst/>
                </a:prstGeom>
                <a:ln w="28575">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6" name="Gerade Verbindung 172"/>
                <p:cNvCxnSpPr>
                  <a:stCxn id="224" idx="1"/>
                  <a:endCxn id="239" idx="5"/>
                </p:cNvCxnSpPr>
                <p:nvPr/>
              </p:nvCxnSpPr>
              <p:spPr bwMode="gray">
                <a:xfrm flipH="1" flipV="1">
                  <a:off x="1464135" y="3048627"/>
                  <a:ext cx="1193610" cy="864366"/>
                </a:xfrm>
                <a:prstGeom prst="line">
                  <a:avLst/>
                </a:prstGeom>
                <a:ln w="28575">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7" name="Gerade Verbindung 173"/>
                <p:cNvCxnSpPr>
                  <a:stCxn id="224" idx="7"/>
                  <a:endCxn id="223" idx="3"/>
                </p:cNvCxnSpPr>
                <p:nvPr/>
              </p:nvCxnSpPr>
              <p:spPr bwMode="gray">
                <a:xfrm flipV="1">
                  <a:off x="2861391" y="1456085"/>
                  <a:ext cx="1431210" cy="2456908"/>
                </a:xfrm>
                <a:prstGeom prst="line">
                  <a:avLst/>
                </a:prstGeom>
                <a:ln w="28575">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8" name="Gerade Verbindung 174"/>
                <p:cNvCxnSpPr>
                  <a:stCxn id="240" idx="1"/>
                  <a:endCxn id="222" idx="5"/>
                </p:cNvCxnSpPr>
                <p:nvPr/>
              </p:nvCxnSpPr>
              <p:spPr bwMode="gray">
                <a:xfrm flipH="1" flipV="1">
                  <a:off x="1924331" y="797885"/>
                  <a:ext cx="2701645" cy="1996183"/>
                </a:xfrm>
                <a:prstGeom prst="line">
                  <a:avLst/>
                </a:prstGeom>
                <a:ln w="28575">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9" name="Gerade Verbindung 175"/>
                <p:cNvCxnSpPr>
                  <a:stCxn id="224" idx="7"/>
                  <a:endCxn id="229" idx="3"/>
                </p:cNvCxnSpPr>
                <p:nvPr/>
              </p:nvCxnSpPr>
              <p:spPr bwMode="gray">
                <a:xfrm flipV="1">
                  <a:off x="2861391" y="1059411"/>
                  <a:ext cx="2879762" cy="2853582"/>
                </a:xfrm>
                <a:prstGeom prst="line">
                  <a:avLst/>
                </a:prstGeom>
                <a:ln w="28575">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0" name="Gerade Verbindung 176"/>
                <p:cNvCxnSpPr>
                  <a:stCxn id="224" idx="5"/>
                  <a:endCxn id="225" idx="2"/>
                </p:cNvCxnSpPr>
                <p:nvPr/>
              </p:nvCxnSpPr>
              <p:spPr bwMode="gray">
                <a:xfrm>
                  <a:off x="2861391" y="4116639"/>
                  <a:ext cx="1293584" cy="610664"/>
                </a:xfrm>
                <a:prstGeom prst="line">
                  <a:avLst/>
                </a:prstGeom>
                <a:ln w="28575">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1" name="Gerade Verbindung 177"/>
                <p:cNvCxnSpPr>
                  <a:stCxn id="224" idx="3"/>
                  <a:endCxn id="226" idx="7"/>
                </p:cNvCxnSpPr>
                <p:nvPr/>
              </p:nvCxnSpPr>
              <p:spPr bwMode="gray">
                <a:xfrm flipH="1">
                  <a:off x="2200556" y="4116639"/>
                  <a:ext cx="457189" cy="345891"/>
                </a:xfrm>
                <a:prstGeom prst="line">
                  <a:avLst/>
                </a:prstGeom>
                <a:ln w="28575">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2" name="Gerade Verbindung 178"/>
                <p:cNvCxnSpPr>
                  <a:stCxn id="226" idx="4"/>
                  <a:endCxn id="227" idx="0"/>
                </p:cNvCxnSpPr>
                <p:nvPr/>
              </p:nvCxnSpPr>
              <p:spPr bwMode="gray">
                <a:xfrm flipH="1">
                  <a:off x="1521950" y="4616170"/>
                  <a:ext cx="614966" cy="1446535"/>
                </a:xfrm>
                <a:prstGeom prst="line">
                  <a:avLst/>
                </a:prstGeom>
                <a:ln w="28575">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3" name="Gerade Verbindung 179"/>
                <p:cNvCxnSpPr>
                  <a:stCxn id="228" idx="2"/>
                  <a:endCxn id="227" idx="6"/>
                </p:cNvCxnSpPr>
                <p:nvPr/>
              </p:nvCxnSpPr>
              <p:spPr bwMode="gray">
                <a:xfrm flipH="1">
                  <a:off x="1665950" y="5436288"/>
                  <a:ext cx="2923033" cy="770417"/>
                </a:xfrm>
                <a:prstGeom prst="line">
                  <a:avLst/>
                </a:prstGeom>
                <a:ln w="28575">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4" name="Gerade Verbindung 180"/>
                <p:cNvCxnSpPr>
                  <a:stCxn id="238" idx="1"/>
                  <a:endCxn id="224" idx="4"/>
                </p:cNvCxnSpPr>
                <p:nvPr/>
              </p:nvCxnSpPr>
              <p:spPr bwMode="gray">
                <a:xfrm flipH="1" flipV="1">
                  <a:off x="2759568" y="4158816"/>
                  <a:ext cx="854913" cy="2263273"/>
                </a:xfrm>
                <a:prstGeom prst="line">
                  <a:avLst/>
                </a:prstGeom>
                <a:ln w="28575">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5" name="Gerade Verbindung 181"/>
                <p:cNvCxnSpPr>
                  <a:stCxn id="228" idx="3"/>
                  <a:endCxn id="238" idx="7"/>
                </p:cNvCxnSpPr>
                <p:nvPr/>
              </p:nvCxnSpPr>
              <p:spPr bwMode="gray">
                <a:xfrm flipH="1">
                  <a:off x="3996319" y="5538111"/>
                  <a:ext cx="634841" cy="883978"/>
                </a:xfrm>
                <a:prstGeom prst="line">
                  <a:avLst/>
                </a:prstGeom>
                <a:ln w="28575">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6" name="Gerade Verbindung 182"/>
                <p:cNvCxnSpPr>
                  <a:stCxn id="228" idx="5"/>
                  <a:endCxn id="257" idx="1"/>
                </p:cNvCxnSpPr>
                <p:nvPr/>
              </p:nvCxnSpPr>
              <p:spPr bwMode="gray">
                <a:xfrm>
                  <a:off x="4834806" y="5538111"/>
                  <a:ext cx="763695" cy="1241682"/>
                </a:xfrm>
                <a:prstGeom prst="line">
                  <a:avLst/>
                </a:prstGeom>
                <a:ln w="28575">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257" name="Ellipse 183"/>
                <p:cNvSpPr/>
                <p:nvPr/>
              </p:nvSpPr>
              <p:spPr bwMode="gray">
                <a:xfrm>
                  <a:off x="5572141" y="6753433"/>
                  <a:ext cx="180000" cy="18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8" name="Gerade Verbindung 184"/>
                <p:cNvCxnSpPr>
                  <a:stCxn id="240" idx="5"/>
                  <a:endCxn id="237" idx="1"/>
                </p:cNvCxnSpPr>
                <p:nvPr/>
              </p:nvCxnSpPr>
              <p:spPr bwMode="gray">
                <a:xfrm>
                  <a:off x="4753256" y="2921348"/>
                  <a:ext cx="1655971" cy="1641682"/>
                </a:xfrm>
                <a:prstGeom prst="line">
                  <a:avLst/>
                </a:prstGeom>
                <a:ln w="28575">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9" name="Gerade Verbindung 185"/>
                <p:cNvCxnSpPr>
                  <a:stCxn id="228" idx="0"/>
                  <a:endCxn id="229" idx="3"/>
                </p:cNvCxnSpPr>
                <p:nvPr/>
              </p:nvCxnSpPr>
              <p:spPr bwMode="gray">
                <a:xfrm flipV="1">
                  <a:off x="4732983" y="1059411"/>
                  <a:ext cx="1008170" cy="4232877"/>
                </a:xfrm>
                <a:prstGeom prst="line">
                  <a:avLst/>
                </a:prstGeom>
                <a:ln w="28575">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0" name="Gerade Verbindung 186"/>
                <p:cNvCxnSpPr>
                  <a:stCxn id="237" idx="7"/>
                  <a:endCxn id="230" idx="4"/>
                </p:cNvCxnSpPr>
                <p:nvPr/>
              </p:nvCxnSpPr>
              <p:spPr bwMode="gray">
                <a:xfrm flipV="1">
                  <a:off x="6536507" y="2178557"/>
                  <a:ext cx="533001" cy="2384473"/>
                </a:xfrm>
                <a:prstGeom prst="line">
                  <a:avLst/>
                </a:prstGeom>
                <a:ln w="28575">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1" name="Gerade Verbindung 187"/>
                <p:cNvCxnSpPr>
                  <a:stCxn id="262" idx="2"/>
                  <a:endCxn id="240" idx="5"/>
                </p:cNvCxnSpPr>
                <p:nvPr/>
              </p:nvCxnSpPr>
              <p:spPr bwMode="gray">
                <a:xfrm flipH="1" flipV="1">
                  <a:off x="4753256" y="2921348"/>
                  <a:ext cx="2018612" cy="26360"/>
                </a:xfrm>
                <a:prstGeom prst="line">
                  <a:avLst/>
                </a:prstGeom>
                <a:ln w="28575">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262" name="Ellipse 188"/>
                <p:cNvSpPr/>
                <p:nvPr/>
              </p:nvSpPr>
              <p:spPr bwMode="gray">
                <a:xfrm>
                  <a:off x="6771868" y="2857708"/>
                  <a:ext cx="180000" cy="18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3" name="Gerade Verbindung 189"/>
                <p:cNvCxnSpPr>
                  <a:stCxn id="225" idx="7"/>
                  <a:endCxn id="262" idx="3"/>
                </p:cNvCxnSpPr>
                <p:nvPr/>
              </p:nvCxnSpPr>
              <p:spPr bwMode="gray">
                <a:xfrm flipV="1">
                  <a:off x="4308615" y="3011348"/>
                  <a:ext cx="2489613" cy="1652315"/>
                </a:xfrm>
                <a:prstGeom prst="line">
                  <a:avLst/>
                </a:prstGeom>
                <a:ln w="28575">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4" name="Gerade Verbindung 191"/>
                <p:cNvCxnSpPr>
                  <a:stCxn id="237" idx="7"/>
                  <a:endCxn id="267" idx="3"/>
                </p:cNvCxnSpPr>
                <p:nvPr/>
              </p:nvCxnSpPr>
              <p:spPr bwMode="gray">
                <a:xfrm flipV="1">
                  <a:off x="6536507" y="2092560"/>
                  <a:ext cx="2175694" cy="2470470"/>
                </a:xfrm>
                <a:prstGeom prst="line">
                  <a:avLst/>
                </a:prstGeom>
                <a:ln w="28575">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5" name="Gerade Verbindung 192"/>
                <p:cNvCxnSpPr>
                  <a:stCxn id="231" idx="2"/>
                  <a:endCxn id="230" idx="6"/>
                </p:cNvCxnSpPr>
                <p:nvPr/>
              </p:nvCxnSpPr>
              <p:spPr bwMode="gray">
                <a:xfrm flipH="1" flipV="1">
                  <a:off x="7213508" y="2034557"/>
                  <a:ext cx="2548658" cy="37838"/>
                </a:xfrm>
                <a:prstGeom prst="line">
                  <a:avLst/>
                </a:prstGeom>
                <a:ln w="28575">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6" name="Gerade Verbindung 193"/>
                <p:cNvCxnSpPr>
                  <a:stCxn id="228" idx="7"/>
                  <a:endCxn id="267" idx="3"/>
                </p:cNvCxnSpPr>
                <p:nvPr/>
              </p:nvCxnSpPr>
              <p:spPr bwMode="gray">
                <a:xfrm flipV="1">
                  <a:off x="4834806" y="2092560"/>
                  <a:ext cx="3877395" cy="3241905"/>
                </a:xfrm>
                <a:prstGeom prst="line">
                  <a:avLst/>
                </a:prstGeom>
                <a:ln w="28575">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267" name="Ellipse 194"/>
                <p:cNvSpPr/>
                <p:nvPr/>
              </p:nvSpPr>
              <p:spPr bwMode="gray">
                <a:xfrm>
                  <a:off x="8685841" y="1938920"/>
                  <a:ext cx="180000" cy="18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8" name="Gerade Verbindung 195"/>
                <p:cNvCxnSpPr>
                  <a:stCxn id="235" idx="2"/>
                  <a:endCxn id="230" idx="7"/>
                </p:cNvCxnSpPr>
                <p:nvPr/>
              </p:nvCxnSpPr>
              <p:spPr bwMode="gray">
                <a:xfrm flipH="1">
                  <a:off x="7171331" y="464245"/>
                  <a:ext cx="2517131" cy="1468489"/>
                </a:xfrm>
                <a:prstGeom prst="line">
                  <a:avLst/>
                </a:prstGeom>
                <a:ln w="28575">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9" name="Gerade Verbindung 196"/>
                <p:cNvCxnSpPr>
                  <a:stCxn id="235" idx="4"/>
                  <a:endCxn id="231" idx="0"/>
                </p:cNvCxnSpPr>
                <p:nvPr/>
              </p:nvCxnSpPr>
              <p:spPr bwMode="gray">
                <a:xfrm flipH="1">
                  <a:off x="9852166" y="644245"/>
                  <a:ext cx="16296" cy="1338150"/>
                </a:xfrm>
                <a:prstGeom prst="line">
                  <a:avLst/>
                </a:prstGeom>
                <a:ln w="28575">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0" name="Gerade Verbindung 197"/>
                <p:cNvCxnSpPr>
                  <a:stCxn id="231" idx="4"/>
                  <a:endCxn id="233" idx="0"/>
                </p:cNvCxnSpPr>
                <p:nvPr/>
              </p:nvCxnSpPr>
              <p:spPr bwMode="gray">
                <a:xfrm>
                  <a:off x="9852166" y="2162395"/>
                  <a:ext cx="575659" cy="3441539"/>
                </a:xfrm>
                <a:prstGeom prst="line">
                  <a:avLst/>
                </a:prstGeom>
                <a:ln w="28575">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1" name="Gerade Verbindung 198"/>
                <p:cNvCxnSpPr>
                  <a:stCxn id="232" idx="6"/>
                  <a:endCxn id="234" idx="1"/>
                </p:cNvCxnSpPr>
                <p:nvPr/>
              </p:nvCxnSpPr>
              <p:spPr bwMode="gray">
                <a:xfrm>
                  <a:off x="8400125" y="5196592"/>
                  <a:ext cx="2559976" cy="1082776"/>
                </a:xfrm>
                <a:prstGeom prst="line">
                  <a:avLst/>
                </a:prstGeom>
                <a:ln w="28575">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2" name="Gerade Verbindung 199"/>
                <p:cNvCxnSpPr>
                  <a:stCxn id="233" idx="5"/>
                  <a:endCxn id="234" idx="0"/>
                </p:cNvCxnSpPr>
                <p:nvPr/>
              </p:nvCxnSpPr>
              <p:spPr bwMode="gray">
                <a:xfrm>
                  <a:off x="10529648" y="5849757"/>
                  <a:ext cx="494093" cy="403251"/>
                </a:xfrm>
                <a:prstGeom prst="line">
                  <a:avLst/>
                </a:prstGeom>
                <a:ln w="28575">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3" name="Gerade Verbindung 200"/>
                <p:cNvCxnSpPr>
                  <a:stCxn id="232" idx="7"/>
                  <a:endCxn id="231" idx="3"/>
                </p:cNvCxnSpPr>
                <p:nvPr/>
              </p:nvCxnSpPr>
              <p:spPr bwMode="gray">
                <a:xfrm flipV="1">
                  <a:off x="8357948" y="2136035"/>
                  <a:ext cx="1430578" cy="2958734"/>
                </a:xfrm>
                <a:prstGeom prst="line">
                  <a:avLst/>
                </a:prstGeom>
                <a:ln w="28575">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4" name="Gerade Verbindung 201"/>
                <p:cNvCxnSpPr>
                  <a:stCxn id="233" idx="1"/>
                  <a:endCxn id="262" idx="5"/>
                </p:cNvCxnSpPr>
                <p:nvPr/>
              </p:nvCxnSpPr>
              <p:spPr bwMode="gray">
                <a:xfrm flipH="1" flipV="1">
                  <a:off x="6925508" y="3011348"/>
                  <a:ext cx="3400494" cy="2634763"/>
                </a:xfrm>
                <a:prstGeom prst="line">
                  <a:avLst/>
                </a:prstGeom>
                <a:ln w="28575">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5" name="Gerade Verbindung 202"/>
                <p:cNvCxnSpPr>
                  <a:stCxn id="233" idx="2"/>
                  <a:endCxn id="232" idx="6"/>
                </p:cNvCxnSpPr>
                <p:nvPr/>
              </p:nvCxnSpPr>
              <p:spPr bwMode="gray">
                <a:xfrm flipH="1" flipV="1">
                  <a:off x="8400125" y="5196592"/>
                  <a:ext cx="1883700" cy="551342"/>
                </a:xfrm>
                <a:prstGeom prst="line">
                  <a:avLst/>
                </a:prstGeom>
                <a:ln w="28575">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6" name="Gerade Verbindung 203"/>
                <p:cNvCxnSpPr>
                  <a:stCxn id="257" idx="7"/>
                  <a:endCxn id="232" idx="3"/>
                </p:cNvCxnSpPr>
                <p:nvPr/>
              </p:nvCxnSpPr>
              <p:spPr bwMode="gray">
                <a:xfrm flipV="1">
                  <a:off x="5725781" y="5298415"/>
                  <a:ext cx="2428521" cy="1481378"/>
                </a:xfrm>
                <a:prstGeom prst="line">
                  <a:avLst/>
                </a:prstGeom>
                <a:ln w="28575">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277" name="Ellipse 204"/>
                <p:cNvSpPr/>
                <p:nvPr/>
              </p:nvSpPr>
              <p:spPr bwMode="gray">
                <a:xfrm>
                  <a:off x="8602778" y="6419793"/>
                  <a:ext cx="720000" cy="72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8" name="Gerade Verbindung 205"/>
                <p:cNvCxnSpPr>
                  <a:stCxn id="234" idx="2"/>
                  <a:endCxn id="277" idx="6"/>
                </p:cNvCxnSpPr>
                <p:nvPr/>
              </p:nvCxnSpPr>
              <p:spPr bwMode="gray">
                <a:xfrm flipH="1">
                  <a:off x="9322778" y="6343008"/>
                  <a:ext cx="1610963" cy="436785"/>
                </a:xfrm>
                <a:prstGeom prst="line">
                  <a:avLst/>
                </a:prstGeom>
                <a:ln w="28575">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9" name="Gerade Verbindung 206"/>
                <p:cNvCxnSpPr>
                  <a:stCxn id="240" idx="6"/>
                </p:cNvCxnSpPr>
                <p:nvPr/>
              </p:nvCxnSpPr>
              <p:spPr bwMode="gray">
                <a:xfrm>
                  <a:off x="4779616" y="2857708"/>
                  <a:ext cx="3377462" cy="2244212"/>
                </a:xfrm>
                <a:prstGeom prst="line">
                  <a:avLst/>
                </a:prstGeom>
                <a:ln w="28575">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00" name="Gruppieren 140"/>
              <p:cNvGrpSpPr/>
              <p:nvPr/>
            </p:nvGrpSpPr>
            <p:grpSpPr bwMode="gray">
              <a:xfrm>
                <a:off x="447496" y="542068"/>
                <a:ext cx="10951416" cy="6849528"/>
                <a:chOff x="447496" y="542068"/>
                <a:chExt cx="10951416" cy="6849528"/>
              </a:xfrm>
            </p:grpSpPr>
            <p:sp>
              <p:nvSpPr>
                <p:cNvPr id="201" name="Ellipse 2"/>
                <p:cNvSpPr/>
                <p:nvPr/>
              </p:nvSpPr>
              <p:spPr bwMode="gray">
                <a:xfrm rot="446364">
                  <a:off x="5414838" y="3943848"/>
                  <a:ext cx="2043485" cy="204348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Ellipse 66"/>
                <p:cNvSpPr/>
                <p:nvPr/>
              </p:nvSpPr>
              <p:spPr bwMode="gray">
                <a:xfrm rot="824073">
                  <a:off x="8440012" y="2794586"/>
                  <a:ext cx="1340091" cy="1340091"/>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Ellipse 67"/>
                <p:cNvSpPr/>
                <p:nvPr/>
              </p:nvSpPr>
              <p:spPr bwMode="gray">
                <a:xfrm>
                  <a:off x="3644564" y="2292842"/>
                  <a:ext cx="1770274" cy="1770274"/>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Ellipse 68"/>
                <p:cNvSpPr/>
                <p:nvPr/>
              </p:nvSpPr>
              <p:spPr bwMode="gray">
                <a:xfrm rot="868878">
                  <a:off x="4387774" y="542068"/>
                  <a:ext cx="631912" cy="6319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Ellipse 69"/>
                <p:cNvSpPr/>
                <p:nvPr/>
              </p:nvSpPr>
              <p:spPr bwMode="gray">
                <a:xfrm rot="690319">
                  <a:off x="447496" y="3867236"/>
                  <a:ext cx="928208" cy="9282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Ellipse 71"/>
                <p:cNvSpPr/>
                <p:nvPr/>
              </p:nvSpPr>
              <p:spPr bwMode="gray">
                <a:xfrm>
                  <a:off x="2683138" y="5258886"/>
                  <a:ext cx="783711" cy="783711"/>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Ellipse 72"/>
                <p:cNvSpPr/>
                <p:nvPr/>
              </p:nvSpPr>
              <p:spPr bwMode="gray">
                <a:xfrm rot="21084115">
                  <a:off x="2059447" y="1249578"/>
                  <a:ext cx="1126583" cy="1126583"/>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Ellipse 74"/>
                <p:cNvSpPr/>
                <p:nvPr/>
              </p:nvSpPr>
              <p:spPr bwMode="gray">
                <a:xfrm rot="636904">
                  <a:off x="7784350" y="1207326"/>
                  <a:ext cx="631912" cy="631912"/>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Ellipse 75"/>
                <p:cNvSpPr/>
                <p:nvPr/>
              </p:nvSpPr>
              <p:spPr bwMode="gray">
                <a:xfrm>
                  <a:off x="10331531" y="4582303"/>
                  <a:ext cx="766574" cy="7665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 name="Ellipse 77"/>
                <p:cNvSpPr/>
                <p:nvPr/>
              </p:nvSpPr>
              <p:spPr bwMode="gray">
                <a:xfrm>
                  <a:off x="8589895" y="6636481"/>
                  <a:ext cx="755115" cy="75511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1" name="Gerade Verbindung 78"/>
                <p:cNvCxnSpPr>
                  <a:stCxn id="203" idx="1"/>
                  <a:endCxn id="207" idx="5"/>
                </p:cNvCxnSpPr>
                <p:nvPr/>
              </p:nvCxnSpPr>
              <p:spPr bwMode="gray">
                <a:xfrm flipH="1" flipV="1">
                  <a:off x="3076117" y="2147153"/>
                  <a:ext cx="827698" cy="404940"/>
                </a:xfrm>
                <a:prstGeom prst="line">
                  <a:avLst/>
                </a:prstGeom>
                <a:ln w="57150"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2" name="Gerade Verbindung 81"/>
                <p:cNvCxnSpPr>
                  <a:stCxn id="203" idx="0"/>
                  <a:endCxn id="204" idx="4"/>
                </p:cNvCxnSpPr>
                <p:nvPr/>
              </p:nvCxnSpPr>
              <p:spPr bwMode="gray">
                <a:xfrm flipV="1">
                  <a:off x="4529701" y="1163942"/>
                  <a:ext cx="95020" cy="1128900"/>
                </a:xfrm>
                <a:prstGeom prst="line">
                  <a:avLst/>
                </a:prstGeom>
                <a:ln w="57150"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3" name="Gerade Verbindung 103"/>
                <p:cNvCxnSpPr>
                  <a:stCxn id="202" idx="1"/>
                  <a:endCxn id="208" idx="5"/>
                </p:cNvCxnSpPr>
                <p:nvPr/>
              </p:nvCxnSpPr>
              <p:spPr bwMode="gray">
                <a:xfrm flipH="1" flipV="1">
                  <a:off x="8278742" y="1784029"/>
                  <a:ext cx="483560" cy="1107867"/>
                </a:xfrm>
                <a:prstGeom prst="line">
                  <a:avLst/>
                </a:prstGeom>
                <a:ln w="57150"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14" name="Ellipse 106"/>
                <p:cNvSpPr/>
                <p:nvPr/>
              </p:nvSpPr>
              <p:spPr bwMode="gray">
                <a:xfrm rot="636904">
                  <a:off x="10449328" y="1523453"/>
                  <a:ext cx="949584" cy="94958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5" name="Gerade Verbindung 108"/>
                <p:cNvCxnSpPr>
                  <a:stCxn id="202" idx="7"/>
                  <a:endCxn id="214" idx="3"/>
                </p:cNvCxnSpPr>
                <p:nvPr/>
              </p:nvCxnSpPr>
              <p:spPr bwMode="gray">
                <a:xfrm flipV="1">
                  <a:off x="9682793" y="2266384"/>
                  <a:ext cx="849499" cy="850492"/>
                </a:xfrm>
                <a:prstGeom prst="line">
                  <a:avLst/>
                </a:prstGeom>
                <a:ln w="57150"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6" name="Gerade Verbindung 111"/>
                <p:cNvCxnSpPr>
                  <a:stCxn id="202" idx="5"/>
                  <a:endCxn id="209" idx="1"/>
                </p:cNvCxnSpPr>
                <p:nvPr/>
              </p:nvCxnSpPr>
              <p:spPr bwMode="gray">
                <a:xfrm>
                  <a:off x="9457813" y="4037367"/>
                  <a:ext cx="985980" cy="657198"/>
                </a:xfrm>
                <a:prstGeom prst="line">
                  <a:avLst/>
                </a:prstGeom>
                <a:ln w="57150"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7" name="Gerade Verbindung 115"/>
                <p:cNvCxnSpPr>
                  <a:stCxn id="202" idx="3"/>
                  <a:endCxn id="201" idx="7"/>
                </p:cNvCxnSpPr>
                <p:nvPr/>
              </p:nvCxnSpPr>
              <p:spPr bwMode="gray">
                <a:xfrm flipH="1">
                  <a:off x="7246526" y="3812387"/>
                  <a:ext cx="1290796" cy="530349"/>
                </a:xfrm>
                <a:prstGeom prst="line">
                  <a:avLst/>
                </a:prstGeom>
                <a:ln w="57150"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8" name="Gerade Verbindung 124"/>
                <p:cNvCxnSpPr>
                  <a:stCxn id="201" idx="1"/>
                  <a:endCxn id="203" idx="5"/>
                </p:cNvCxnSpPr>
                <p:nvPr/>
              </p:nvCxnSpPr>
              <p:spPr bwMode="gray">
                <a:xfrm flipH="1" flipV="1">
                  <a:off x="5155587" y="3803865"/>
                  <a:ext cx="658139" cy="351780"/>
                </a:xfrm>
                <a:prstGeom prst="line">
                  <a:avLst/>
                </a:prstGeom>
                <a:ln w="57150"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9" name="Gerade Verbindung 127"/>
                <p:cNvCxnSpPr>
                  <a:endCxn id="203" idx="3"/>
                </p:cNvCxnSpPr>
                <p:nvPr/>
              </p:nvCxnSpPr>
              <p:spPr bwMode="gray">
                <a:xfrm flipV="1">
                  <a:off x="3263913" y="3803865"/>
                  <a:ext cx="639902" cy="1489748"/>
                </a:xfrm>
                <a:prstGeom prst="line">
                  <a:avLst/>
                </a:prstGeom>
                <a:ln w="57150"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0" name="Gerade Verbindung 130"/>
                <p:cNvCxnSpPr>
                  <a:stCxn id="205" idx="7"/>
                  <a:endCxn id="203" idx="2"/>
                </p:cNvCxnSpPr>
                <p:nvPr/>
              </p:nvCxnSpPr>
              <p:spPr bwMode="gray">
                <a:xfrm flipV="1">
                  <a:off x="1298633" y="3177979"/>
                  <a:ext cx="2345931" cy="897241"/>
                </a:xfrm>
                <a:prstGeom prst="line">
                  <a:avLst/>
                </a:prstGeom>
                <a:ln w="57150"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1" name="Gerade Verbindung 136"/>
                <p:cNvCxnSpPr>
                  <a:stCxn id="210" idx="1"/>
                  <a:endCxn id="201" idx="5"/>
                </p:cNvCxnSpPr>
                <p:nvPr/>
              </p:nvCxnSpPr>
              <p:spPr bwMode="gray">
                <a:xfrm flipH="1" flipV="1">
                  <a:off x="7059435" y="5775536"/>
                  <a:ext cx="1641044" cy="971529"/>
                </a:xfrm>
                <a:prstGeom prst="line">
                  <a:avLst/>
                </a:prstGeom>
                <a:ln w="57150"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57" name="Gruppieren 212"/>
            <p:cNvGrpSpPr>
              <a:grpSpLocks noChangeAspect="1"/>
            </p:cNvGrpSpPr>
            <p:nvPr/>
          </p:nvGrpSpPr>
          <p:grpSpPr bwMode="gray">
            <a:xfrm>
              <a:off x="8921769" y="3959890"/>
              <a:ext cx="545306" cy="402431"/>
              <a:chOff x="3219450" y="5688013"/>
              <a:chExt cx="727075" cy="536575"/>
            </a:xfrm>
            <a:solidFill>
              <a:schemeClr val="accent3">
                <a:lumMod val="60000"/>
                <a:lumOff val="40000"/>
              </a:schemeClr>
            </a:solidFill>
          </p:grpSpPr>
          <p:sp>
            <p:nvSpPr>
              <p:cNvPr id="196" name="Freeform 2951"/>
              <p:cNvSpPr>
                <a:spLocks/>
              </p:cNvSpPr>
              <p:nvPr/>
            </p:nvSpPr>
            <p:spPr bwMode="gray">
              <a:xfrm>
                <a:off x="3497263" y="6040438"/>
                <a:ext cx="179388" cy="184150"/>
              </a:xfrm>
              <a:custGeom>
                <a:avLst/>
                <a:gdLst>
                  <a:gd name="T0" fmla="*/ 40 w 48"/>
                  <a:gd name="T1" fmla="*/ 9 h 49"/>
                  <a:gd name="T2" fmla="*/ 40 w 48"/>
                  <a:gd name="T3" fmla="*/ 40 h 49"/>
                  <a:gd name="T4" fmla="*/ 8 w 48"/>
                  <a:gd name="T5" fmla="*/ 40 h 49"/>
                  <a:gd name="T6" fmla="*/ 8 w 48"/>
                  <a:gd name="T7" fmla="*/ 9 h 49"/>
                  <a:gd name="T8" fmla="*/ 40 w 48"/>
                  <a:gd name="T9" fmla="*/ 9 h 49"/>
                </a:gdLst>
                <a:ahLst/>
                <a:cxnLst>
                  <a:cxn ang="0">
                    <a:pos x="T0" y="T1"/>
                  </a:cxn>
                  <a:cxn ang="0">
                    <a:pos x="T2" y="T3"/>
                  </a:cxn>
                  <a:cxn ang="0">
                    <a:pos x="T4" y="T5"/>
                  </a:cxn>
                  <a:cxn ang="0">
                    <a:pos x="T6" y="T7"/>
                  </a:cxn>
                  <a:cxn ang="0">
                    <a:pos x="T8" y="T9"/>
                  </a:cxn>
                </a:cxnLst>
                <a:rect l="0" t="0" r="r" b="b"/>
                <a:pathLst>
                  <a:path w="48" h="49">
                    <a:moveTo>
                      <a:pt x="40" y="9"/>
                    </a:moveTo>
                    <a:cubicBezTo>
                      <a:pt x="48" y="18"/>
                      <a:pt x="48" y="32"/>
                      <a:pt x="40" y="40"/>
                    </a:cubicBezTo>
                    <a:cubicBezTo>
                      <a:pt x="31" y="49"/>
                      <a:pt x="17" y="49"/>
                      <a:pt x="8" y="40"/>
                    </a:cubicBezTo>
                    <a:cubicBezTo>
                      <a:pt x="0" y="32"/>
                      <a:pt x="0" y="18"/>
                      <a:pt x="8" y="9"/>
                    </a:cubicBezTo>
                    <a:cubicBezTo>
                      <a:pt x="17" y="0"/>
                      <a:pt x="31" y="0"/>
                      <a:pt x="4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7" name="Freeform 2952"/>
              <p:cNvSpPr>
                <a:spLocks/>
              </p:cNvSpPr>
              <p:nvPr/>
            </p:nvSpPr>
            <p:spPr bwMode="gray">
              <a:xfrm>
                <a:off x="3349625" y="5872163"/>
                <a:ext cx="469900" cy="187325"/>
              </a:xfrm>
              <a:custGeom>
                <a:avLst/>
                <a:gdLst>
                  <a:gd name="T0" fmla="*/ 5 w 125"/>
                  <a:gd name="T1" fmla="*/ 23 h 50"/>
                  <a:gd name="T2" fmla="*/ 5 w 125"/>
                  <a:gd name="T3" fmla="*/ 24 h 50"/>
                  <a:gd name="T4" fmla="*/ 5 w 125"/>
                  <a:gd name="T5" fmla="*/ 44 h 50"/>
                  <a:gd name="T6" fmla="*/ 26 w 125"/>
                  <a:gd name="T7" fmla="*/ 44 h 50"/>
                  <a:gd name="T8" fmla="*/ 100 w 125"/>
                  <a:gd name="T9" fmla="*/ 44 h 50"/>
                  <a:gd name="T10" fmla="*/ 120 w 125"/>
                  <a:gd name="T11" fmla="*/ 44 h 50"/>
                  <a:gd name="T12" fmla="*/ 125 w 125"/>
                  <a:gd name="T13" fmla="*/ 33 h 50"/>
                  <a:gd name="T14" fmla="*/ 121 w 125"/>
                  <a:gd name="T15" fmla="*/ 23 h 50"/>
                  <a:gd name="T16" fmla="*/ 63 w 125"/>
                  <a:gd name="T17" fmla="*/ 0 h 50"/>
                  <a:gd name="T18" fmla="*/ 5 w 125"/>
                  <a:gd name="T19" fmla="*/ 2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50">
                    <a:moveTo>
                      <a:pt x="5" y="23"/>
                    </a:moveTo>
                    <a:cubicBezTo>
                      <a:pt x="5" y="24"/>
                      <a:pt x="5" y="24"/>
                      <a:pt x="5" y="24"/>
                    </a:cubicBezTo>
                    <a:cubicBezTo>
                      <a:pt x="0" y="29"/>
                      <a:pt x="0" y="38"/>
                      <a:pt x="5" y="44"/>
                    </a:cubicBezTo>
                    <a:cubicBezTo>
                      <a:pt x="11" y="49"/>
                      <a:pt x="20" y="50"/>
                      <a:pt x="26" y="44"/>
                    </a:cubicBezTo>
                    <a:cubicBezTo>
                      <a:pt x="46" y="24"/>
                      <a:pt x="80" y="24"/>
                      <a:pt x="100" y="44"/>
                    </a:cubicBezTo>
                    <a:cubicBezTo>
                      <a:pt x="106" y="50"/>
                      <a:pt x="115" y="49"/>
                      <a:pt x="120" y="44"/>
                    </a:cubicBezTo>
                    <a:cubicBezTo>
                      <a:pt x="123" y="41"/>
                      <a:pt x="125" y="37"/>
                      <a:pt x="125" y="33"/>
                    </a:cubicBezTo>
                    <a:cubicBezTo>
                      <a:pt x="125" y="30"/>
                      <a:pt x="123" y="26"/>
                      <a:pt x="121" y="23"/>
                    </a:cubicBezTo>
                    <a:cubicBezTo>
                      <a:pt x="105" y="8"/>
                      <a:pt x="85" y="0"/>
                      <a:pt x="63" y="0"/>
                    </a:cubicBezTo>
                    <a:cubicBezTo>
                      <a:pt x="41" y="0"/>
                      <a:pt x="21" y="8"/>
                      <a:pt x="5"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8" name="Freeform 2953"/>
              <p:cNvSpPr>
                <a:spLocks/>
              </p:cNvSpPr>
              <p:nvPr/>
            </p:nvSpPr>
            <p:spPr bwMode="gray">
              <a:xfrm>
                <a:off x="3219450" y="5688013"/>
                <a:ext cx="727075" cy="239712"/>
              </a:xfrm>
              <a:custGeom>
                <a:avLst/>
                <a:gdLst>
                  <a:gd name="T0" fmla="*/ 98 w 194"/>
                  <a:gd name="T1" fmla="*/ 0 h 64"/>
                  <a:gd name="T2" fmla="*/ 6 w 194"/>
                  <a:gd name="T3" fmla="*/ 38 h 64"/>
                  <a:gd name="T4" fmla="*/ 6 w 194"/>
                  <a:gd name="T5" fmla="*/ 38 h 64"/>
                  <a:gd name="T6" fmla="*/ 6 w 194"/>
                  <a:gd name="T7" fmla="*/ 58 h 64"/>
                  <a:gd name="T8" fmla="*/ 26 w 194"/>
                  <a:gd name="T9" fmla="*/ 58 h 64"/>
                  <a:gd name="T10" fmla="*/ 98 w 194"/>
                  <a:gd name="T11" fmla="*/ 29 h 64"/>
                  <a:gd name="T12" fmla="*/ 170 w 194"/>
                  <a:gd name="T13" fmla="*/ 58 h 64"/>
                  <a:gd name="T14" fmla="*/ 190 w 194"/>
                  <a:gd name="T15" fmla="*/ 58 h 64"/>
                  <a:gd name="T16" fmla="*/ 194 w 194"/>
                  <a:gd name="T17" fmla="*/ 48 h 64"/>
                  <a:gd name="T18" fmla="*/ 190 w 194"/>
                  <a:gd name="T19" fmla="*/ 38 h 64"/>
                  <a:gd name="T20" fmla="*/ 98 w 194"/>
                  <a:gd name="T2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64">
                    <a:moveTo>
                      <a:pt x="98" y="0"/>
                    </a:moveTo>
                    <a:cubicBezTo>
                      <a:pt x="64" y="0"/>
                      <a:pt x="31" y="14"/>
                      <a:pt x="6" y="38"/>
                    </a:cubicBezTo>
                    <a:cubicBezTo>
                      <a:pt x="6" y="38"/>
                      <a:pt x="6" y="38"/>
                      <a:pt x="6" y="38"/>
                    </a:cubicBezTo>
                    <a:cubicBezTo>
                      <a:pt x="0" y="44"/>
                      <a:pt x="0" y="52"/>
                      <a:pt x="6" y="58"/>
                    </a:cubicBezTo>
                    <a:cubicBezTo>
                      <a:pt x="12" y="64"/>
                      <a:pt x="20" y="64"/>
                      <a:pt x="26" y="58"/>
                    </a:cubicBezTo>
                    <a:cubicBezTo>
                      <a:pt x="45" y="39"/>
                      <a:pt x="71" y="29"/>
                      <a:pt x="98" y="29"/>
                    </a:cubicBezTo>
                    <a:cubicBezTo>
                      <a:pt x="124" y="29"/>
                      <a:pt x="150" y="39"/>
                      <a:pt x="170" y="58"/>
                    </a:cubicBezTo>
                    <a:cubicBezTo>
                      <a:pt x="175" y="64"/>
                      <a:pt x="184" y="64"/>
                      <a:pt x="190" y="58"/>
                    </a:cubicBezTo>
                    <a:cubicBezTo>
                      <a:pt x="193" y="55"/>
                      <a:pt x="194" y="52"/>
                      <a:pt x="194" y="48"/>
                    </a:cubicBezTo>
                    <a:cubicBezTo>
                      <a:pt x="194" y="44"/>
                      <a:pt x="193" y="41"/>
                      <a:pt x="190" y="38"/>
                    </a:cubicBezTo>
                    <a:cubicBezTo>
                      <a:pt x="165" y="14"/>
                      <a:pt x="133" y="0"/>
                      <a:pt x="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58" name="Freeform 2958"/>
            <p:cNvSpPr>
              <a:spLocks noChangeAspect="1" noEditPoints="1"/>
            </p:cNvSpPr>
            <p:nvPr/>
          </p:nvSpPr>
          <p:spPr bwMode="gray">
            <a:xfrm>
              <a:off x="7568603" y="2402429"/>
              <a:ext cx="534591" cy="542925"/>
            </a:xfrm>
            <a:custGeom>
              <a:avLst/>
              <a:gdLst>
                <a:gd name="T0" fmla="*/ 145 w 190"/>
                <a:gd name="T1" fmla="*/ 53 h 193"/>
                <a:gd name="T2" fmla="*/ 145 w 190"/>
                <a:gd name="T3" fmla="*/ 51 h 193"/>
                <a:gd name="T4" fmla="*/ 144 w 190"/>
                <a:gd name="T5" fmla="*/ 51 h 193"/>
                <a:gd name="T6" fmla="*/ 112 w 190"/>
                <a:gd name="T7" fmla="*/ 45 h 193"/>
                <a:gd name="T8" fmla="*/ 62 w 190"/>
                <a:gd name="T9" fmla="*/ 65 h 193"/>
                <a:gd name="T10" fmla="*/ 43 w 190"/>
                <a:gd name="T11" fmla="*/ 111 h 193"/>
                <a:gd name="T12" fmla="*/ 76 w 190"/>
                <a:gd name="T13" fmla="*/ 147 h 193"/>
                <a:gd name="T14" fmla="*/ 114 w 190"/>
                <a:gd name="T15" fmla="*/ 128 h 193"/>
                <a:gd name="T16" fmla="*/ 121 w 190"/>
                <a:gd name="T17" fmla="*/ 141 h 193"/>
                <a:gd name="T18" fmla="*/ 138 w 190"/>
                <a:gd name="T19" fmla="*/ 147 h 193"/>
                <a:gd name="T20" fmla="*/ 190 w 190"/>
                <a:gd name="T21" fmla="*/ 81 h 193"/>
                <a:gd name="T22" fmla="*/ 106 w 190"/>
                <a:gd name="T23" fmla="*/ 0 h 193"/>
                <a:gd name="T24" fmla="*/ 29 w 190"/>
                <a:gd name="T25" fmla="*/ 32 h 193"/>
                <a:gd name="T26" fmla="*/ 0 w 190"/>
                <a:gd name="T27" fmla="*/ 106 h 193"/>
                <a:gd name="T28" fmla="*/ 88 w 190"/>
                <a:gd name="T29" fmla="*/ 193 h 193"/>
                <a:gd name="T30" fmla="*/ 140 w 190"/>
                <a:gd name="T31" fmla="*/ 182 h 193"/>
                <a:gd name="T32" fmla="*/ 142 w 190"/>
                <a:gd name="T33" fmla="*/ 181 h 193"/>
                <a:gd name="T34" fmla="*/ 141 w 190"/>
                <a:gd name="T35" fmla="*/ 179 h 193"/>
                <a:gd name="T36" fmla="*/ 136 w 190"/>
                <a:gd name="T37" fmla="*/ 167 h 193"/>
                <a:gd name="T38" fmla="*/ 135 w 190"/>
                <a:gd name="T39" fmla="*/ 165 h 193"/>
                <a:gd name="T40" fmla="*/ 133 w 190"/>
                <a:gd name="T41" fmla="*/ 166 h 193"/>
                <a:gd name="T42" fmla="*/ 91 w 190"/>
                <a:gd name="T43" fmla="*/ 175 h 193"/>
                <a:gd name="T44" fmla="*/ 21 w 190"/>
                <a:gd name="T45" fmla="*/ 105 h 193"/>
                <a:gd name="T46" fmla="*/ 104 w 190"/>
                <a:gd name="T47" fmla="*/ 18 h 193"/>
                <a:gd name="T48" fmla="*/ 169 w 190"/>
                <a:gd name="T49" fmla="*/ 83 h 193"/>
                <a:gd name="T50" fmla="*/ 142 w 190"/>
                <a:gd name="T51" fmla="*/ 129 h 193"/>
                <a:gd name="T52" fmla="*/ 141 w 190"/>
                <a:gd name="T53" fmla="*/ 129 h 193"/>
                <a:gd name="T54" fmla="*/ 136 w 190"/>
                <a:gd name="T55" fmla="*/ 127 h 193"/>
                <a:gd name="T56" fmla="*/ 135 w 190"/>
                <a:gd name="T57" fmla="*/ 102 h 193"/>
                <a:gd name="T58" fmla="*/ 145 w 190"/>
                <a:gd name="T59" fmla="*/ 53 h 193"/>
                <a:gd name="T60" fmla="*/ 83 w 190"/>
                <a:gd name="T61" fmla="*/ 128 h 193"/>
                <a:gd name="T62" fmla="*/ 67 w 190"/>
                <a:gd name="T63" fmla="*/ 110 h 193"/>
                <a:gd name="T64" fmla="*/ 109 w 190"/>
                <a:gd name="T65" fmla="*/ 64 h 193"/>
                <a:gd name="T66" fmla="*/ 120 w 190"/>
                <a:gd name="T67" fmla="*/ 65 h 193"/>
                <a:gd name="T68" fmla="*/ 115 w 190"/>
                <a:gd name="T69" fmla="*/ 93 h 193"/>
                <a:gd name="T70" fmla="*/ 83 w 190"/>
                <a:gd name="T71" fmla="*/ 12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0" h="193">
                  <a:moveTo>
                    <a:pt x="145" y="53"/>
                  </a:moveTo>
                  <a:cubicBezTo>
                    <a:pt x="145" y="51"/>
                    <a:pt x="145" y="51"/>
                    <a:pt x="145" y="51"/>
                  </a:cubicBezTo>
                  <a:cubicBezTo>
                    <a:pt x="144" y="51"/>
                    <a:pt x="144" y="51"/>
                    <a:pt x="144" y="51"/>
                  </a:cubicBezTo>
                  <a:cubicBezTo>
                    <a:pt x="135" y="47"/>
                    <a:pt x="124" y="45"/>
                    <a:pt x="112" y="45"/>
                  </a:cubicBezTo>
                  <a:cubicBezTo>
                    <a:pt x="93" y="45"/>
                    <a:pt x="75" y="52"/>
                    <a:pt x="62" y="65"/>
                  </a:cubicBezTo>
                  <a:cubicBezTo>
                    <a:pt x="50" y="77"/>
                    <a:pt x="43" y="94"/>
                    <a:pt x="43" y="111"/>
                  </a:cubicBezTo>
                  <a:cubicBezTo>
                    <a:pt x="43" y="135"/>
                    <a:pt x="59" y="147"/>
                    <a:pt x="76" y="147"/>
                  </a:cubicBezTo>
                  <a:cubicBezTo>
                    <a:pt x="92" y="147"/>
                    <a:pt x="104" y="141"/>
                    <a:pt x="114" y="128"/>
                  </a:cubicBezTo>
                  <a:cubicBezTo>
                    <a:pt x="115" y="133"/>
                    <a:pt x="117" y="137"/>
                    <a:pt x="121" y="141"/>
                  </a:cubicBezTo>
                  <a:cubicBezTo>
                    <a:pt x="125" y="145"/>
                    <a:pt x="131" y="147"/>
                    <a:pt x="138" y="147"/>
                  </a:cubicBezTo>
                  <a:cubicBezTo>
                    <a:pt x="164" y="147"/>
                    <a:pt x="190" y="124"/>
                    <a:pt x="190" y="81"/>
                  </a:cubicBezTo>
                  <a:cubicBezTo>
                    <a:pt x="190" y="33"/>
                    <a:pt x="156" y="0"/>
                    <a:pt x="106" y="0"/>
                  </a:cubicBezTo>
                  <a:cubicBezTo>
                    <a:pt x="76" y="0"/>
                    <a:pt x="48" y="12"/>
                    <a:pt x="29" y="32"/>
                  </a:cubicBezTo>
                  <a:cubicBezTo>
                    <a:pt x="10" y="52"/>
                    <a:pt x="0" y="78"/>
                    <a:pt x="0" y="106"/>
                  </a:cubicBezTo>
                  <a:cubicBezTo>
                    <a:pt x="0" y="157"/>
                    <a:pt x="37" y="193"/>
                    <a:pt x="88" y="193"/>
                  </a:cubicBezTo>
                  <a:cubicBezTo>
                    <a:pt x="109" y="193"/>
                    <a:pt x="125" y="190"/>
                    <a:pt x="140" y="182"/>
                  </a:cubicBezTo>
                  <a:cubicBezTo>
                    <a:pt x="142" y="181"/>
                    <a:pt x="142" y="181"/>
                    <a:pt x="142" y="181"/>
                  </a:cubicBezTo>
                  <a:cubicBezTo>
                    <a:pt x="141" y="179"/>
                    <a:pt x="141" y="179"/>
                    <a:pt x="141" y="179"/>
                  </a:cubicBezTo>
                  <a:cubicBezTo>
                    <a:pt x="136" y="167"/>
                    <a:pt x="136" y="167"/>
                    <a:pt x="136" y="167"/>
                  </a:cubicBezTo>
                  <a:cubicBezTo>
                    <a:pt x="135" y="165"/>
                    <a:pt x="135" y="165"/>
                    <a:pt x="135" y="165"/>
                  </a:cubicBezTo>
                  <a:cubicBezTo>
                    <a:pt x="133" y="166"/>
                    <a:pt x="133" y="166"/>
                    <a:pt x="133" y="166"/>
                  </a:cubicBezTo>
                  <a:cubicBezTo>
                    <a:pt x="122" y="172"/>
                    <a:pt x="107" y="175"/>
                    <a:pt x="91" y="175"/>
                  </a:cubicBezTo>
                  <a:cubicBezTo>
                    <a:pt x="50" y="175"/>
                    <a:pt x="21" y="147"/>
                    <a:pt x="21" y="105"/>
                  </a:cubicBezTo>
                  <a:cubicBezTo>
                    <a:pt x="21" y="54"/>
                    <a:pt x="56" y="18"/>
                    <a:pt x="104" y="18"/>
                  </a:cubicBezTo>
                  <a:cubicBezTo>
                    <a:pt x="144" y="18"/>
                    <a:pt x="169" y="43"/>
                    <a:pt x="169" y="83"/>
                  </a:cubicBezTo>
                  <a:cubicBezTo>
                    <a:pt x="169" y="111"/>
                    <a:pt x="155" y="129"/>
                    <a:pt x="142" y="129"/>
                  </a:cubicBezTo>
                  <a:cubicBezTo>
                    <a:pt x="142" y="129"/>
                    <a:pt x="142" y="129"/>
                    <a:pt x="141" y="129"/>
                  </a:cubicBezTo>
                  <a:cubicBezTo>
                    <a:pt x="139" y="129"/>
                    <a:pt x="138" y="128"/>
                    <a:pt x="136" y="127"/>
                  </a:cubicBezTo>
                  <a:cubicBezTo>
                    <a:pt x="134" y="124"/>
                    <a:pt x="132" y="118"/>
                    <a:pt x="135" y="102"/>
                  </a:cubicBezTo>
                  <a:lnTo>
                    <a:pt x="145" y="53"/>
                  </a:lnTo>
                  <a:close/>
                  <a:moveTo>
                    <a:pt x="83" y="128"/>
                  </a:moveTo>
                  <a:cubicBezTo>
                    <a:pt x="68" y="128"/>
                    <a:pt x="67" y="115"/>
                    <a:pt x="67" y="110"/>
                  </a:cubicBezTo>
                  <a:cubicBezTo>
                    <a:pt x="67" y="85"/>
                    <a:pt x="86" y="64"/>
                    <a:pt x="109" y="64"/>
                  </a:cubicBezTo>
                  <a:cubicBezTo>
                    <a:pt x="114" y="64"/>
                    <a:pt x="118" y="65"/>
                    <a:pt x="120" y="65"/>
                  </a:cubicBezTo>
                  <a:cubicBezTo>
                    <a:pt x="115" y="93"/>
                    <a:pt x="115" y="93"/>
                    <a:pt x="115" y="93"/>
                  </a:cubicBezTo>
                  <a:cubicBezTo>
                    <a:pt x="112" y="110"/>
                    <a:pt x="97" y="128"/>
                    <a:pt x="83" y="128"/>
                  </a:cubicBez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59" name="Gruppieren 217"/>
            <p:cNvGrpSpPr>
              <a:grpSpLocks noChangeAspect="1"/>
            </p:cNvGrpSpPr>
            <p:nvPr/>
          </p:nvGrpSpPr>
          <p:grpSpPr bwMode="gray">
            <a:xfrm>
              <a:off x="10186715" y="4110158"/>
              <a:ext cx="421771" cy="423630"/>
              <a:chOff x="9499600" y="5741988"/>
              <a:chExt cx="720725" cy="723901"/>
            </a:xfrm>
            <a:solidFill>
              <a:schemeClr val="bg1"/>
            </a:solidFill>
          </p:grpSpPr>
          <p:sp>
            <p:nvSpPr>
              <p:cNvPr id="194" name="Freeform 2970"/>
              <p:cNvSpPr>
                <a:spLocks/>
              </p:cNvSpPr>
              <p:nvPr/>
            </p:nvSpPr>
            <p:spPr bwMode="gray">
              <a:xfrm>
                <a:off x="9769475" y="5741988"/>
                <a:ext cx="442913" cy="371475"/>
              </a:xfrm>
              <a:custGeom>
                <a:avLst/>
                <a:gdLst>
                  <a:gd name="T0" fmla="*/ 18 w 118"/>
                  <a:gd name="T1" fmla="*/ 0 h 99"/>
                  <a:gd name="T2" fmla="*/ 30 w 118"/>
                  <a:gd name="T3" fmla="*/ 0 h 99"/>
                  <a:gd name="T4" fmla="*/ 88 w 118"/>
                  <a:gd name="T5" fmla="*/ 0 h 99"/>
                  <a:gd name="T6" fmla="*/ 100 w 118"/>
                  <a:gd name="T7" fmla="*/ 0 h 99"/>
                  <a:gd name="T8" fmla="*/ 118 w 118"/>
                  <a:gd name="T9" fmla="*/ 18 h 99"/>
                  <a:gd name="T10" fmla="*/ 118 w 118"/>
                  <a:gd name="T11" fmla="*/ 38 h 99"/>
                  <a:gd name="T12" fmla="*/ 118 w 118"/>
                  <a:gd name="T13" fmla="*/ 61 h 99"/>
                  <a:gd name="T14" fmla="*/ 100 w 118"/>
                  <a:gd name="T15" fmla="*/ 79 h 99"/>
                  <a:gd name="T16" fmla="*/ 85 w 118"/>
                  <a:gd name="T17" fmla="*/ 79 h 99"/>
                  <a:gd name="T18" fmla="*/ 85 w 118"/>
                  <a:gd name="T19" fmla="*/ 92 h 99"/>
                  <a:gd name="T20" fmla="*/ 80 w 118"/>
                  <a:gd name="T21" fmla="*/ 98 h 99"/>
                  <a:gd name="T22" fmla="*/ 78 w 118"/>
                  <a:gd name="T23" fmla="*/ 99 h 99"/>
                  <a:gd name="T24" fmla="*/ 72 w 118"/>
                  <a:gd name="T25" fmla="*/ 97 h 99"/>
                  <a:gd name="T26" fmla="*/ 53 w 118"/>
                  <a:gd name="T27" fmla="*/ 79 h 99"/>
                  <a:gd name="T28" fmla="*/ 18 w 118"/>
                  <a:gd name="T29" fmla="*/ 79 h 99"/>
                  <a:gd name="T30" fmla="*/ 0 w 118"/>
                  <a:gd name="T31" fmla="*/ 61 h 99"/>
                  <a:gd name="T32" fmla="*/ 0 w 118"/>
                  <a:gd name="T33" fmla="*/ 38 h 99"/>
                  <a:gd name="T34" fmla="*/ 0 w 118"/>
                  <a:gd name="T35" fmla="*/ 18 h 99"/>
                  <a:gd name="T36" fmla="*/ 18 w 11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8" h="99">
                    <a:moveTo>
                      <a:pt x="18" y="0"/>
                    </a:moveTo>
                    <a:cubicBezTo>
                      <a:pt x="30" y="0"/>
                      <a:pt x="30" y="0"/>
                      <a:pt x="30" y="0"/>
                    </a:cubicBezTo>
                    <a:cubicBezTo>
                      <a:pt x="88" y="0"/>
                      <a:pt x="88" y="0"/>
                      <a:pt x="88" y="0"/>
                    </a:cubicBezTo>
                    <a:cubicBezTo>
                      <a:pt x="100" y="0"/>
                      <a:pt x="100" y="0"/>
                      <a:pt x="100" y="0"/>
                    </a:cubicBezTo>
                    <a:cubicBezTo>
                      <a:pt x="110" y="0"/>
                      <a:pt x="118" y="8"/>
                      <a:pt x="118" y="18"/>
                    </a:cubicBezTo>
                    <a:cubicBezTo>
                      <a:pt x="118" y="38"/>
                      <a:pt x="118" y="38"/>
                      <a:pt x="118" y="38"/>
                    </a:cubicBezTo>
                    <a:cubicBezTo>
                      <a:pt x="118" y="61"/>
                      <a:pt x="118" y="61"/>
                      <a:pt x="118" y="61"/>
                    </a:cubicBezTo>
                    <a:cubicBezTo>
                      <a:pt x="118" y="71"/>
                      <a:pt x="110" y="79"/>
                      <a:pt x="100" y="79"/>
                    </a:cubicBezTo>
                    <a:cubicBezTo>
                      <a:pt x="85" y="79"/>
                      <a:pt x="85" y="79"/>
                      <a:pt x="85" y="79"/>
                    </a:cubicBezTo>
                    <a:cubicBezTo>
                      <a:pt x="85" y="92"/>
                      <a:pt x="85" y="92"/>
                      <a:pt x="85" y="92"/>
                    </a:cubicBezTo>
                    <a:cubicBezTo>
                      <a:pt x="85" y="94"/>
                      <a:pt x="83" y="97"/>
                      <a:pt x="80" y="98"/>
                    </a:cubicBezTo>
                    <a:cubicBezTo>
                      <a:pt x="79" y="99"/>
                      <a:pt x="78" y="99"/>
                      <a:pt x="78" y="99"/>
                    </a:cubicBezTo>
                    <a:cubicBezTo>
                      <a:pt x="76" y="99"/>
                      <a:pt x="74" y="98"/>
                      <a:pt x="72" y="97"/>
                    </a:cubicBezTo>
                    <a:cubicBezTo>
                      <a:pt x="53" y="79"/>
                      <a:pt x="53" y="79"/>
                      <a:pt x="53" y="79"/>
                    </a:cubicBezTo>
                    <a:cubicBezTo>
                      <a:pt x="18" y="79"/>
                      <a:pt x="18" y="79"/>
                      <a:pt x="18" y="79"/>
                    </a:cubicBezTo>
                    <a:cubicBezTo>
                      <a:pt x="8" y="79"/>
                      <a:pt x="0" y="71"/>
                      <a:pt x="0" y="61"/>
                    </a:cubicBezTo>
                    <a:cubicBezTo>
                      <a:pt x="0" y="38"/>
                      <a:pt x="0" y="38"/>
                      <a:pt x="0" y="38"/>
                    </a:cubicBezTo>
                    <a:cubicBezTo>
                      <a:pt x="0" y="18"/>
                      <a:pt x="0" y="18"/>
                      <a:pt x="0" y="18"/>
                    </a:cubicBezTo>
                    <a:cubicBezTo>
                      <a:pt x="0" y="8"/>
                      <a:pt x="8"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5" name="Freeform 2971"/>
              <p:cNvSpPr>
                <a:spLocks/>
              </p:cNvSpPr>
              <p:nvPr/>
            </p:nvSpPr>
            <p:spPr bwMode="gray">
              <a:xfrm>
                <a:off x="9499600" y="5959476"/>
                <a:ext cx="720725" cy="506413"/>
              </a:xfrm>
              <a:custGeom>
                <a:avLst/>
                <a:gdLst>
                  <a:gd name="T0" fmla="*/ 164 w 192"/>
                  <a:gd name="T1" fmla="*/ 37 h 135"/>
                  <a:gd name="T2" fmla="*/ 164 w 192"/>
                  <a:gd name="T3" fmla="*/ 52 h 135"/>
                  <a:gd name="T4" fmla="*/ 159 w 192"/>
                  <a:gd name="T5" fmla="*/ 60 h 135"/>
                  <a:gd name="T6" fmla="*/ 156 w 192"/>
                  <a:gd name="T7" fmla="*/ 61 h 135"/>
                  <a:gd name="T8" fmla="*/ 149 w 192"/>
                  <a:gd name="T9" fmla="*/ 58 h 135"/>
                  <a:gd name="T10" fmla="*/ 126 w 192"/>
                  <a:gd name="T11" fmla="*/ 37 h 135"/>
                  <a:gd name="T12" fmla="*/ 72 w 192"/>
                  <a:gd name="T13" fmla="*/ 37 h 135"/>
                  <a:gd name="T14" fmla="*/ 50 w 192"/>
                  <a:gd name="T15" fmla="*/ 15 h 135"/>
                  <a:gd name="T16" fmla="*/ 50 w 192"/>
                  <a:gd name="T17" fmla="*/ 0 h 135"/>
                  <a:gd name="T18" fmla="*/ 39 w 192"/>
                  <a:gd name="T19" fmla="*/ 0 h 135"/>
                  <a:gd name="T20" fmla="*/ 24 w 192"/>
                  <a:gd name="T21" fmla="*/ 0 h 135"/>
                  <a:gd name="T22" fmla="*/ 0 w 192"/>
                  <a:gd name="T23" fmla="*/ 24 h 135"/>
                  <a:gd name="T24" fmla="*/ 0 w 192"/>
                  <a:gd name="T25" fmla="*/ 51 h 135"/>
                  <a:gd name="T26" fmla="*/ 0 w 192"/>
                  <a:gd name="T27" fmla="*/ 83 h 135"/>
                  <a:gd name="T28" fmla="*/ 24 w 192"/>
                  <a:gd name="T29" fmla="*/ 107 h 135"/>
                  <a:gd name="T30" fmla="*/ 44 w 192"/>
                  <a:gd name="T31" fmla="*/ 107 h 135"/>
                  <a:gd name="T32" fmla="*/ 44 w 192"/>
                  <a:gd name="T33" fmla="*/ 125 h 135"/>
                  <a:gd name="T34" fmla="*/ 50 w 192"/>
                  <a:gd name="T35" fmla="*/ 134 h 135"/>
                  <a:gd name="T36" fmla="*/ 54 w 192"/>
                  <a:gd name="T37" fmla="*/ 135 h 135"/>
                  <a:gd name="T38" fmla="*/ 60 w 192"/>
                  <a:gd name="T39" fmla="*/ 132 h 135"/>
                  <a:gd name="T40" fmla="*/ 86 w 192"/>
                  <a:gd name="T41" fmla="*/ 107 h 135"/>
                  <a:gd name="T42" fmla="*/ 168 w 192"/>
                  <a:gd name="T43" fmla="*/ 107 h 135"/>
                  <a:gd name="T44" fmla="*/ 192 w 192"/>
                  <a:gd name="T45" fmla="*/ 83 h 135"/>
                  <a:gd name="T46" fmla="*/ 192 w 192"/>
                  <a:gd name="T47" fmla="*/ 51 h 135"/>
                  <a:gd name="T48" fmla="*/ 192 w 192"/>
                  <a:gd name="T49" fmla="*/ 34 h 135"/>
                  <a:gd name="T50" fmla="*/ 182 w 192"/>
                  <a:gd name="T51" fmla="*/ 37 h 135"/>
                  <a:gd name="T52" fmla="*/ 164 w 192"/>
                  <a:gd name="T53" fmla="*/ 3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 h="135">
                    <a:moveTo>
                      <a:pt x="164" y="37"/>
                    </a:moveTo>
                    <a:cubicBezTo>
                      <a:pt x="164" y="52"/>
                      <a:pt x="164" y="52"/>
                      <a:pt x="164" y="52"/>
                    </a:cubicBezTo>
                    <a:cubicBezTo>
                      <a:pt x="164" y="56"/>
                      <a:pt x="162" y="59"/>
                      <a:pt x="159" y="60"/>
                    </a:cubicBezTo>
                    <a:cubicBezTo>
                      <a:pt x="158" y="61"/>
                      <a:pt x="157" y="61"/>
                      <a:pt x="156" y="61"/>
                    </a:cubicBezTo>
                    <a:cubicBezTo>
                      <a:pt x="153" y="61"/>
                      <a:pt x="151" y="60"/>
                      <a:pt x="149" y="58"/>
                    </a:cubicBezTo>
                    <a:cubicBezTo>
                      <a:pt x="126" y="37"/>
                      <a:pt x="126" y="37"/>
                      <a:pt x="126" y="37"/>
                    </a:cubicBezTo>
                    <a:cubicBezTo>
                      <a:pt x="72" y="37"/>
                      <a:pt x="72" y="37"/>
                      <a:pt x="72" y="37"/>
                    </a:cubicBezTo>
                    <a:cubicBezTo>
                      <a:pt x="60" y="37"/>
                      <a:pt x="50" y="27"/>
                      <a:pt x="50" y="15"/>
                    </a:cubicBezTo>
                    <a:cubicBezTo>
                      <a:pt x="50" y="0"/>
                      <a:pt x="50" y="0"/>
                      <a:pt x="50" y="0"/>
                    </a:cubicBezTo>
                    <a:cubicBezTo>
                      <a:pt x="39" y="0"/>
                      <a:pt x="39" y="0"/>
                      <a:pt x="39" y="0"/>
                    </a:cubicBezTo>
                    <a:cubicBezTo>
                      <a:pt x="24" y="0"/>
                      <a:pt x="24" y="0"/>
                      <a:pt x="24" y="0"/>
                    </a:cubicBezTo>
                    <a:cubicBezTo>
                      <a:pt x="11" y="0"/>
                      <a:pt x="0" y="10"/>
                      <a:pt x="0" y="24"/>
                    </a:cubicBezTo>
                    <a:cubicBezTo>
                      <a:pt x="0" y="51"/>
                      <a:pt x="0" y="51"/>
                      <a:pt x="0" y="51"/>
                    </a:cubicBezTo>
                    <a:cubicBezTo>
                      <a:pt x="0" y="83"/>
                      <a:pt x="0" y="83"/>
                      <a:pt x="0" y="83"/>
                    </a:cubicBezTo>
                    <a:cubicBezTo>
                      <a:pt x="0" y="96"/>
                      <a:pt x="11" y="107"/>
                      <a:pt x="24" y="107"/>
                    </a:cubicBezTo>
                    <a:cubicBezTo>
                      <a:pt x="44" y="107"/>
                      <a:pt x="44" y="107"/>
                      <a:pt x="44" y="107"/>
                    </a:cubicBezTo>
                    <a:cubicBezTo>
                      <a:pt x="44" y="125"/>
                      <a:pt x="44" y="125"/>
                      <a:pt x="44" y="125"/>
                    </a:cubicBezTo>
                    <a:cubicBezTo>
                      <a:pt x="44" y="129"/>
                      <a:pt x="46" y="132"/>
                      <a:pt x="50" y="134"/>
                    </a:cubicBezTo>
                    <a:cubicBezTo>
                      <a:pt x="51" y="134"/>
                      <a:pt x="52" y="135"/>
                      <a:pt x="54" y="135"/>
                    </a:cubicBezTo>
                    <a:cubicBezTo>
                      <a:pt x="56" y="135"/>
                      <a:pt x="59" y="134"/>
                      <a:pt x="60" y="132"/>
                    </a:cubicBezTo>
                    <a:cubicBezTo>
                      <a:pt x="86" y="107"/>
                      <a:pt x="86" y="107"/>
                      <a:pt x="86" y="107"/>
                    </a:cubicBezTo>
                    <a:cubicBezTo>
                      <a:pt x="168" y="107"/>
                      <a:pt x="168" y="107"/>
                      <a:pt x="168" y="107"/>
                    </a:cubicBezTo>
                    <a:cubicBezTo>
                      <a:pt x="181" y="107"/>
                      <a:pt x="192" y="96"/>
                      <a:pt x="192" y="83"/>
                    </a:cubicBezTo>
                    <a:cubicBezTo>
                      <a:pt x="192" y="51"/>
                      <a:pt x="192" y="51"/>
                      <a:pt x="192" y="51"/>
                    </a:cubicBezTo>
                    <a:cubicBezTo>
                      <a:pt x="192" y="34"/>
                      <a:pt x="192" y="34"/>
                      <a:pt x="192" y="34"/>
                    </a:cubicBezTo>
                    <a:cubicBezTo>
                      <a:pt x="189" y="36"/>
                      <a:pt x="186" y="37"/>
                      <a:pt x="182" y="37"/>
                    </a:cubicBezTo>
                    <a:lnTo>
                      <a:pt x="164"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60" name="Freeform 3024"/>
            <p:cNvSpPr>
              <a:spLocks noChangeAspect="1"/>
            </p:cNvSpPr>
            <p:nvPr/>
          </p:nvSpPr>
          <p:spPr bwMode="gray">
            <a:xfrm>
              <a:off x="4832461" y="526177"/>
              <a:ext cx="321146" cy="240506"/>
            </a:xfrm>
            <a:custGeom>
              <a:avLst/>
              <a:gdLst>
                <a:gd name="T0" fmla="*/ 192 w 192"/>
                <a:gd name="T1" fmla="*/ 84 h 144"/>
                <a:gd name="T2" fmla="*/ 132 w 192"/>
                <a:gd name="T3" fmla="*/ 24 h 144"/>
                <a:gd name="T4" fmla="*/ 108 w 192"/>
                <a:gd name="T5" fmla="*/ 29 h 144"/>
                <a:gd name="T6" fmla="*/ 78 w 192"/>
                <a:gd name="T7" fmla="*/ 0 h 144"/>
                <a:gd name="T8" fmla="*/ 48 w 192"/>
                <a:gd name="T9" fmla="*/ 30 h 144"/>
                <a:gd name="T10" fmla="*/ 48 w 192"/>
                <a:gd name="T11" fmla="*/ 36 h 144"/>
                <a:gd name="T12" fmla="*/ 0 w 192"/>
                <a:gd name="T13" fmla="*/ 90 h 144"/>
                <a:gd name="T14" fmla="*/ 48 w 192"/>
                <a:gd name="T15" fmla="*/ 144 h 144"/>
                <a:gd name="T16" fmla="*/ 144 w 192"/>
                <a:gd name="T17" fmla="*/ 144 h 144"/>
                <a:gd name="T18" fmla="*/ 192 w 192"/>
                <a:gd name="T19" fmla="*/ 90 h 144"/>
                <a:gd name="T20" fmla="*/ 192 w 192"/>
                <a:gd name="T21" fmla="*/ 87 h 144"/>
                <a:gd name="T22" fmla="*/ 192 w 192"/>
                <a:gd name="T23" fmla="*/ 8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144">
                  <a:moveTo>
                    <a:pt x="192" y="84"/>
                  </a:moveTo>
                  <a:cubicBezTo>
                    <a:pt x="192" y="51"/>
                    <a:pt x="165" y="24"/>
                    <a:pt x="132" y="24"/>
                  </a:cubicBezTo>
                  <a:cubicBezTo>
                    <a:pt x="124" y="24"/>
                    <a:pt x="115" y="26"/>
                    <a:pt x="108" y="29"/>
                  </a:cubicBezTo>
                  <a:cubicBezTo>
                    <a:pt x="108" y="13"/>
                    <a:pt x="94" y="0"/>
                    <a:pt x="78" y="0"/>
                  </a:cubicBezTo>
                  <a:cubicBezTo>
                    <a:pt x="61" y="0"/>
                    <a:pt x="48" y="13"/>
                    <a:pt x="48" y="30"/>
                  </a:cubicBezTo>
                  <a:cubicBezTo>
                    <a:pt x="48" y="36"/>
                    <a:pt x="48" y="36"/>
                    <a:pt x="48" y="36"/>
                  </a:cubicBezTo>
                  <a:cubicBezTo>
                    <a:pt x="21" y="36"/>
                    <a:pt x="0" y="60"/>
                    <a:pt x="0" y="90"/>
                  </a:cubicBezTo>
                  <a:cubicBezTo>
                    <a:pt x="0" y="120"/>
                    <a:pt x="21" y="144"/>
                    <a:pt x="48" y="144"/>
                  </a:cubicBezTo>
                  <a:cubicBezTo>
                    <a:pt x="144" y="144"/>
                    <a:pt x="144" y="144"/>
                    <a:pt x="144" y="144"/>
                  </a:cubicBezTo>
                  <a:cubicBezTo>
                    <a:pt x="171" y="144"/>
                    <a:pt x="192" y="120"/>
                    <a:pt x="192" y="90"/>
                  </a:cubicBezTo>
                  <a:cubicBezTo>
                    <a:pt x="192" y="89"/>
                    <a:pt x="192" y="88"/>
                    <a:pt x="192" y="87"/>
                  </a:cubicBezTo>
                  <a:cubicBezTo>
                    <a:pt x="192" y="86"/>
                    <a:pt x="192" y="85"/>
                    <a:pt x="192" y="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1" name="Freeform 3175"/>
            <p:cNvSpPr>
              <a:spLocks noChangeAspect="1" noEditPoints="1"/>
            </p:cNvSpPr>
            <p:nvPr/>
          </p:nvSpPr>
          <p:spPr bwMode="gray">
            <a:xfrm>
              <a:off x="6491123" y="5444526"/>
              <a:ext cx="544115" cy="540544"/>
            </a:xfrm>
            <a:custGeom>
              <a:avLst/>
              <a:gdLst>
                <a:gd name="T0" fmla="*/ 181 w 193"/>
                <a:gd name="T1" fmla="*/ 114 h 192"/>
                <a:gd name="T2" fmla="*/ 167 w 193"/>
                <a:gd name="T3" fmla="*/ 114 h 192"/>
                <a:gd name="T4" fmla="*/ 160 w 193"/>
                <a:gd name="T5" fmla="*/ 134 h 192"/>
                <a:gd name="T6" fmla="*/ 161 w 193"/>
                <a:gd name="T7" fmla="*/ 135 h 192"/>
                <a:gd name="T8" fmla="*/ 169 w 193"/>
                <a:gd name="T9" fmla="*/ 160 h 192"/>
                <a:gd name="T10" fmla="*/ 140 w 193"/>
                <a:gd name="T11" fmla="*/ 166 h 192"/>
                <a:gd name="T12" fmla="*/ 133 w 193"/>
                <a:gd name="T13" fmla="*/ 158 h 192"/>
                <a:gd name="T14" fmla="*/ 126 w 193"/>
                <a:gd name="T15" fmla="*/ 156 h 192"/>
                <a:gd name="T16" fmla="*/ 123 w 193"/>
                <a:gd name="T17" fmla="*/ 157 h 192"/>
                <a:gd name="T18" fmla="*/ 121 w 193"/>
                <a:gd name="T19" fmla="*/ 158 h 192"/>
                <a:gd name="T20" fmla="*/ 120 w 193"/>
                <a:gd name="T21" fmla="*/ 158 h 192"/>
                <a:gd name="T22" fmla="*/ 117 w 193"/>
                <a:gd name="T23" fmla="*/ 161 h 192"/>
                <a:gd name="T24" fmla="*/ 114 w 193"/>
                <a:gd name="T25" fmla="*/ 167 h 192"/>
                <a:gd name="T26" fmla="*/ 114 w 193"/>
                <a:gd name="T27" fmla="*/ 176 h 192"/>
                <a:gd name="T28" fmla="*/ 91 w 193"/>
                <a:gd name="T29" fmla="*/ 192 h 192"/>
                <a:gd name="T30" fmla="*/ 78 w 193"/>
                <a:gd name="T31" fmla="*/ 170 h 192"/>
                <a:gd name="T32" fmla="*/ 78 w 193"/>
                <a:gd name="T33" fmla="*/ 167 h 192"/>
                <a:gd name="T34" fmla="*/ 65 w 193"/>
                <a:gd name="T35" fmla="*/ 157 h 192"/>
                <a:gd name="T36" fmla="*/ 64 w 193"/>
                <a:gd name="T37" fmla="*/ 157 h 192"/>
                <a:gd name="T38" fmla="*/ 63 w 193"/>
                <a:gd name="T39" fmla="*/ 157 h 192"/>
                <a:gd name="T40" fmla="*/ 61 w 193"/>
                <a:gd name="T41" fmla="*/ 158 h 192"/>
                <a:gd name="T42" fmla="*/ 60 w 193"/>
                <a:gd name="T43" fmla="*/ 158 h 192"/>
                <a:gd name="T44" fmla="*/ 59 w 193"/>
                <a:gd name="T45" fmla="*/ 159 h 192"/>
                <a:gd name="T46" fmla="*/ 32 w 193"/>
                <a:gd name="T47" fmla="*/ 168 h 192"/>
                <a:gd name="T48" fmla="*/ 27 w 193"/>
                <a:gd name="T49" fmla="*/ 140 h 192"/>
                <a:gd name="T50" fmla="*/ 33 w 193"/>
                <a:gd name="T51" fmla="*/ 133 h 192"/>
                <a:gd name="T52" fmla="*/ 36 w 193"/>
                <a:gd name="T53" fmla="*/ 126 h 192"/>
                <a:gd name="T54" fmla="*/ 26 w 193"/>
                <a:gd name="T55" fmla="*/ 114 h 192"/>
                <a:gd name="T56" fmla="*/ 12 w 193"/>
                <a:gd name="T57" fmla="*/ 114 h 192"/>
                <a:gd name="T58" fmla="*/ 12 w 193"/>
                <a:gd name="T59" fmla="*/ 78 h 192"/>
                <a:gd name="T60" fmla="*/ 25 w 193"/>
                <a:gd name="T61" fmla="*/ 78 h 192"/>
                <a:gd name="T62" fmla="*/ 32 w 193"/>
                <a:gd name="T63" fmla="*/ 74 h 192"/>
                <a:gd name="T64" fmla="*/ 36 w 193"/>
                <a:gd name="T65" fmla="*/ 64 h 192"/>
                <a:gd name="T66" fmla="*/ 35 w 193"/>
                <a:gd name="T67" fmla="*/ 62 h 192"/>
                <a:gd name="T68" fmla="*/ 35 w 193"/>
                <a:gd name="T69" fmla="*/ 61 h 192"/>
                <a:gd name="T70" fmla="*/ 34 w 193"/>
                <a:gd name="T71" fmla="*/ 59 h 192"/>
                <a:gd name="T72" fmla="*/ 33 w 193"/>
                <a:gd name="T73" fmla="*/ 58 h 192"/>
                <a:gd name="T74" fmla="*/ 27 w 193"/>
                <a:gd name="T75" fmla="*/ 52 h 192"/>
                <a:gd name="T76" fmla="*/ 32 w 193"/>
                <a:gd name="T77" fmla="*/ 24 h 192"/>
                <a:gd name="T78" fmla="*/ 57 w 193"/>
                <a:gd name="T79" fmla="*/ 31 h 192"/>
                <a:gd name="T80" fmla="*/ 74 w 193"/>
                <a:gd name="T81" fmla="*/ 33 h 192"/>
                <a:gd name="T82" fmla="*/ 78 w 193"/>
                <a:gd name="T83" fmla="*/ 28 h 192"/>
                <a:gd name="T84" fmla="*/ 78 w 193"/>
                <a:gd name="T85" fmla="*/ 27 h 192"/>
                <a:gd name="T86" fmla="*/ 78 w 193"/>
                <a:gd name="T87" fmla="*/ 25 h 192"/>
                <a:gd name="T88" fmla="*/ 78 w 193"/>
                <a:gd name="T89" fmla="*/ 25 h 192"/>
                <a:gd name="T90" fmla="*/ 78 w 193"/>
                <a:gd name="T91" fmla="*/ 12 h 192"/>
                <a:gd name="T92" fmla="*/ 114 w 193"/>
                <a:gd name="T93" fmla="*/ 12 h 192"/>
                <a:gd name="T94" fmla="*/ 114 w 193"/>
                <a:gd name="T95" fmla="*/ 25 h 192"/>
                <a:gd name="T96" fmla="*/ 134 w 193"/>
                <a:gd name="T97" fmla="*/ 33 h 192"/>
                <a:gd name="T98" fmla="*/ 140 w 193"/>
                <a:gd name="T99" fmla="*/ 26 h 192"/>
                <a:gd name="T100" fmla="*/ 169 w 193"/>
                <a:gd name="T101" fmla="*/ 32 h 192"/>
                <a:gd name="T102" fmla="*/ 161 w 193"/>
                <a:gd name="T103" fmla="*/ 56 h 192"/>
                <a:gd name="T104" fmla="*/ 157 w 193"/>
                <a:gd name="T105" fmla="*/ 66 h 192"/>
                <a:gd name="T106" fmla="*/ 168 w 193"/>
                <a:gd name="T107" fmla="*/ 78 h 192"/>
                <a:gd name="T108" fmla="*/ 177 w 193"/>
                <a:gd name="T109" fmla="*/ 78 h 192"/>
                <a:gd name="T110" fmla="*/ 96 w 193"/>
                <a:gd name="T111" fmla="*/ 66 h 192"/>
                <a:gd name="T112" fmla="*/ 127 w 193"/>
                <a:gd name="T113" fmla="*/ 9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3" h="192">
                  <a:moveTo>
                    <a:pt x="193" y="90"/>
                  </a:moveTo>
                  <a:cubicBezTo>
                    <a:pt x="193" y="102"/>
                    <a:pt x="193" y="102"/>
                    <a:pt x="193" y="102"/>
                  </a:cubicBezTo>
                  <a:cubicBezTo>
                    <a:pt x="192" y="108"/>
                    <a:pt x="187" y="113"/>
                    <a:pt x="181" y="114"/>
                  </a:cubicBezTo>
                  <a:cubicBezTo>
                    <a:pt x="177" y="114"/>
                    <a:pt x="177" y="114"/>
                    <a:pt x="177" y="114"/>
                  </a:cubicBezTo>
                  <a:cubicBezTo>
                    <a:pt x="170" y="114"/>
                    <a:pt x="170" y="114"/>
                    <a:pt x="170" y="114"/>
                  </a:cubicBezTo>
                  <a:cubicBezTo>
                    <a:pt x="167" y="114"/>
                    <a:pt x="167" y="114"/>
                    <a:pt x="167" y="114"/>
                  </a:cubicBezTo>
                  <a:cubicBezTo>
                    <a:pt x="166" y="114"/>
                    <a:pt x="165" y="115"/>
                    <a:pt x="164" y="115"/>
                  </a:cubicBezTo>
                  <a:cubicBezTo>
                    <a:pt x="163" y="116"/>
                    <a:pt x="162" y="116"/>
                    <a:pt x="160" y="118"/>
                  </a:cubicBezTo>
                  <a:cubicBezTo>
                    <a:pt x="156" y="122"/>
                    <a:pt x="156" y="129"/>
                    <a:pt x="160" y="134"/>
                  </a:cubicBezTo>
                  <a:cubicBezTo>
                    <a:pt x="160" y="134"/>
                    <a:pt x="160" y="134"/>
                    <a:pt x="160" y="134"/>
                  </a:cubicBezTo>
                  <a:cubicBezTo>
                    <a:pt x="160" y="134"/>
                    <a:pt x="160" y="134"/>
                    <a:pt x="160" y="134"/>
                  </a:cubicBezTo>
                  <a:cubicBezTo>
                    <a:pt x="161" y="135"/>
                    <a:pt x="161" y="135"/>
                    <a:pt x="161" y="135"/>
                  </a:cubicBezTo>
                  <a:cubicBezTo>
                    <a:pt x="166" y="140"/>
                    <a:pt x="166" y="140"/>
                    <a:pt x="166" y="140"/>
                  </a:cubicBezTo>
                  <a:cubicBezTo>
                    <a:pt x="169" y="143"/>
                    <a:pt x="169" y="143"/>
                    <a:pt x="169" y="143"/>
                  </a:cubicBezTo>
                  <a:cubicBezTo>
                    <a:pt x="173" y="148"/>
                    <a:pt x="173" y="155"/>
                    <a:pt x="169" y="160"/>
                  </a:cubicBezTo>
                  <a:cubicBezTo>
                    <a:pt x="161" y="168"/>
                    <a:pt x="161" y="168"/>
                    <a:pt x="161" y="168"/>
                  </a:cubicBezTo>
                  <a:cubicBezTo>
                    <a:pt x="155" y="172"/>
                    <a:pt x="148" y="172"/>
                    <a:pt x="143" y="168"/>
                  </a:cubicBezTo>
                  <a:cubicBezTo>
                    <a:pt x="140" y="166"/>
                    <a:pt x="140" y="166"/>
                    <a:pt x="140" y="166"/>
                  </a:cubicBezTo>
                  <a:cubicBezTo>
                    <a:pt x="136" y="161"/>
                    <a:pt x="136" y="161"/>
                    <a:pt x="136" y="161"/>
                  </a:cubicBezTo>
                  <a:cubicBezTo>
                    <a:pt x="134" y="159"/>
                    <a:pt x="134" y="159"/>
                    <a:pt x="134" y="159"/>
                  </a:cubicBezTo>
                  <a:cubicBezTo>
                    <a:pt x="133" y="159"/>
                    <a:pt x="133" y="158"/>
                    <a:pt x="133" y="158"/>
                  </a:cubicBezTo>
                  <a:cubicBezTo>
                    <a:pt x="131" y="157"/>
                    <a:pt x="129" y="157"/>
                    <a:pt x="127" y="156"/>
                  </a:cubicBezTo>
                  <a:cubicBezTo>
                    <a:pt x="127" y="156"/>
                    <a:pt x="127" y="156"/>
                    <a:pt x="127" y="156"/>
                  </a:cubicBezTo>
                  <a:cubicBezTo>
                    <a:pt x="127" y="156"/>
                    <a:pt x="127" y="156"/>
                    <a:pt x="126" y="156"/>
                  </a:cubicBezTo>
                  <a:cubicBezTo>
                    <a:pt x="126" y="156"/>
                    <a:pt x="126" y="156"/>
                    <a:pt x="126" y="156"/>
                  </a:cubicBezTo>
                  <a:cubicBezTo>
                    <a:pt x="126" y="156"/>
                    <a:pt x="126" y="156"/>
                    <a:pt x="126" y="156"/>
                  </a:cubicBezTo>
                  <a:cubicBezTo>
                    <a:pt x="125" y="156"/>
                    <a:pt x="124" y="157"/>
                    <a:pt x="123" y="157"/>
                  </a:cubicBezTo>
                  <a:cubicBezTo>
                    <a:pt x="123" y="157"/>
                    <a:pt x="123" y="157"/>
                    <a:pt x="123" y="157"/>
                  </a:cubicBezTo>
                  <a:cubicBezTo>
                    <a:pt x="122" y="157"/>
                    <a:pt x="122" y="157"/>
                    <a:pt x="121" y="158"/>
                  </a:cubicBezTo>
                  <a:cubicBezTo>
                    <a:pt x="121" y="158"/>
                    <a:pt x="121" y="158"/>
                    <a:pt x="121" y="158"/>
                  </a:cubicBezTo>
                  <a:cubicBezTo>
                    <a:pt x="121" y="158"/>
                    <a:pt x="121" y="158"/>
                    <a:pt x="121" y="158"/>
                  </a:cubicBezTo>
                  <a:cubicBezTo>
                    <a:pt x="121" y="158"/>
                    <a:pt x="121" y="158"/>
                    <a:pt x="121" y="158"/>
                  </a:cubicBezTo>
                  <a:cubicBezTo>
                    <a:pt x="121" y="158"/>
                    <a:pt x="120" y="158"/>
                    <a:pt x="120" y="158"/>
                  </a:cubicBezTo>
                  <a:cubicBezTo>
                    <a:pt x="120" y="158"/>
                    <a:pt x="120" y="158"/>
                    <a:pt x="120" y="158"/>
                  </a:cubicBezTo>
                  <a:cubicBezTo>
                    <a:pt x="119" y="159"/>
                    <a:pt x="118" y="160"/>
                    <a:pt x="118" y="160"/>
                  </a:cubicBezTo>
                  <a:cubicBezTo>
                    <a:pt x="117" y="160"/>
                    <a:pt x="117" y="161"/>
                    <a:pt x="117" y="161"/>
                  </a:cubicBezTo>
                  <a:cubicBezTo>
                    <a:pt x="117" y="161"/>
                    <a:pt x="117" y="161"/>
                    <a:pt x="117" y="161"/>
                  </a:cubicBezTo>
                  <a:cubicBezTo>
                    <a:pt x="116" y="163"/>
                    <a:pt x="115" y="165"/>
                    <a:pt x="114" y="167"/>
                  </a:cubicBezTo>
                  <a:cubicBezTo>
                    <a:pt x="114" y="167"/>
                    <a:pt x="114" y="167"/>
                    <a:pt x="114" y="167"/>
                  </a:cubicBezTo>
                  <a:cubicBezTo>
                    <a:pt x="114" y="167"/>
                    <a:pt x="114" y="167"/>
                    <a:pt x="114" y="167"/>
                  </a:cubicBezTo>
                  <a:cubicBezTo>
                    <a:pt x="114" y="170"/>
                    <a:pt x="114" y="170"/>
                    <a:pt x="114" y="170"/>
                  </a:cubicBezTo>
                  <a:cubicBezTo>
                    <a:pt x="114" y="176"/>
                    <a:pt x="114" y="176"/>
                    <a:pt x="114" y="176"/>
                  </a:cubicBezTo>
                  <a:cubicBezTo>
                    <a:pt x="114" y="180"/>
                    <a:pt x="114" y="180"/>
                    <a:pt x="114" y="180"/>
                  </a:cubicBezTo>
                  <a:cubicBezTo>
                    <a:pt x="114" y="187"/>
                    <a:pt x="108" y="192"/>
                    <a:pt x="102" y="192"/>
                  </a:cubicBezTo>
                  <a:cubicBezTo>
                    <a:pt x="91" y="192"/>
                    <a:pt x="91" y="192"/>
                    <a:pt x="91" y="192"/>
                  </a:cubicBezTo>
                  <a:cubicBezTo>
                    <a:pt x="84" y="192"/>
                    <a:pt x="79" y="187"/>
                    <a:pt x="78" y="180"/>
                  </a:cubicBezTo>
                  <a:cubicBezTo>
                    <a:pt x="78" y="176"/>
                    <a:pt x="78" y="176"/>
                    <a:pt x="78" y="176"/>
                  </a:cubicBezTo>
                  <a:cubicBezTo>
                    <a:pt x="78" y="170"/>
                    <a:pt x="78" y="170"/>
                    <a:pt x="78" y="170"/>
                  </a:cubicBezTo>
                  <a:cubicBezTo>
                    <a:pt x="78" y="170"/>
                    <a:pt x="78" y="170"/>
                    <a:pt x="78" y="170"/>
                  </a:cubicBezTo>
                  <a:cubicBezTo>
                    <a:pt x="78" y="167"/>
                    <a:pt x="78" y="167"/>
                    <a:pt x="78" y="167"/>
                  </a:cubicBezTo>
                  <a:cubicBezTo>
                    <a:pt x="78" y="167"/>
                    <a:pt x="78" y="167"/>
                    <a:pt x="78" y="167"/>
                  </a:cubicBezTo>
                  <a:cubicBezTo>
                    <a:pt x="78" y="164"/>
                    <a:pt x="77" y="162"/>
                    <a:pt x="75" y="160"/>
                  </a:cubicBezTo>
                  <a:cubicBezTo>
                    <a:pt x="72" y="157"/>
                    <a:pt x="69" y="156"/>
                    <a:pt x="66" y="156"/>
                  </a:cubicBezTo>
                  <a:cubicBezTo>
                    <a:pt x="65" y="157"/>
                    <a:pt x="65" y="157"/>
                    <a:pt x="65" y="157"/>
                  </a:cubicBezTo>
                  <a:cubicBezTo>
                    <a:pt x="65" y="157"/>
                    <a:pt x="65" y="157"/>
                    <a:pt x="65" y="157"/>
                  </a:cubicBezTo>
                  <a:cubicBezTo>
                    <a:pt x="64" y="157"/>
                    <a:pt x="64" y="157"/>
                    <a:pt x="64" y="157"/>
                  </a:cubicBezTo>
                  <a:cubicBezTo>
                    <a:pt x="64" y="157"/>
                    <a:pt x="64" y="157"/>
                    <a:pt x="64" y="157"/>
                  </a:cubicBezTo>
                  <a:cubicBezTo>
                    <a:pt x="63" y="157"/>
                    <a:pt x="63" y="157"/>
                    <a:pt x="63" y="157"/>
                  </a:cubicBezTo>
                  <a:cubicBezTo>
                    <a:pt x="63" y="157"/>
                    <a:pt x="63" y="157"/>
                    <a:pt x="63" y="157"/>
                  </a:cubicBezTo>
                  <a:cubicBezTo>
                    <a:pt x="63" y="157"/>
                    <a:pt x="63" y="157"/>
                    <a:pt x="63" y="157"/>
                  </a:cubicBezTo>
                  <a:cubicBezTo>
                    <a:pt x="63" y="157"/>
                    <a:pt x="63" y="157"/>
                    <a:pt x="63" y="157"/>
                  </a:cubicBezTo>
                  <a:cubicBezTo>
                    <a:pt x="62" y="157"/>
                    <a:pt x="62" y="157"/>
                    <a:pt x="62" y="157"/>
                  </a:cubicBezTo>
                  <a:cubicBezTo>
                    <a:pt x="62" y="157"/>
                    <a:pt x="61" y="158"/>
                    <a:pt x="61" y="158"/>
                  </a:cubicBezTo>
                  <a:cubicBezTo>
                    <a:pt x="61" y="158"/>
                    <a:pt x="61" y="158"/>
                    <a:pt x="61" y="158"/>
                  </a:cubicBezTo>
                  <a:cubicBezTo>
                    <a:pt x="61" y="158"/>
                    <a:pt x="60" y="158"/>
                    <a:pt x="60" y="158"/>
                  </a:cubicBezTo>
                  <a:cubicBezTo>
                    <a:pt x="60" y="158"/>
                    <a:pt x="60" y="158"/>
                    <a:pt x="60" y="158"/>
                  </a:cubicBezTo>
                  <a:cubicBezTo>
                    <a:pt x="59" y="159"/>
                    <a:pt x="59" y="159"/>
                    <a:pt x="59" y="159"/>
                  </a:cubicBezTo>
                  <a:cubicBezTo>
                    <a:pt x="59" y="159"/>
                    <a:pt x="59" y="159"/>
                    <a:pt x="59" y="159"/>
                  </a:cubicBezTo>
                  <a:cubicBezTo>
                    <a:pt x="59" y="159"/>
                    <a:pt x="59" y="159"/>
                    <a:pt x="59" y="159"/>
                  </a:cubicBezTo>
                  <a:cubicBezTo>
                    <a:pt x="52" y="166"/>
                    <a:pt x="52" y="166"/>
                    <a:pt x="52" y="166"/>
                  </a:cubicBezTo>
                  <a:cubicBezTo>
                    <a:pt x="50" y="168"/>
                    <a:pt x="50" y="168"/>
                    <a:pt x="50" y="168"/>
                  </a:cubicBezTo>
                  <a:cubicBezTo>
                    <a:pt x="44" y="172"/>
                    <a:pt x="37" y="172"/>
                    <a:pt x="32" y="168"/>
                  </a:cubicBezTo>
                  <a:cubicBezTo>
                    <a:pt x="24" y="160"/>
                    <a:pt x="24" y="160"/>
                    <a:pt x="24" y="160"/>
                  </a:cubicBezTo>
                  <a:cubicBezTo>
                    <a:pt x="20" y="155"/>
                    <a:pt x="20" y="148"/>
                    <a:pt x="24" y="143"/>
                  </a:cubicBezTo>
                  <a:cubicBezTo>
                    <a:pt x="27" y="140"/>
                    <a:pt x="27" y="140"/>
                    <a:pt x="27" y="140"/>
                  </a:cubicBezTo>
                  <a:cubicBezTo>
                    <a:pt x="31" y="135"/>
                    <a:pt x="31" y="135"/>
                    <a:pt x="31" y="135"/>
                  </a:cubicBezTo>
                  <a:cubicBezTo>
                    <a:pt x="31" y="135"/>
                    <a:pt x="31" y="135"/>
                    <a:pt x="31" y="135"/>
                  </a:cubicBezTo>
                  <a:cubicBezTo>
                    <a:pt x="33" y="133"/>
                    <a:pt x="33" y="133"/>
                    <a:pt x="33" y="133"/>
                  </a:cubicBezTo>
                  <a:cubicBezTo>
                    <a:pt x="33" y="133"/>
                    <a:pt x="33" y="133"/>
                    <a:pt x="33" y="133"/>
                  </a:cubicBezTo>
                  <a:cubicBezTo>
                    <a:pt x="35" y="131"/>
                    <a:pt x="36" y="129"/>
                    <a:pt x="36" y="126"/>
                  </a:cubicBezTo>
                  <a:cubicBezTo>
                    <a:pt x="36" y="126"/>
                    <a:pt x="36" y="126"/>
                    <a:pt x="36" y="126"/>
                  </a:cubicBezTo>
                  <a:cubicBezTo>
                    <a:pt x="36" y="121"/>
                    <a:pt x="32" y="116"/>
                    <a:pt x="27" y="115"/>
                  </a:cubicBezTo>
                  <a:cubicBezTo>
                    <a:pt x="27" y="114"/>
                    <a:pt x="27" y="114"/>
                    <a:pt x="27" y="114"/>
                  </a:cubicBezTo>
                  <a:cubicBezTo>
                    <a:pt x="27" y="114"/>
                    <a:pt x="26" y="114"/>
                    <a:pt x="26" y="114"/>
                  </a:cubicBezTo>
                  <a:cubicBezTo>
                    <a:pt x="26" y="114"/>
                    <a:pt x="26" y="114"/>
                    <a:pt x="25" y="114"/>
                  </a:cubicBezTo>
                  <a:cubicBezTo>
                    <a:pt x="16" y="114"/>
                    <a:pt x="16" y="114"/>
                    <a:pt x="16" y="114"/>
                  </a:cubicBezTo>
                  <a:cubicBezTo>
                    <a:pt x="12" y="114"/>
                    <a:pt x="12" y="114"/>
                    <a:pt x="12" y="114"/>
                  </a:cubicBezTo>
                  <a:cubicBezTo>
                    <a:pt x="6" y="113"/>
                    <a:pt x="1" y="108"/>
                    <a:pt x="0" y="102"/>
                  </a:cubicBezTo>
                  <a:cubicBezTo>
                    <a:pt x="0" y="90"/>
                    <a:pt x="0" y="90"/>
                    <a:pt x="0" y="90"/>
                  </a:cubicBezTo>
                  <a:cubicBezTo>
                    <a:pt x="1" y="84"/>
                    <a:pt x="6" y="79"/>
                    <a:pt x="12" y="78"/>
                  </a:cubicBezTo>
                  <a:cubicBezTo>
                    <a:pt x="16" y="78"/>
                    <a:pt x="16" y="78"/>
                    <a:pt x="16" y="78"/>
                  </a:cubicBezTo>
                  <a:cubicBezTo>
                    <a:pt x="22" y="78"/>
                    <a:pt x="22" y="78"/>
                    <a:pt x="22" y="78"/>
                  </a:cubicBezTo>
                  <a:cubicBezTo>
                    <a:pt x="25" y="78"/>
                    <a:pt x="25" y="78"/>
                    <a:pt x="25" y="78"/>
                  </a:cubicBezTo>
                  <a:cubicBezTo>
                    <a:pt x="28" y="78"/>
                    <a:pt x="30" y="77"/>
                    <a:pt x="32" y="74"/>
                  </a:cubicBezTo>
                  <a:cubicBezTo>
                    <a:pt x="32" y="74"/>
                    <a:pt x="32" y="74"/>
                    <a:pt x="32" y="74"/>
                  </a:cubicBezTo>
                  <a:cubicBezTo>
                    <a:pt x="32" y="74"/>
                    <a:pt x="32" y="74"/>
                    <a:pt x="32" y="74"/>
                  </a:cubicBezTo>
                  <a:cubicBezTo>
                    <a:pt x="32" y="74"/>
                    <a:pt x="32" y="74"/>
                    <a:pt x="32" y="74"/>
                  </a:cubicBezTo>
                  <a:cubicBezTo>
                    <a:pt x="35" y="72"/>
                    <a:pt x="36" y="68"/>
                    <a:pt x="36" y="64"/>
                  </a:cubicBezTo>
                  <a:cubicBezTo>
                    <a:pt x="36" y="64"/>
                    <a:pt x="36" y="64"/>
                    <a:pt x="36" y="64"/>
                  </a:cubicBezTo>
                  <a:cubicBezTo>
                    <a:pt x="36" y="64"/>
                    <a:pt x="36" y="64"/>
                    <a:pt x="36" y="63"/>
                  </a:cubicBezTo>
                  <a:cubicBezTo>
                    <a:pt x="36" y="63"/>
                    <a:pt x="36" y="63"/>
                    <a:pt x="36" y="63"/>
                  </a:cubicBezTo>
                  <a:cubicBezTo>
                    <a:pt x="36" y="63"/>
                    <a:pt x="35" y="63"/>
                    <a:pt x="35" y="62"/>
                  </a:cubicBezTo>
                  <a:cubicBezTo>
                    <a:pt x="35" y="62"/>
                    <a:pt x="35" y="62"/>
                    <a:pt x="35" y="62"/>
                  </a:cubicBezTo>
                  <a:cubicBezTo>
                    <a:pt x="35" y="62"/>
                    <a:pt x="35" y="62"/>
                    <a:pt x="35" y="61"/>
                  </a:cubicBezTo>
                  <a:cubicBezTo>
                    <a:pt x="35" y="61"/>
                    <a:pt x="35" y="61"/>
                    <a:pt x="35" y="61"/>
                  </a:cubicBezTo>
                  <a:cubicBezTo>
                    <a:pt x="35" y="61"/>
                    <a:pt x="35" y="61"/>
                    <a:pt x="35" y="60"/>
                  </a:cubicBezTo>
                  <a:cubicBezTo>
                    <a:pt x="34" y="60"/>
                    <a:pt x="34" y="60"/>
                    <a:pt x="34" y="60"/>
                  </a:cubicBezTo>
                  <a:cubicBezTo>
                    <a:pt x="34" y="60"/>
                    <a:pt x="34" y="60"/>
                    <a:pt x="34" y="59"/>
                  </a:cubicBezTo>
                  <a:cubicBezTo>
                    <a:pt x="34" y="59"/>
                    <a:pt x="34" y="59"/>
                    <a:pt x="34" y="59"/>
                  </a:cubicBezTo>
                  <a:cubicBezTo>
                    <a:pt x="34" y="59"/>
                    <a:pt x="33" y="59"/>
                    <a:pt x="33" y="58"/>
                  </a:cubicBezTo>
                  <a:cubicBezTo>
                    <a:pt x="33" y="58"/>
                    <a:pt x="33" y="58"/>
                    <a:pt x="33" y="58"/>
                  </a:cubicBezTo>
                  <a:cubicBezTo>
                    <a:pt x="33" y="58"/>
                    <a:pt x="33" y="58"/>
                    <a:pt x="33" y="58"/>
                  </a:cubicBezTo>
                  <a:cubicBezTo>
                    <a:pt x="33" y="58"/>
                    <a:pt x="33" y="58"/>
                    <a:pt x="33" y="58"/>
                  </a:cubicBezTo>
                  <a:cubicBezTo>
                    <a:pt x="27" y="52"/>
                    <a:pt x="27" y="52"/>
                    <a:pt x="27" y="52"/>
                  </a:cubicBezTo>
                  <a:cubicBezTo>
                    <a:pt x="24" y="49"/>
                    <a:pt x="24" y="49"/>
                    <a:pt x="24" y="49"/>
                  </a:cubicBezTo>
                  <a:cubicBezTo>
                    <a:pt x="20" y="44"/>
                    <a:pt x="20" y="37"/>
                    <a:pt x="24" y="32"/>
                  </a:cubicBezTo>
                  <a:cubicBezTo>
                    <a:pt x="32" y="24"/>
                    <a:pt x="32" y="24"/>
                    <a:pt x="32" y="24"/>
                  </a:cubicBezTo>
                  <a:cubicBezTo>
                    <a:pt x="37" y="20"/>
                    <a:pt x="44" y="20"/>
                    <a:pt x="50" y="24"/>
                  </a:cubicBezTo>
                  <a:cubicBezTo>
                    <a:pt x="52" y="26"/>
                    <a:pt x="52" y="26"/>
                    <a:pt x="52" y="26"/>
                  </a:cubicBezTo>
                  <a:cubicBezTo>
                    <a:pt x="57" y="31"/>
                    <a:pt x="57" y="31"/>
                    <a:pt x="57" y="31"/>
                  </a:cubicBezTo>
                  <a:cubicBezTo>
                    <a:pt x="59" y="33"/>
                    <a:pt x="59" y="33"/>
                    <a:pt x="59" y="33"/>
                  </a:cubicBezTo>
                  <a:cubicBezTo>
                    <a:pt x="61" y="35"/>
                    <a:pt x="64" y="36"/>
                    <a:pt x="66" y="36"/>
                  </a:cubicBezTo>
                  <a:cubicBezTo>
                    <a:pt x="69" y="36"/>
                    <a:pt x="72" y="34"/>
                    <a:pt x="74" y="33"/>
                  </a:cubicBezTo>
                  <a:cubicBezTo>
                    <a:pt x="75" y="32"/>
                    <a:pt x="76" y="30"/>
                    <a:pt x="77" y="29"/>
                  </a:cubicBezTo>
                  <a:cubicBezTo>
                    <a:pt x="77" y="29"/>
                    <a:pt x="77" y="29"/>
                    <a:pt x="77" y="29"/>
                  </a:cubicBezTo>
                  <a:cubicBezTo>
                    <a:pt x="77" y="29"/>
                    <a:pt x="77" y="28"/>
                    <a:pt x="78" y="28"/>
                  </a:cubicBezTo>
                  <a:cubicBezTo>
                    <a:pt x="78" y="28"/>
                    <a:pt x="78" y="28"/>
                    <a:pt x="78" y="28"/>
                  </a:cubicBezTo>
                  <a:cubicBezTo>
                    <a:pt x="78" y="28"/>
                    <a:pt x="78" y="27"/>
                    <a:pt x="78" y="27"/>
                  </a:cubicBezTo>
                  <a:cubicBezTo>
                    <a:pt x="78" y="27"/>
                    <a:pt x="78" y="27"/>
                    <a:pt x="78" y="27"/>
                  </a:cubicBezTo>
                  <a:cubicBezTo>
                    <a:pt x="78" y="27"/>
                    <a:pt x="78" y="26"/>
                    <a:pt x="78" y="26"/>
                  </a:cubicBezTo>
                  <a:cubicBezTo>
                    <a:pt x="78" y="26"/>
                    <a:pt x="78" y="26"/>
                    <a:pt x="78" y="26"/>
                  </a:cubicBezTo>
                  <a:cubicBezTo>
                    <a:pt x="78" y="26"/>
                    <a:pt x="78" y="25"/>
                    <a:pt x="78" y="25"/>
                  </a:cubicBezTo>
                  <a:cubicBezTo>
                    <a:pt x="78" y="25"/>
                    <a:pt x="78" y="25"/>
                    <a:pt x="78" y="25"/>
                  </a:cubicBezTo>
                  <a:cubicBezTo>
                    <a:pt x="78" y="25"/>
                    <a:pt x="78" y="25"/>
                    <a:pt x="78" y="25"/>
                  </a:cubicBezTo>
                  <a:cubicBezTo>
                    <a:pt x="78" y="25"/>
                    <a:pt x="78" y="25"/>
                    <a:pt x="78" y="25"/>
                  </a:cubicBezTo>
                  <a:cubicBezTo>
                    <a:pt x="78" y="22"/>
                    <a:pt x="78" y="22"/>
                    <a:pt x="78" y="22"/>
                  </a:cubicBezTo>
                  <a:cubicBezTo>
                    <a:pt x="78" y="16"/>
                    <a:pt x="78" y="16"/>
                    <a:pt x="78" y="16"/>
                  </a:cubicBezTo>
                  <a:cubicBezTo>
                    <a:pt x="78" y="12"/>
                    <a:pt x="78" y="12"/>
                    <a:pt x="78" y="12"/>
                  </a:cubicBezTo>
                  <a:cubicBezTo>
                    <a:pt x="79" y="5"/>
                    <a:pt x="84" y="0"/>
                    <a:pt x="91" y="0"/>
                  </a:cubicBezTo>
                  <a:cubicBezTo>
                    <a:pt x="102" y="0"/>
                    <a:pt x="102" y="0"/>
                    <a:pt x="102" y="0"/>
                  </a:cubicBezTo>
                  <a:cubicBezTo>
                    <a:pt x="108" y="0"/>
                    <a:pt x="114" y="5"/>
                    <a:pt x="114" y="12"/>
                  </a:cubicBezTo>
                  <a:cubicBezTo>
                    <a:pt x="114" y="16"/>
                    <a:pt x="114" y="16"/>
                    <a:pt x="114" y="16"/>
                  </a:cubicBezTo>
                  <a:cubicBezTo>
                    <a:pt x="114" y="22"/>
                    <a:pt x="114" y="22"/>
                    <a:pt x="114" y="22"/>
                  </a:cubicBezTo>
                  <a:cubicBezTo>
                    <a:pt x="114" y="25"/>
                    <a:pt x="114" y="25"/>
                    <a:pt x="114" y="25"/>
                  </a:cubicBezTo>
                  <a:cubicBezTo>
                    <a:pt x="115" y="28"/>
                    <a:pt x="116" y="30"/>
                    <a:pt x="118" y="32"/>
                  </a:cubicBezTo>
                  <a:cubicBezTo>
                    <a:pt x="119" y="33"/>
                    <a:pt x="120" y="34"/>
                    <a:pt x="122" y="35"/>
                  </a:cubicBezTo>
                  <a:cubicBezTo>
                    <a:pt x="126" y="36"/>
                    <a:pt x="130" y="36"/>
                    <a:pt x="134" y="33"/>
                  </a:cubicBezTo>
                  <a:cubicBezTo>
                    <a:pt x="134" y="33"/>
                    <a:pt x="134" y="33"/>
                    <a:pt x="134" y="33"/>
                  </a:cubicBezTo>
                  <a:cubicBezTo>
                    <a:pt x="134" y="33"/>
                    <a:pt x="134" y="33"/>
                    <a:pt x="134" y="33"/>
                  </a:cubicBezTo>
                  <a:cubicBezTo>
                    <a:pt x="140" y="26"/>
                    <a:pt x="140" y="26"/>
                    <a:pt x="140" y="26"/>
                  </a:cubicBezTo>
                  <a:cubicBezTo>
                    <a:pt x="143" y="24"/>
                    <a:pt x="143" y="24"/>
                    <a:pt x="143" y="24"/>
                  </a:cubicBezTo>
                  <a:cubicBezTo>
                    <a:pt x="148" y="20"/>
                    <a:pt x="155" y="20"/>
                    <a:pt x="161" y="24"/>
                  </a:cubicBezTo>
                  <a:cubicBezTo>
                    <a:pt x="169" y="32"/>
                    <a:pt x="169" y="32"/>
                    <a:pt x="169" y="32"/>
                  </a:cubicBezTo>
                  <a:cubicBezTo>
                    <a:pt x="173" y="37"/>
                    <a:pt x="173" y="44"/>
                    <a:pt x="169" y="49"/>
                  </a:cubicBezTo>
                  <a:cubicBezTo>
                    <a:pt x="166" y="52"/>
                    <a:pt x="166" y="52"/>
                    <a:pt x="166" y="52"/>
                  </a:cubicBezTo>
                  <a:cubicBezTo>
                    <a:pt x="161" y="56"/>
                    <a:pt x="161" y="56"/>
                    <a:pt x="161" y="56"/>
                  </a:cubicBezTo>
                  <a:cubicBezTo>
                    <a:pt x="159" y="59"/>
                    <a:pt x="159" y="59"/>
                    <a:pt x="159" y="59"/>
                  </a:cubicBezTo>
                  <a:cubicBezTo>
                    <a:pt x="159" y="60"/>
                    <a:pt x="158" y="61"/>
                    <a:pt x="157" y="62"/>
                  </a:cubicBezTo>
                  <a:cubicBezTo>
                    <a:pt x="157" y="63"/>
                    <a:pt x="157" y="65"/>
                    <a:pt x="157" y="66"/>
                  </a:cubicBezTo>
                  <a:cubicBezTo>
                    <a:pt x="157" y="70"/>
                    <a:pt x="159" y="74"/>
                    <a:pt x="162" y="76"/>
                  </a:cubicBezTo>
                  <a:cubicBezTo>
                    <a:pt x="162" y="76"/>
                    <a:pt x="162" y="76"/>
                    <a:pt x="162" y="76"/>
                  </a:cubicBezTo>
                  <a:cubicBezTo>
                    <a:pt x="164" y="77"/>
                    <a:pt x="166" y="78"/>
                    <a:pt x="168" y="78"/>
                  </a:cubicBezTo>
                  <a:cubicBezTo>
                    <a:pt x="168" y="78"/>
                    <a:pt x="168" y="78"/>
                    <a:pt x="168" y="78"/>
                  </a:cubicBezTo>
                  <a:cubicBezTo>
                    <a:pt x="168" y="78"/>
                    <a:pt x="168" y="78"/>
                    <a:pt x="168" y="78"/>
                  </a:cubicBezTo>
                  <a:cubicBezTo>
                    <a:pt x="177" y="78"/>
                    <a:pt x="177" y="78"/>
                    <a:pt x="177" y="78"/>
                  </a:cubicBezTo>
                  <a:cubicBezTo>
                    <a:pt x="181" y="78"/>
                    <a:pt x="181" y="78"/>
                    <a:pt x="181" y="78"/>
                  </a:cubicBezTo>
                  <a:cubicBezTo>
                    <a:pt x="187" y="79"/>
                    <a:pt x="192" y="84"/>
                    <a:pt x="193" y="90"/>
                  </a:cubicBezTo>
                  <a:close/>
                  <a:moveTo>
                    <a:pt x="96" y="66"/>
                  </a:moveTo>
                  <a:cubicBezTo>
                    <a:pt x="80" y="66"/>
                    <a:pt x="66" y="79"/>
                    <a:pt x="66" y="96"/>
                  </a:cubicBezTo>
                  <a:cubicBezTo>
                    <a:pt x="66" y="113"/>
                    <a:pt x="80" y="126"/>
                    <a:pt x="96" y="126"/>
                  </a:cubicBezTo>
                  <a:cubicBezTo>
                    <a:pt x="113" y="126"/>
                    <a:pt x="127" y="113"/>
                    <a:pt x="127" y="96"/>
                  </a:cubicBezTo>
                  <a:cubicBezTo>
                    <a:pt x="127" y="79"/>
                    <a:pt x="113" y="66"/>
                    <a:pt x="96" y="66"/>
                  </a:cubicBez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62" name="Gruppieren 222"/>
            <p:cNvGrpSpPr>
              <a:grpSpLocks noChangeAspect="1"/>
            </p:cNvGrpSpPr>
            <p:nvPr/>
          </p:nvGrpSpPr>
          <p:grpSpPr bwMode="gray">
            <a:xfrm>
              <a:off x="2849937" y="1235672"/>
              <a:ext cx="592148" cy="506760"/>
              <a:chOff x="3753880" y="-405408"/>
              <a:chExt cx="789530" cy="675680"/>
            </a:xfrm>
            <a:solidFill>
              <a:schemeClr val="bg1"/>
            </a:solidFill>
          </p:grpSpPr>
          <p:sp>
            <p:nvSpPr>
              <p:cNvPr id="192" name="Freeform 3175"/>
              <p:cNvSpPr>
                <a:spLocks noChangeAspect="1" noEditPoints="1"/>
              </p:cNvSpPr>
              <p:nvPr/>
            </p:nvSpPr>
            <p:spPr bwMode="gray">
              <a:xfrm>
                <a:off x="3753880" y="-270272"/>
                <a:ext cx="544115" cy="540544"/>
              </a:xfrm>
              <a:custGeom>
                <a:avLst/>
                <a:gdLst>
                  <a:gd name="T0" fmla="*/ 181 w 193"/>
                  <a:gd name="T1" fmla="*/ 114 h 192"/>
                  <a:gd name="T2" fmla="*/ 167 w 193"/>
                  <a:gd name="T3" fmla="*/ 114 h 192"/>
                  <a:gd name="T4" fmla="*/ 160 w 193"/>
                  <a:gd name="T5" fmla="*/ 134 h 192"/>
                  <a:gd name="T6" fmla="*/ 161 w 193"/>
                  <a:gd name="T7" fmla="*/ 135 h 192"/>
                  <a:gd name="T8" fmla="*/ 169 w 193"/>
                  <a:gd name="T9" fmla="*/ 160 h 192"/>
                  <a:gd name="T10" fmla="*/ 140 w 193"/>
                  <a:gd name="T11" fmla="*/ 166 h 192"/>
                  <a:gd name="T12" fmla="*/ 133 w 193"/>
                  <a:gd name="T13" fmla="*/ 158 h 192"/>
                  <a:gd name="T14" fmla="*/ 126 w 193"/>
                  <a:gd name="T15" fmla="*/ 156 h 192"/>
                  <a:gd name="T16" fmla="*/ 123 w 193"/>
                  <a:gd name="T17" fmla="*/ 157 h 192"/>
                  <a:gd name="T18" fmla="*/ 121 w 193"/>
                  <a:gd name="T19" fmla="*/ 158 h 192"/>
                  <a:gd name="T20" fmla="*/ 120 w 193"/>
                  <a:gd name="T21" fmla="*/ 158 h 192"/>
                  <a:gd name="T22" fmla="*/ 117 w 193"/>
                  <a:gd name="T23" fmla="*/ 161 h 192"/>
                  <a:gd name="T24" fmla="*/ 114 w 193"/>
                  <a:gd name="T25" fmla="*/ 167 h 192"/>
                  <a:gd name="T26" fmla="*/ 114 w 193"/>
                  <a:gd name="T27" fmla="*/ 176 h 192"/>
                  <a:gd name="T28" fmla="*/ 91 w 193"/>
                  <a:gd name="T29" fmla="*/ 192 h 192"/>
                  <a:gd name="T30" fmla="*/ 78 w 193"/>
                  <a:gd name="T31" fmla="*/ 170 h 192"/>
                  <a:gd name="T32" fmla="*/ 78 w 193"/>
                  <a:gd name="T33" fmla="*/ 167 h 192"/>
                  <a:gd name="T34" fmla="*/ 65 w 193"/>
                  <a:gd name="T35" fmla="*/ 157 h 192"/>
                  <a:gd name="T36" fmla="*/ 64 w 193"/>
                  <a:gd name="T37" fmla="*/ 157 h 192"/>
                  <a:gd name="T38" fmla="*/ 63 w 193"/>
                  <a:gd name="T39" fmla="*/ 157 h 192"/>
                  <a:gd name="T40" fmla="*/ 61 w 193"/>
                  <a:gd name="T41" fmla="*/ 158 h 192"/>
                  <a:gd name="T42" fmla="*/ 60 w 193"/>
                  <a:gd name="T43" fmla="*/ 158 h 192"/>
                  <a:gd name="T44" fmla="*/ 59 w 193"/>
                  <a:gd name="T45" fmla="*/ 159 h 192"/>
                  <a:gd name="T46" fmla="*/ 32 w 193"/>
                  <a:gd name="T47" fmla="*/ 168 h 192"/>
                  <a:gd name="T48" fmla="*/ 27 w 193"/>
                  <a:gd name="T49" fmla="*/ 140 h 192"/>
                  <a:gd name="T50" fmla="*/ 33 w 193"/>
                  <a:gd name="T51" fmla="*/ 133 h 192"/>
                  <a:gd name="T52" fmla="*/ 36 w 193"/>
                  <a:gd name="T53" fmla="*/ 126 h 192"/>
                  <a:gd name="T54" fmla="*/ 26 w 193"/>
                  <a:gd name="T55" fmla="*/ 114 h 192"/>
                  <a:gd name="T56" fmla="*/ 12 w 193"/>
                  <a:gd name="T57" fmla="*/ 114 h 192"/>
                  <a:gd name="T58" fmla="*/ 12 w 193"/>
                  <a:gd name="T59" fmla="*/ 78 h 192"/>
                  <a:gd name="T60" fmla="*/ 25 w 193"/>
                  <a:gd name="T61" fmla="*/ 78 h 192"/>
                  <a:gd name="T62" fmla="*/ 32 w 193"/>
                  <a:gd name="T63" fmla="*/ 74 h 192"/>
                  <a:gd name="T64" fmla="*/ 36 w 193"/>
                  <a:gd name="T65" fmla="*/ 64 h 192"/>
                  <a:gd name="T66" fmla="*/ 35 w 193"/>
                  <a:gd name="T67" fmla="*/ 62 h 192"/>
                  <a:gd name="T68" fmla="*/ 35 w 193"/>
                  <a:gd name="T69" fmla="*/ 61 h 192"/>
                  <a:gd name="T70" fmla="*/ 34 w 193"/>
                  <a:gd name="T71" fmla="*/ 59 h 192"/>
                  <a:gd name="T72" fmla="*/ 33 w 193"/>
                  <a:gd name="T73" fmla="*/ 58 h 192"/>
                  <a:gd name="T74" fmla="*/ 27 w 193"/>
                  <a:gd name="T75" fmla="*/ 52 h 192"/>
                  <a:gd name="T76" fmla="*/ 32 w 193"/>
                  <a:gd name="T77" fmla="*/ 24 h 192"/>
                  <a:gd name="T78" fmla="*/ 57 w 193"/>
                  <a:gd name="T79" fmla="*/ 31 h 192"/>
                  <a:gd name="T80" fmla="*/ 74 w 193"/>
                  <a:gd name="T81" fmla="*/ 33 h 192"/>
                  <a:gd name="T82" fmla="*/ 78 w 193"/>
                  <a:gd name="T83" fmla="*/ 28 h 192"/>
                  <a:gd name="T84" fmla="*/ 78 w 193"/>
                  <a:gd name="T85" fmla="*/ 27 h 192"/>
                  <a:gd name="T86" fmla="*/ 78 w 193"/>
                  <a:gd name="T87" fmla="*/ 25 h 192"/>
                  <a:gd name="T88" fmla="*/ 78 w 193"/>
                  <a:gd name="T89" fmla="*/ 25 h 192"/>
                  <a:gd name="T90" fmla="*/ 78 w 193"/>
                  <a:gd name="T91" fmla="*/ 12 h 192"/>
                  <a:gd name="T92" fmla="*/ 114 w 193"/>
                  <a:gd name="T93" fmla="*/ 12 h 192"/>
                  <a:gd name="T94" fmla="*/ 114 w 193"/>
                  <a:gd name="T95" fmla="*/ 25 h 192"/>
                  <a:gd name="T96" fmla="*/ 134 w 193"/>
                  <a:gd name="T97" fmla="*/ 33 h 192"/>
                  <a:gd name="T98" fmla="*/ 140 w 193"/>
                  <a:gd name="T99" fmla="*/ 26 h 192"/>
                  <a:gd name="T100" fmla="*/ 169 w 193"/>
                  <a:gd name="T101" fmla="*/ 32 h 192"/>
                  <a:gd name="T102" fmla="*/ 161 w 193"/>
                  <a:gd name="T103" fmla="*/ 56 h 192"/>
                  <a:gd name="T104" fmla="*/ 157 w 193"/>
                  <a:gd name="T105" fmla="*/ 66 h 192"/>
                  <a:gd name="T106" fmla="*/ 168 w 193"/>
                  <a:gd name="T107" fmla="*/ 78 h 192"/>
                  <a:gd name="T108" fmla="*/ 177 w 193"/>
                  <a:gd name="T109" fmla="*/ 78 h 192"/>
                  <a:gd name="T110" fmla="*/ 96 w 193"/>
                  <a:gd name="T111" fmla="*/ 66 h 192"/>
                  <a:gd name="T112" fmla="*/ 127 w 193"/>
                  <a:gd name="T113" fmla="*/ 9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3" h="192">
                    <a:moveTo>
                      <a:pt x="193" y="90"/>
                    </a:moveTo>
                    <a:cubicBezTo>
                      <a:pt x="193" y="102"/>
                      <a:pt x="193" y="102"/>
                      <a:pt x="193" y="102"/>
                    </a:cubicBezTo>
                    <a:cubicBezTo>
                      <a:pt x="192" y="108"/>
                      <a:pt x="187" y="113"/>
                      <a:pt x="181" y="114"/>
                    </a:cubicBezTo>
                    <a:cubicBezTo>
                      <a:pt x="177" y="114"/>
                      <a:pt x="177" y="114"/>
                      <a:pt x="177" y="114"/>
                    </a:cubicBezTo>
                    <a:cubicBezTo>
                      <a:pt x="170" y="114"/>
                      <a:pt x="170" y="114"/>
                      <a:pt x="170" y="114"/>
                    </a:cubicBezTo>
                    <a:cubicBezTo>
                      <a:pt x="167" y="114"/>
                      <a:pt x="167" y="114"/>
                      <a:pt x="167" y="114"/>
                    </a:cubicBezTo>
                    <a:cubicBezTo>
                      <a:pt x="166" y="114"/>
                      <a:pt x="165" y="115"/>
                      <a:pt x="164" y="115"/>
                    </a:cubicBezTo>
                    <a:cubicBezTo>
                      <a:pt x="163" y="116"/>
                      <a:pt x="162" y="116"/>
                      <a:pt x="160" y="118"/>
                    </a:cubicBezTo>
                    <a:cubicBezTo>
                      <a:pt x="156" y="122"/>
                      <a:pt x="156" y="129"/>
                      <a:pt x="160" y="134"/>
                    </a:cubicBezTo>
                    <a:cubicBezTo>
                      <a:pt x="160" y="134"/>
                      <a:pt x="160" y="134"/>
                      <a:pt x="160" y="134"/>
                    </a:cubicBezTo>
                    <a:cubicBezTo>
                      <a:pt x="160" y="134"/>
                      <a:pt x="160" y="134"/>
                      <a:pt x="160" y="134"/>
                    </a:cubicBezTo>
                    <a:cubicBezTo>
                      <a:pt x="161" y="135"/>
                      <a:pt x="161" y="135"/>
                      <a:pt x="161" y="135"/>
                    </a:cubicBezTo>
                    <a:cubicBezTo>
                      <a:pt x="166" y="140"/>
                      <a:pt x="166" y="140"/>
                      <a:pt x="166" y="140"/>
                    </a:cubicBezTo>
                    <a:cubicBezTo>
                      <a:pt x="169" y="143"/>
                      <a:pt x="169" y="143"/>
                      <a:pt x="169" y="143"/>
                    </a:cubicBezTo>
                    <a:cubicBezTo>
                      <a:pt x="173" y="148"/>
                      <a:pt x="173" y="155"/>
                      <a:pt x="169" y="160"/>
                    </a:cubicBezTo>
                    <a:cubicBezTo>
                      <a:pt x="161" y="168"/>
                      <a:pt x="161" y="168"/>
                      <a:pt x="161" y="168"/>
                    </a:cubicBezTo>
                    <a:cubicBezTo>
                      <a:pt x="155" y="172"/>
                      <a:pt x="148" y="172"/>
                      <a:pt x="143" y="168"/>
                    </a:cubicBezTo>
                    <a:cubicBezTo>
                      <a:pt x="140" y="166"/>
                      <a:pt x="140" y="166"/>
                      <a:pt x="140" y="166"/>
                    </a:cubicBezTo>
                    <a:cubicBezTo>
                      <a:pt x="136" y="161"/>
                      <a:pt x="136" y="161"/>
                      <a:pt x="136" y="161"/>
                    </a:cubicBezTo>
                    <a:cubicBezTo>
                      <a:pt x="134" y="159"/>
                      <a:pt x="134" y="159"/>
                      <a:pt x="134" y="159"/>
                    </a:cubicBezTo>
                    <a:cubicBezTo>
                      <a:pt x="133" y="159"/>
                      <a:pt x="133" y="158"/>
                      <a:pt x="133" y="158"/>
                    </a:cubicBezTo>
                    <a:cubicBezTo>
                      <a:pt x="131" y="157"/>
                      <a:pt x="129" y="157"/>
                      <a:pt x="127" y="156"/>
                    </a:cubicBezTo>
                    <a:cubicBezTo>
                      <a:pt x="127" y="156"/>
                      <a:pt x="127" y="156"/>
                      <a:pt x="127" y="156"/>
                    </a:cubicBezTo>
                    <a:cubicBezTo>
                      <a:pt x="127" y="156"/>
                      <a:pt x="127" y="156"/>
                      <a:pt x="126" y="156"/>
                    </a:cubicBezTo>
                    <a:cubicBezTo>
                      <a:pt x="126" y="156"/>
                      <a:pt x="126" y="156"/>
                      <a:pt x="126" y="156"/>
                    </a:cubicBezTo>
                    <a:cubicBezTo>
                      <a:pt x="126" y="156"/>
                      <a:pt x="126" y="156"/>
                      <a:pt x="126" y="156"/>
                    </a:cubicBezTo>
                    <a:cubicBezTo>
                      <a:pt x="125" y="156"/>
                      <a:pt x="124" y="157"/>
                      <a:pt x="123" y="157"/>
                    </a:cubicBezTo>
                    <a:cubicBezTo>
                      <a:pt x="123" y="157"/>
                      <a:pt x="123" y="157"/>
                      <a:pt x="123" y="157"/>
                    </a:cubicBezTo>
                    <a:cubicBezTo>
                      <a:pt x="122" y="157"/>
                      <a:pt x="122" y="157"/>
                      <a:pt x="121" y="158"/>
                    </a:cubicBezTo>
                    <a:cubicBezTo>
                      <a:pt x="121" y="158"/>
                      <a:pt x="121" y="158"/>
                      <a:pt x="121" y="158"/>
                    </a:cubicBezTo>
                    <a:cubicBezTo>
                      <a:pt x="121" y="158"/>
                      <a:pt x="121" y="158"/>
                      <a:pt x="121" y="158"/>
                    </a:cubicBezTo>
                    <a:cubicBezTo>
                      <a:pt x="121" y="158"/>
                      <a:pt x="121" y="158"/>
                      <a:pt x="121" y="158"/>
                    </a:cubicBezTo>
                    <a:cubicBezTo>
                      <a:pt x="121" y="158"/>
                      <a:pt x="120" y="158"/>
                      <a:pt x="120" y="158"/>
                    </a:cubicBezTo>
                    <a:cubicBezTo>
                      <a:pt x="120" y="158"/>
                      <a:pt x="120" y="158"/>
                      <a:pt x="120" y="158"/>
                    </a:cubicBezTo>
                    <a:cubicBezTo>
                      <a:pt x="119" y="159"/>
                      <a:pt x="118" y="160"/>
                      <a:pt x="118" y="160"/>
                    </a:cubicBezTo>
                    <a:cubicBezTo>
                      <a:pt x="117" y="160"/>
                      <a:pt x="117" y="161"/>
                      <a:pt x="117" y="161"/>
                    </a:cubicBezTo>
                    <a:cubicBezTo>
                      <a:pt x="117" y="161"/>
                      <a:pt x="117" y="161"/>
                      <a:pt x="117" y="161"/>
                    </a:cubicBezTo>
                    <a:cubicBezTo>
                      <a:pt x="116" y="163"/>
                      <a:pt x="115" y="165"/>
                      <a:pt x="114" y="167"/>
                    </a:cubicBezTo>
                    <a:cubicBezTo>
                      <a:pt x="114" y="167"/>
                      <a:pt x="114" y="167"/>
                      <a:pt x="114" y="167"/>
                    </a:cubicBezTo>
                    <a:cubicBezTo>
                      <a:pt x="114" y="167"/>
                      <a:pt x="114" y="167"/>
                      <a:pt x="114" y="167"/>
                    </a:cubicBezTo>
                    <a:cubicBezTo>
                      <a:pt x="114" y="170"/>
                      <a:pt x="114" y="170"/>
                      <a:pt x="114" y="170"/>
                    </a:cubicBezTo>
                    <a:cubicBezTo>
                      <a:pt x="114" y="176"/>
                      <a:pt x="114" y="176"/>
                      <a:pt x="114" y="176"/>
                    </a:cubicBezTo>
                    <a:cubicBezTo>
                      <a:pt x="114" y="180"/>
                      <a:pt x="114" y="180"/>
                      <a:pt x="114" y="180"/>
                    </a:cubicBezTo>
                    <a:cubicBezTo>
                      <a:pt x="114" y="187"/>
                      <a:pt x="108" y="192"/>
                      <a:pt x="102" y="192"/>
                    </a:cubicBezTo>
                    <a:cubicBezTo>
                      <a:pt x="91" y="192"/>
                      <a:pt x="91" y="192"/>
                      <a:pt x="91" y="192"/>
                    </a:cubicBezTo>
                    <a:cubicBezTo>
                      <a:pt x="84" y="192"/>
                      <a:pt x="79" y="187"/>
                      <a:pt x="78" y="180"/>
                    </a:cubicBezTo>
                    <a:cubicBezTo>
                      <a:pt x="78" y="176"/>
                      <a:pt x="78" y="176"/>
                      <a:pt x="78" y="176"/>
                    </a:cubicBezTo>
                    <a:cubicBezTo>
                      <a:pt x="78" y="170"/>
                      <a:pt x="78" y="170"/>
                      <a:pt x="78" y="170"/>
                    </a:cubicBezTo>
                    <a:cubicBezTo>
                      <a:pt x="78" y="170"/>
                      <a:pt x="78" y="170"/>
                      <a:pt x="78" y="170"/>
                    </a:cubicBezTo>
                    <a:cubicBezTo>
                      <a:pt x="78" y="167"/>
                      <a:pt x="78" y="167"/>
                      <a:pt x="78" y="167"/>
                    </a:cubicBezTo>
                    <a:cubicBezTo>
                      <a:pt x="78" y="167"/>
                      <a:pt x="78" y="167"/>
                      <a:pt x="78" y="167"/>
                    </a:cubicBezTo>
                    <a:cubicBezTo>
                      <a:pt x="78" y="164"/>
                      <a:pt x="77" y="162"/>
                      <a:pt x="75" y="160"/>
                    </a:cubicBezTo>
                    <a:cubicBezTo>
                      <a:pt x="72" y="157"/>
                      <a:pt x="69" y="156"/>
                      <a:pt x="66" y="156"/>
                    </a:cubicBezTo>
                    <a:cubicBezTo>
                      <a:pt x="65" y="157"/>
                      <a:pt x="65" y="157"/>
                      <a:pt x="65" y="157"/>
                    </a:cubicBezTo>
                    <a:cubicBezTo>
                      <a:pt x="65" y="157"/>
                      <a:pt x="65" y="157"/>
                      <a:pt x="65" y="157"/>
                    </a:cubicBezTo>
                    <a:cubicBezTo>
                      <a:pt x="64" y="157"/>
                      <a:pt x="64" y="157"/>
                      <a:pt x="64" y="157"/>
                    </a:cubicBezTo>
                    <a:cubicBezTo>
                      <a:pt x="64" y="157"/>
                      <a:pt x="64" y="157"/>
                      <a:pt x="64" y="157"/>
                    </a:cubicBezTo>
                    <a:cubicBezTo>
                      <a:pt x="63" y="157"/>
                      <a:pt x="63" y="157"/>
                      <a:pt x="63" y="157"/>
                    </a:cubicBezTo>
                    <a:cubicBezTo>
                      <a:pt x="63" y="157"/>
                      <a:pt x="63" y="157"/>
                      <a:pt x="63" y="157"/>
                    </a:cubicBezTo>
                    <a:cubicBezTo>
                      <a:pt x="63" y="157"/>
                      <a:pt x="63" y="157"/>
                      <a:pt x="63" y="157"/>
                    </a:cubicBezTo>
                    <a:cubicBezTo>
                      <a:pt x="63" y="157"/>
                      <a:pt x="63" y="157"/>
                      <a:pt x="63" y="157"/>
                    </a:cubicBezTo>
                    <a:cubicBezTo>
                      <a:pt x="62" y="157"/>
                      <a:pt x="62" y="157"/>
                      <a:pt x="62" y="157"/>
                    </a:cubicBezTo>
                    <a:cubicBezTo>
                      <a:pt x="62" y="157"/>
                      <a:pt x="61" y="158"/>
                      <a:pt x="61" y="158"/>
                    </a:cubicBezTo>
                    <a:cubicBezTo>
                      <a:pt x="61" y="158"/>
                      <a:pt x="61" y="158"/>
                      <a:pt x="61" y="158"/>
                    </a:cubicBezTo>
                    <a:cubicBezTo>
                      <a:pt x="61" y="158"/>
                      <a:pt x="60" y="158"/>
                      <a:pt x="60" y="158"/>
                    </a:cubicBezTo>
                    <a:cubicBezTo>
                      <a:pt x="60" y="158"/>
                      <a:pt x="60" y="158"/>
                      <a:pt x="60" y="158"/>
                    </a:cubicBezTo>
                    <a:cubicBezTo>
                      <a:pt x="59" y="159"/>
                      <a:pt x="59" y="159"/>
                      <a:pt x="59" y="159"/>
                    </a:cubicBezTo>
                    <a:cubicBezTo>
                      <a:pt x="59" y="159"/>
                      <a:pt x="59" y="159"/>
                      <a:pt x="59" y="159"/>
                    </a:cubicBezTo>
                    <a:cubicBezTo>
                      <a:pt x="59" y="159"/>
                      <a:pt x="59" y="159"/>
                      <a:pt x="59" y="159"/>
                    </a:cubicBezTo>
                    <a:cubicBezTo>
                      <a:pt x="52" y="166"/>
                      <a:pt x="52" y="166"/>
                      <a:pt x="52" y="166"/>
                    </a:cubicBezTo>
                    <a:cubicBezTo>
                      <a:pt x="50" y="168"/>
                      <a:pt x="50" y="168"/>
                      <a:pt x="50" y="168"/>
                    </a:cubicBezTo>
                    <a:cubicBezTo>
                      <a:pt x="44" y="172"/>
                      <a:pt x="37" y="172"/>
                      <a:pt x="32" y="168"/>
                    </a:cubicBezTo>
                    <a:cubicBezTo>
                      <a:pt x="24" y="160"/>
                      <a:pt x="24" y="160"/>
                      <a:pt x="24" y="160"/>
                    </a:cubicBezTo>
                    <a:cubicBezTo>
                      <a:pt x="20" y="155"/>
                      <a:pt x="20" y="148"/>
                      <a:pt x="24" y="143"/>
                    </a:cubicBezTo>
                    <a:cubicBezTo>
                      <a:pt x="27" y="140"/>
                      <a:pt x="27" y="140"/>
                      <a:pt x="27" y="140"/>
                    </a:cubicBezTo>
                    <a:cubicBezTo>
                      <a:pt x="31" y="135"/>
                      <a:pt x="31" y="135"/>
                      <a:pt x="31" y="135"/>
                    </a:cubicBezTo>
                    <a:cubicBezTo>
                      <a:pt x="31" y="135"/>
                      <a:pt x="31" y="135"/>
                      <a:pt x="31" y="135"/>
                    </a:cubicBezTo>
                    <a:cubicBezTo>
                      <a:pt x="33" y="133"/>
                      <a:pt x="33" y="133"/>
                      <a:pt x="33" y="133"/>
                    </a:cubicBezTo>
                    <a:cubicBezTo>
                      <a:pt x="33" y="133"/>
                      <a:pt x="33" y="133"/>
                      <a:pt x="33" y="133"/>
                    </a:cubicBezTo>
                    <a:cubicBezTo>
                      <a:pt x="35" y="131"/>
                      <a:pt x="36" y="129"/>
                      <a:pt x="36" y="126"/>
                    </a:cubicBezTo>
                    <a:cubicBezTo>
                      <a:pt x="36" y="126"/>
                      <a:pt x="36" y="126"/>
                      <a:pt x="36" y="126"/>
                    </a:cubicBezTo>
                    <a:cubicBezTo>
                      <a:pt x="36" y="121"/>
                      <a:pt x="32" y="116"/>
                      <a:pt x="27" y="115"/>
                    </a:cubicBezTo>
                    <a:cubicBezTo>
                      <a:pt x="27" y="114"/>
                      <a:pt x="27" y="114"/>
                      <a:pt x="27" y="114"/>
                    </a:cubicBezTo>
                    <a:cubicBezTo>
                      <a:pt x="27" y="114"/>
                      <a:pt x="26" y="114"/>
                      <a:pt x="26" y="114"/>
                    </a:cubicBezTo>
                    <a:cubicBezTo>
                      <a:pt x="26" y="114"/>
                      <a:pt x="26" y="114"/>
                      <a:pt x="25" y="114"/>
                    </a:cubicBezTo>
                    <a:cubicBezTo>
                      <a:pt x="16" y="114"/>
                      <a:pt x="16" y="114"/>
                      <a:pt x="16" y="114"/>
                    </a:cubicBezTo>
                    <a:cubicBezTo>
                      <a:pt x="12" y="114"/>
                      <a:pt x="12" y="114"/>
                      <a:pt x="12" y="114"/>
                    </a:cubicBezTo>
                    <a:cubicBezTo>
                      <a:pt x="6" y="113"/>
                      <a:pt x="1" y="108"/>
                      <a:pt x="0" y="102"/>
                    </a:cubicBezTo>
                    <a:cubicBezTo>
                      <a:pt x="0" y="90"/>
                      <a:pt x="0" y="90"/>
                      <a:pt x="0" y="90"/>
                    </a:cubicBezTo>
                    <a:cubicBezTo>
                      <a:pt x="1" y="84"/>
                      <a:pt x="6" y="79"/>
                      <a:pt x="12" y="78"/>
                    </a:cubicBezTo>
                    <a:cubicBezTo>
                      <a:pt x="16" y="78"/>
                      <a:pt x="16" y="78"/>
                      <a:pt x="16" y="78"/>
                    </a:cubicBezTo>
                    <a:cubicBezTo>
                      <a:pt x="22" y="78"/>
                      <a:pt x="22" y="78"/>
                      <a:pt x="22" y="78"/>
                    </a:cubicBezTo>
                    <a:cubicBezTo>
                      <a:pt x="25" y="78"/>
                      <a:pt x="25" y="78"/>
                      <a:pt x="25" y="78"/>
                    </a:cubicBezTo>
                    <a:cubicBezTo>
                      <a:pt x="28" y="78"/>
                      <a:pt x="30" y="77"/>
                      <a:pt x="32" y="74"/>
                    </a:cubicBezTo>
                    <a:cubicBezTo>
                      <a:pt x="32" y="74"/>
                      <a:pt x="32" y="74"/>
                      <a:pt x="32" y="74"/>
                    </a:cubicBezTo>
                    <a:cubicBezTo>
                      <a:pt x="32" y="74"/>
                      <a:pt x="32" y="74"/>
                      <a:pt x="32" y="74"/>
                    </a:cubicBezTo>
                    <a:cubicBezTo>
                      <a:pt x="32" y="74"/>
                      <a:pt x="32" y="74"/>
                      <a:pt x="32" y="74"/>
                    </a:cubicBezTo>
                    <a:cubicBezTo>
                      <a:pt x="35" y="72"/>
                      <a:pt x="36" y="68"/>
                      <a:pt x="36" y="64"/>
                    </a:cubicBezTo>
                    <a:cubicBezTo>
                      <a:pt x="36" y="64"/>
                      <a:pt x="36" y="64"/>
                      <a:pt x="36" y="64"/>
                    </a:cubicBezTo>
                    <a:cubicBezTo>
                      <a:pt x="36" y="64"/>
                      <a:pt x="36" y="64"/>
                      <a:pt x="36" y="63"/>
                    </a:cubicBezTo>
                    <a:cubicBezTo>
                      <a:pt x="36" y="63"/>
                      <a:pt x="36" y="63"/>
                      <a:pt x="36" y="63"/>
                    </a:cubicBezTo>
                    <a:cubicBezTo>
                      <a:pt x="36" y="63"/>
                      <a:pt x="35" y="63"/>
                      <a:pt x="35" y="62"/>
                    </a:cubicBezTo>
                    <a:cubicBezTo>
                      <a:pt x="35" y="62"/>
                      <a:pt x="35" y="62"/>
                      <a:pt x="35" y="62"/>
                    </a:cubicBezTo>
                    <a:cubicBezTo>
                      <a:pt x="35" y="62"/>
                      <a:pt x="35" y="62"/>
                      <a:pt x="35" y="61"/>
                    </a:cubicBezTo>
                    <a:cubicBezTo>
                      <a:pt x="35" y="61"/>
                      <a:pt x="35" y="61"/>
                      <a:pt x="35" y="61"/>
                    </a:cubicBezTo>
                    <a:cubicBezTo>
                      <a:pt x="35" y="61"/>
                      <a:pt x="35" y="61"/>
                      <a:pt x="35" y="60"/>
                    </a:cubicBezTo>
                    <a:cubicBezTo>
                      <a:pt x="34" y="60"/>
                      <a:pt x="34" y="60"/>
                      <a:pt x="34" y="60"/>
                    </a:cubicBezTo>
                    <a:cubicBezTo>
                      <a:pt x="34" y="60"/>
                      <a:pt x="34" y="60"/>
                      <a:pt x="34" y="59"/>
                    </a:cubicBezTo>
                    <a:cubicBezTo>
                      <a:pt x="34" y="59"/>
                      <a:pt x="34" y="59"/>
                      <a:pt x="34" y="59"/>
                    </a:cubicBezTo>
                    <a:cubicBezTo>
                      <a:pt x="34" y="59"/>
                      <a:pt x="33" y="59"/>
                      <a:pt x="33" y="58"/>
                    </a:cubicBezTo>
                    <a:cubicBezTo>
                      <a:pt x="33" y="58"/>
                      <a:pt x="33" y="58"/>
                      <a:pt x="33" y="58"/>
                    </a:cubicBezTo>
                    <a:cubicBezTo>
                      <a:pt x="33" y="58"/>
                      <a:pt x="33" y="58"/>
                      <a:pt x="33" y="58"/>
                    </a:cubicBezTo>
                    <a:cubicBezTo>
                      <a:pt x="33" y="58"/>
                      <a:pt x="33" y="58"/>
                      <a:pt x="33" y="58"/>
                    </a:cubicBezTo>
                    <a:cubicBezTo>
                      <a:pt x="27" y="52"/>
                      <a:pt x="27" y="52"/>
                      <a:pt x="27" y="52"/>
                    </a:cubicBezTo>
                    <a:cubicBezTo>
                      <a:pt x="24" y="49"/>
                      <a:pt x="24" y="49"/>
                      <a:pt x="24" y="49"/>
                    </a:cubicBezTo>
                    <a:cubicBezTo>
                      <a:pt x="20" y="44"/>
                      <a:pt x="20" y="37"/>
                      <a:pt x="24" y="32"/>
                    </a:cubicBezTo>
                    <a:cubicBezTo>
                      <a:pt x="32" y="24"/>
                      <a:pt x="32" y="24"/>
                      <a:pt x="32" y="24"/>
                    </a:cubicBezTo>
                    <a:cubicBezTo>
                      <a:pt x="37" y="20"/>
                      <a:pt x="44" y="20"/>
                      <a:pt x="50" y="24"/>
                    </a:cubicBezTo>
                    <a:cubicBezTo>
                      <a:pt x="52" y="26"/>
                      <a:pt x="52" y="26"/>
                      <a:pt x="52" y="26"/>
                    </a:cubicBezTo>
                    <a:cubicBezTo>
                      <a:pt x="57" y="31"/>
                      <a:pt x="57" y="31"/>
                      <a:pt x="57" y="31"/>
                    </a:cubicBezTo>
                    <a:cubicBezTo>
                      <a:pt x="59" y="33"/>
                      <a:pt x="59" y="33"/>
                      <a:pt x="59" y="33"/>
                    </a:cubicBezTo>
                    <a:cubicBezTo>
                      <a:pt x="61" y="35"/>
                      <a:pt x="64" y="36"/>
                      <a:pt x="66" y="36"/>
                    </a:cubicBezTo>
                    <a:cubicBezTo>
                      <a:pt x="69" y="36"/>
                      <a:pt x="72" y="34"/>
                      <a:pt x="74" y="33"/>
                    </a:cubicBezTo>
                    <a:cubicBezTo>
                      <a:pt x="75" y="32"/>
                      <a:pt x="76" y="30"/>
                      <a:pt x="77" y="29"/>
                    </a:cubicBezTo>
                    <a:cubicBezTo>
                      <a:pt x="77" y="29"/>
                      <a:pt x="77" y="29"/>
                      <a:pt x="77" y="29"/>
                    </a:cubicBezTo>
                    <a:cubicBezTo>
                      <a:pt x="77" y="29"/>
                      <a:pt x="77" y="28"/>
                      <a:pt x="78" y="28"/>
                    </a:cubicBezTo>
                    <a:cubicBezTo>
                      <a:pt x="78" y="28"/>
                      <a:pt x="78" y="28"/>
                      <a:pt x="78" y="28"/>
                    </a:cubicBezTo>
                    <a:cubicBezTo>
                      <a:pt x="78" y="28"/>
                      <a:pt x="78" y="27"/>
                      <a:pt x="78" y="27"/>
                    </a:cubicBezTo>
                    <a:cubicBezTo>
                      <a:pt x="78" y="27"/>
                      <a:pt x="78" y="27"/>
                      <a:pt x="78" y="27"/>
                    </a:cubicBezTo>
                    <a:cubicBezTo>
                      <a:pt x="78" y="27"/>
                      <a:pt x="78" y="26"/>
                      <a:pt x="78" y="26"/>
                    </a:cubicBezTo>
                    <a:cubicBezTo>
                      <a:pt x="78" y="26"/>
                      <a:pt x="78" y="26"/>
                      <a:pt x="78" y="26"/>
                    </a:cubicBezTo>
                    <a:cubicBezTo>
                      <a:pt x="78" y="26"/>
                      <a:pt x="78" y="25"/>
                      <a:pt x="78" y="25"/>
                    </a:cubicBezTo>
                    <a:cubicBezTo>
                      <a:pt x="78" y="25"/>
                      <a:pt x="78" y="25"/>
                      <a:pt x="78" y="25"/>
                    </a:cubicBezTo>
                    <a:cubicBezTo>
                      <a:pt x="78" y="25"/>
                      <a:pt x="78" y="25"/>
                      <a:pt x="78" y="25"/>
                    </a:cubicBezTo>
                    <a:cubicBezTo>
                      <a:pt x="78" y="25"/>
                      <a:pt x="78" y="25"/>
                      <a:pt x="78" y="25"/>
                    </a:cubicBezTo>
                    <a:cubicBezTo>
                      <a:pt x="78" y="22"/>
                      <a:pt x="78" y="22"/>
                      <a:pt x="78" y="22"/>
                    </a:cubicBezTo>
                    <a:cubicBezTo>
                      <a:pt x="78" y="16"/>
                      <a:pt x="78" y="16"/>
                      <a:pt x="78" y="16"/>
                    </a:cubicBezTo>
                    <a:cubicBezTo>
                      <a:pt x="78" y="12"/>
                      <a:pt x="78" y="12"/>
                      <a:pt x="78" y="12"/>
                    </a:cubicBezTo>
                    <a:cubicBezTo>
                      <a:pt x="79" y="5"/>
                      <a:pt x="84" y="0"/>
                      <a:pt x="91" y="0"/>
                    </a:cubicBezTo>
                    <a:cubicBezTo>
                      <a:pt x="102" y="0"/>
                      <a:pt x="102" y="0"/>
                      <a:pt x="102" y="0"/>
                    </a:cubicBezTo>
                    <a:cubicBezTo>
                      <a:pt x="108" y="0"/>
                      <a:pt x="114" y="5"/>
                      <a:pt x="114" y="12"/>
                    </a:cubicBezTo>
                    <a:cubicBezTo>
                      <a:pt x="114" y="16"/>
                      <a:pt x="114" y="16"/>
                      <a:pt x="114" y="16"/>
                    </a:cubicBezTo>
                    <a:cubicBezTo>
                      <a:pt x="114" y="22"/>
                      <a:pt x="114" y="22"/>
                      <a:pt x="114" y="22"/>
                    </a:cubicBezTo>
                    <a:cubicBezTo>
                      <a:pt x="114" y="25"/>
                      <a:pt x="114" y="25"/>
                      <a:pt x="114" y="25"/>
                    </a:cubicBezTo>
                    <a:cubicBezTo>
                      <a:pt x="115" y="28"/>
                      <a:pt x="116" y="30"/>
                      <a:pt x="118" y="32"/>
                    </a:cubicBezTo>
                    <a:cubicBezTo>
                      <a:pt x="119" y="33"/>
                      <a:pt x="120" y="34"/>
                      <a:pt x="122" y="35"/>
                    </a:cubicBezTo>
                    <a:cubicBezTo>
                      <a:pt x="126" y="36"/>
                      <a:pt x="130" y="36"/>
                      <a:pt x="134" y="33"/>
                    </a:cubicBezTo>
                    <a:cubicBezTo>
                      <a:pt x="134" y="33"/>
                      <a:pt x="134" y="33"/>
                      <a:pt x="134" y="33"/>
                    </a:cubicBezTo>
                    <a:cubicBezTo>
                      <a:pt x="134" y="33"/>
                      <a:pt x="134" y="33"/>
                      <a:pt x="134" y="33"/>
                    </a:cubicBezTo>
                    <a:cubicBezTo>
                      <a:pt x="140" y="26"/>
                      <a:pt x="140" y="26"/>
                      <a:pt x="140" y="26"/>
                    </a:cubicBezTo>
                    <a:cubicBezTo>
                      <a:pt x="143" y="24"/>
                      <a:pt x="143" y="24"/>
                      <a:pt x="143" y="24"/>
                    </a:cubicBezTo>
                    <a:cubicBezTo>
                      <a:pt x="148" y="20"/>
                      <a:pt x="155" y="20"/>
                      <a:pt x="161" y="24"/>
                    </a:cubicBezTo>
                    <a:cubicBezTo>
                      <a:pt x="169" y="32"/>
                      <a:pt x="169" y="32"/>
                      <a:pt x="169" y="32"/>
                    </a:cubicBezTo>
                    <a:cubicBezTo>
                      <a:pt x="173" y="37"/>
                      <a:pt x="173" y="44"/>
                      <a:pt x="169" y="49"/>
                    </a:cubicBezTo>
                    <a:cubicBezTo>
                      <a:pt x="166" y="52"/>
                      <a:pt x="166" y="52"/>
                      <a:pt x="166" y="52"/>
                    </a:cubicBezTo>
                    <a:cubicBezTo>
                      <a:pt x="161" y="56"/>
                      <a:pt x="161" y="56"/>
                      <a:pt x="161" y="56"/>
                    </a:cubicBezTo>
                    <a:cubicBezTo>
                      <a:pt x="159" y="59"/>
                      <a:pt x="159" y="59"/>
                      <a:pt x="159" y="59"/>
                    </a:cubicBezTo>
                    <a:cubicBezTo>
                      <a:pt x="159" y="60"/>
                      <a:pt x="158" y="61"/>
                      <a:pt x="157" y="62"/>
                    </a:cubicBezTo>
                    <a:cubicBezTo>
                      <a:pt x="157" y="63"/>
                      <a:pt x="157" y="65"/>
                      <a:pt x="157" y="66"/>
                    </a:cubicBezTo>
                    <a:cubicBezTo>
                      <a:pt x="157" y="70"/>
                      <a:pt x="159" y="74"/>
                      <a:pt x="162" y="76"/>
                    </a:cubicBezTo>
                    <a:cubicBezTo>
                      <a:pt x="162" y="76"/>
                      <a:pt x="162" y="76"/>
                      <a:pt x="162" y="76"/>
                    </a:cubicBezTo>
                    <a:cubicBezTo>
                      <a:pt x="164" y="77"/>
                      <a:pt x="166" y="78"/>
                      <a:pt x="168" y="78"/>
                    </a:cubicBezTo>
                    <a:cubicBezTo>
                      <a:pt x="168" y="78"/>
                      <a:pt x="168" y="78"/>
                      <a:pt x="168" y="78"/>
                    </a:cubicBezTo>
                    <a:cubicBezTo>
                      <a:pt x="168" y="78"/>
                      <a:pt x="168" y="78"/>
                      <a:pt x="168" y="78"/>
                    </a:cubicBezTo>
                    <a:cubicBezTo>
                      <a:pt x="177" y="78"/>
                      <a:pt x="177" y="78"/>
                      <a:pt x="177" y="78"/>
                    </a:cubicBezTo>
                    <a:cubicBezTo>
                      <a:pt x="181" y="78"/>
                      <a:pt x="181" y="78"/>
                      <a:pt x="181" y="78"/>
                    </a:cubicBezTo>
                    <a:cubicBezTo>
                      <a:pt x="187" y="79"/>
                      <a:pt x="192" y="84"/>
                      <a:pt x="193" y="90"/>
                    </a:cubicBezTo>
                    <a:close/>
                    <a:moveTo>
                      <a:pt x="96" y="66"/>
                    </a:moveTo>
                    <a:cubicBezTo>
                      <a:pt x="80" y="66"/>
                      <a:pt x="66" y="79"/>
                      <a:pt x="66" y="96"/>
                    </a:cubicBezTo>
                    <a:cubicBezTo>
                      <a:pt x="66" y="113"/>
                      <a:pt x="80" y="126"/>
                      <a:pt x="96" y="126"/>
                    </a:cubicBezTo>
                    <a:cubicBezTo>
                      <a:pt x="113" y="126"/>
                      <a:pt x="127" y="113"/>
                      <a:pt x="127" y="96"/>
                    </a:cubicBezTo>
                    <a:cubicBezTo>
                      <a:pt x="127" y="79"/>
                      <a:pt x="113" y="66"/>
                      <a:pt x="96"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3" name="Freeform 3175"/>
              <p:cNvSpPr>
                <a:spLocks noChangeAspect="1" noEditPoints="1"/>
              </p:cNvSpPr>
              <p:nvPr/>
            </p:nvSpPr>
            <p:spPr bwMode="gray">
              <a:xfrm>
                <a:off x="4271352" y="-405408"/>
                <a:ext cx="272058" cy="270272"/>
              </a:xfrm>
              <a:custGeom>
                <a:avLst/>
                <a:gdLst>
                  <a:gd name="T0" fmla="*/ 181 w 193"/>
                  <a:gd name="T1" fmla="*/ 114 h 192"/>
                  <a:gd name="T2" fmla="*/ 167 w 193"/>
                  <a:gd name="T3" fmla="*/ 114 h 192"/>
                  <a:gd name="T4" fmla="*/ 160 w 193"/>
                  <a:gd name="T5" fmla="*/ 134 h 192"/>
                  <a:gd name="T6" fmla="*/ 161 w 193"/>
                  <a:gd name="T7" fmla="*/ 135 h 192"/>
                  <a:gd name="T8" fmla="*/ 169 w 193"/>
                  <a:gd name="T9" fmla="*/ 160 h 192"/>
                  <a:gd name="T10" fmla="*/ 140 w 193"/>
                  <a:gd name="T11" fmla="*/ 166 h 192"/>
                  <a:gd name="T12" fmla="*/ 133 w 193"/>
                  <a:gd name="T13" fmla="*/ 158 h 192"/>
                  <a:gd name="T14" fmla="*/ 126 w 193"/>
                  <a:gd name="T15" fmla="*/ 156 h 192"/>
                  <a:gd name="T16" fmla="*/ 123 w 193"/>
                  <a:gd name="T17" fmla="*/ 157 h 192"/>
                  <a:gd name="T18" fmla="*/ 121 w 193"/>
                  <a:gd name="T19" fmla="*/ 158 h 192"/>
                  <a:gd name="T20" fmla="*/ 120 w 193"/>
                  <a:gd name="T21" fmla="*/ 158 h 192"/>
                  <a:gd name="T22" fmla="*/ 117 w 193"/>
                  <a:gd name="T23" fmla="*/ 161 h 192"/>
                  <a:gd name="T24" fmla="*/ 114 w 193"/>
                  <a:gd name="T25" fmla="*/ 167 h 192"/>
                  <a:gd name="T26" fmla="*/ 114 w 193"/>
                  <a:gd name="T27" fmla="*/ 176 h 192"/>
                  <a:gd name="T28" fmla="*/ 91 w 193"/>
                  <a:gd name="T29" fmla="*/ 192 h 192"/>
                  <a:gd name="T30" fmla="*/ 78 w 193"/>
                  <a:gd name="T31" fmla="*/ 170 h 192"/>
                  <a:gd name="T32" fmla="*/ 78 w 193"/>
                  <a:gd name="T33" fmla="*/ 167 h 192"/>
                  <a:gd name="T34" fmla="*/ 65 w 193"/>
                  <a:gd name="T35" fmla="*/ 157 h 192"/>
                  <a:gd name="T36" fmla="*/ 64 w 193"/>
                  <a:gd name="T37" fmla="*/ 157 h 192"/>
                  <a:gd name="T38" fmla="*/ 63 w 193"/>
                  <a:gd name="T39" fmla="*/ 157 h 192"/>
                  <a:gd name="T40" fmla="*/ 61 w 193"/>
                  <a:gd name="T41" fmla="*/ 158 h 192"/>
                  <a:gd name="T42" fmla="*/ 60 w 193"/>
                  <a:gd name="T43" fmla="*/ 158 h 192"/>
                  <a:gd name="T44" fmla="*/ 59 w 193"/>
                  <a:gd name="T45" fmla="*/ 159 h 192"/>
                  <a:gd name="T46" fmla="*/ 32 w 193"/>
                  <a:gd name="T47" fmla="*/ 168 h 192"/>
                  <a:gd name="T48" fmla="*/ 27 w 193"/>
                  <a:gd name="T49" fmla="*/ 140 h 192"/>
                  <a:gd name="T50" fmla="*/ 33 w 193"/>
                  <a:gd name="T51" fmla="*/ 133 h 192"/>
                  <a:gd name="T52" fmla="*/ 36 w 193"/>
                  <a:gd name="T53" fmla="*/ 126 h 192"/>
                  <a:gd name="T54" fmla="*/ 26 w 193"/>
                  <a:gd name="T55" fmla="*/ 114 h 192"/>
                  <a:gd name="T56" fmla="*/ 12 w 193"/>
                  <a:gd name="T57" fmla="*/ 114 h 192"/>
                  <a:gd name="T58" fmla="*/ 12 w 193"/>
                  <a:gd name="T59" fmla="*/ 78 h 192"/>
                  <a:gd name="T60" fmla="*/ 25 w 193"/>
                  <a:gd name="T61" fmla="*/ 78 h 192"/>
                  <a:gd name="T62" fmla="*/ 32 w 193"/>
                  <a:gd name="T63" fmla="*/ 74 h 192"/>
                  <a:gd name="T64" fmla="*/ 36 w 193"/>
                  <a:gd name="T65" fmla="*/ 64 h 192"/>
                  <a:gd name="T66" fmla="*/ 35 w 193"/>
                  <a:gd name="T67" fmla="*/ 62 h 192"/>
                  <a:gd name="T68" fmla="*/ 35 w 193"/>
                  <a:gd name="T69" fmla="*/ 61 h 192"/>
                  <a:gd name="T70" fmla="*/ 34 w 193"/>
                  <a:gd name="T71" fmla="*/ 59 h 192"/>
                  <a:gd name="T72" fmla="*/ 33 w 193"/>
                  <a:gd name="T73" fmla="*/ 58 h 192"/>
                  <a:gd name="T74" fmla="*/ 27 w 193"/>
                  <a:gd name="T75" fmla="*/ 52 h 192"/>
                  <a:gd name="T76" fmla="*/ 32 w 193"/>
                  <a:gd name="T77" fmla="*/ 24 h 192"/>
                  <a:gd name="T78" fmla="*/ 57 w 193"/>
                  <a:gd name="T79" fmla="*/ 31 h 192"/>
                  <a:gd name="T80" fmla="*/ 74 w 193"/>
                  <a:gd name="T81" fmla="*/ 33 h 192"/>
                  <a:gd name="T82" fmla="*/ 78 w 193"/>
                  <a:gd name="T83" fmla="*/ 28 h 192"/>
                  <a:gd name="T84" fmla="*/ 78 w 193"/>
                  <a:gd name="T85" fmla="*/ 27 h 192"/>
                  <a:gd name="T86" fmla="*/ 78 w 193"/>
                  <a:gd name="T87" fmla="*/ 25 h 192"/>
                  <a:gd name="T88" fmla="*/ 78 w 193"/>
                  <a:gd name="T89" fmla="*/ 25 h 192"/>
                  <a:gd name="T90" fmla="*/ 78 w 193"/>
                  <a:gd name="T91" fmla="*/ 12 h 192"/>
                  <a:gd name="T92" fmla="*/ 114 w 193"/>
                  <a:gd name="T93" fmla="*/ 12 h 192"/>
                  <a:gd name="T94" fmla="*/ 114 w 193"/>
                  <a:gd name="T95" fmla="*/ 25 h 192"/>
                  <a:gd name="T96" fmla="*/ 134 w 193"/>
                  <a:gd name="T97" fmla="*/ 33 h 192"/>
                  <a:gd name="T98" fmla="*/ 140 w 193"/>
                  <a:gd name="T99" fmla="*/ 26 h 192"/>
                  <a:gd name="T100" fmla="*/ 169 w 193"/>
                  <a:gd name="T101" fmla="*/ 32 h 192"/>
                  <a:gd name="T102" fmla="*/ 161 w 193"/>
                  <a:gd name="T103" fmla="*/ 56 h 192"/>
                  <a:gd name="T104" fmla="*/ 157 w 193"/>
                  <a:gd name="T105" fmla="*/ 66 h 192"/>
                  <a:gd name="T106" fmla="*/ 168 w 193"/>
                  <a:gd name="T107" fmla="*/ 78 h 192"/>
                  <a:gd name="T108" fmla="*/ 177 w 193"/>
                  <a:gd name="T109" fmla="*/ 78 h 192"/>
                  <a:gd name="T110" fmla="*/ 96 w 193"/>
                  <a:gd name="T111" fmla="*/ 66 h 192"/>
                  <a:gd name="T112" fmla="*/ 127 w 193"/>
                  <a:gd name="T113" fmla="*/ 9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3" h="192">
                    <a:moveTo>
                      <a:pt x="193" y="90"/>
                    </a:moveTo>
                    <a:cubicBezTo>
                      <a:pt x="193" y="102"/>
                      <a:pt x="193" y="102"/>
                      <a:pt x="193" y="102"/>
                    </a:cubicBezTo>
                    <a:cubicBezTo>
                      <a:pt x="192" y="108"/>
                      <a:pt x="187" y="113"/>
                      <a:pt x="181" y="114"/>
                    </a:cubicBezTo>
                    <a:cubicBezTo>
                      <a:pt x="177" y="114"/>
                      <a:pt x="177" y="114"/>
                      <a:pt x="177" y="114"/>
                    </a:cubicBezTo>
                    <a:cubicBezTo>
                      <a:pt x="170" y="114"/>
                      <a:pt x="170" y="114"/>
                      <a:pt x="170" y="114"/>
                    </a:cubicBezTo>
                    <a:cubicBezTo>
                      <a:pt x="167" y="114"/>
                      <a:pt x="167" y="114"/>
                      <a:pt x="167" y="114"/>
                    </a:cubicBezTo>
                    <a:cubicBezTo>
                      <a:pt x="166" y="114"/>
                      <a:pt x="165" y="115"/>
                      <a:pt x="164" y="115"/>
                    </a:cubicBezTo>
                    <a:cubicBezTo>
                      <a:pt x="163" y="116"/>
                      <a:pt x="162" y="116"/>
                      <a:pt x="160" y="118"/>
                    </a:cubicBezTo>
                    <a:cubicBezTo>
                      <a:pt x="156" y="122"/>
                      <a:pt x="156" y="129"/>
                      <a:pt x="160" y="134"/>
                    </a:cubicBezTo>
                    <a:cubicBezTo>
                      <a:pt x="160" y="134"/>
                      <a:pt x="160" y="134"/>
                      <a:pt x="160" y="134"/>
                    </a:cubicBezTo>
                    <a:cubicBezTo>
                      <a:pt x="160" y="134"/>
                      <a:pt x="160" y="134"/>
                      <a:pt x="160" y="134"/>
                    </a:cubicBezTo>
                    <a:cubicBezTo>
                      <a:pt x="161" y="135"/>
                      <a:pt x="161" y="135"/>
                      <a:pt x="161" y="135"/>
                    </a:cubicBezTo>
                    <a:cubicBezTo>
                      <a:pt x="166" y="140"/>
                      <a:pt x="166" y="140"/>
                      <a:pt x="166" y="140"/>
                    </a:cubicBezTo>
                    <a:cubicBezTo>
                      <a:pt x="169" y="143"/>
                      <a:pt x="169" y="143"/>
                      <a:pt x="169" y="143"/>
                    </a:cubicBezTo>
                    <a:cubicBezTo>
                      <a:pt x="173" y="148"/>
                      <a:pt x="173" y="155"/>
                      <a:pt x="169" y="160"/>
                    </a:cubicBezTo>
                    <a:cubicBezTo>
                      <a:pt x="161" y="168"/>
                      <a:pt x="161" y="168"/>
                      <a:pt x="161" y="168"/>
                    </a:cubicBezTo>
                    <a:cubicBezTo>
                      <a:pt x="155" y="172"/>
                      <a:pt x="148" y="172"/>
                      <a:pt x="143" y="168"/>
                    </a:cubicBezTo>
                    <a:cubicBezTo>
                      <a:pt x="140" y="166"/>
                      <a:pt x="140" y="166"/>
                      <a:pt x="140" y="166"/>
                    </a:cubicBezTo>
                    <a:cubicBezTo>
                      <a:pt x="136" y="161"/>
                      <a:pt x="136" y="161"/>
                      <a:pt x="136" y="161"/>
                    </a:cubicBezTo>
                    <a:cubicBezTo>
                      <a:pt x="134" y="159"/>
                      <a:pt x="134" y="159"/>
                      <a:pt x="134" y="159"/>
                    </a:cubicBezTo>
                    <a:cubicBezTo>
                      <a:pt x="133" y="159"/>
                      <a:pt x="133" y="158"/>
                      <a:pt x="133" y="158"/>
                    </a:cubicBezTo>
                    <a:cubicBezTo>
                      <a:pt x="131" y="157"/>
                      <a:pt x="129" y="157"/>
                      <a:pt x="127" y="156"/>
                    </a:cubicBezTo>
                    <a:cubicBezTo>
                      <a:pt x="127" y="156"/>
                      <a:pt x="127" y="156"/>
                      <a:pt x="127" y="156"/>
                    </a:cubicBezTo>
                    <a:cubicBezTo>
                      <a:pt x="127" y="156"/>
                      <a:pt x="127" y="156"/>
                      <a:pt x="126" y="156"/>
                    </a:cubicBezTo>
                    <a:cubicBezTo>
                      <a:pt x="126" y="156"/>
                      <a:pt x="126" y="156"/>
                      <a:pt x="126" y="156"/>
                    </a:cubicBezTo>
                    <a:cubicBezTo>
                      <a:pt x="126" y="156"/>
                      <a:pt x="126" y="156"/>
                      <a:pt x="126" y="156"/>
                    </a:cubicBezTo>
                    <a:cubicBezTo>
                      <a:pt x="125" y="156"/>
                      <a:pt x="124" y="157"/>
                      <a:pt x="123" y="157"/>
                    </a:cubicBezTo>
                    <a:cubicBezTo>
                      <a:pt x="123" y="157"/>
                      <a:pt x="123" y="157"/>
                      <a:pt x="123" y="157"/>
                    </a:cubicBezTo>
                    <a:cubicBezTo>
                      <a:pt x="122" y="157"/>
                      <a:pt x="122" y="157"/>
                      <a:pt x="121" y="158"/>
                    </a:cubicBezTo>
                    <a:cubicBezTo>
                      <a:pt x="121" y="158"/>
                      <a:pt x="121" y="158"/>
                      <a:pt x="121" y="158"/>
                    </a:cubicBezTo>
                    <a:cubicBezTo>
                      <a:pt x="121" y="158"/>
                      <a:pt x="121" y="158"/>
                      <a:pt x="121" y="158"/>
                    </a:cubicBezTo>
                    <a:cubicBezTo>
                      <a:pt x="121" y="158"/>
                      <a:pt x="121" y="158"/>
                      <a:pt x="121" y="158"/>
                    </a:cubicBezTo>
                    <a:cubicBezTo>
                      <a:pt x="121" y="158"/>
                      <a:pt x="120" y="158"/>
                      <a:pt x="120" y="158"/>
                    </a:cubicBezTo>
                    <a:cubicBezTo>
                      <a:pt x="120" y="158"/>
                      <a:pt x="120" y="158"/>
                      <a:pt x="120" y="158"/>
                    </a:cubicBezTo>
                    <a:cubicBezTo>
                      <a:pt x="119" y="159"/>
                      <a:pt x="118" y="160"/>
                      <a:pt x="118" y="160"/>
                    </a:cubicBezTo>
                    <a:cubicBezTo>
                      <a:pt x="117" y="160"/>
                      <a:pt x="117" y="161"/>
                      <a:pt x="117" y="161"/>
                    </a:cubicBezTo>
                    <a:cubicBezTo>
                      <a:pt x="117" y="161"/>
                      <a:pt x="117" y="161"/>
                      <a:pt x="117" y="161"/>
                    </a:cubicBezTo>
                    <a:cubicBezTo>
                      <a:pt x="116" y="163"/>
                      <a:pt x="115" y="165"/>
                      <a:pt x="114" y="167"/>
                    </a:cubicBezTo>
                    <a:cubicBezTo>
                      <a:pt x="114" y="167"/>
                      <a:pt x="114" y="167"/>
                      <a:pt x="114" y="167"/>
                    </a:cubicBezTo>
                    <a:cubicBezTo>
                      <a:pt x="114" y="167"/>
                      <a:pt x="114" y="167"/>
                      <a:pt x="114" y="167"/>
                    </a:cubicBezTo>
                    <a:cubicBezTo>
                      <a:pt x="114" y="170"/>
                      <a:pt x="114" y="170"/>
                      <a:pt x="114" y="170"/>
                    </a:cubicBezTo>
                    <a:cubicBezTo>
                      <a:pt x="114" y="176"/>
                      <a:pt x="114" y="176"/>
                      <a:pt x="114" y="176"/>
                    </a:cubicBezTo>
                    <a:cubicBezTo>
                      <a:pt x="114" y="180"/>
                      <a:pt x="114" y="180"/>
                      <a:pt x="114" y="180"/>
                    </a:cubicBezTo>
                    <a:cubicBezTo>
                      <a:pt x="114" y="187"/>
                      <a:pt x="108" y="192"/>
                      <a:pt x="102" y="192"/>
                    </a:cubicBezTo>
                    <a:cubicBezTo>
                      <a:pt x="91" y="192"/>
                      <a:pt x="91" y="192"/>
                      <a:pt x="91" y="192"/>
                    </a:cubicBezTo>
                    <a:cubicBezTo>
                      <a:pt x="84" y="192"/>
                      <a:pt x="79" y="187"/>
                      <a:pt x="78" y="180"/>
                    </a:cubicBezTo>
                    <a:cubicBezTo>
                      <a:pt x="78" y="176"/>
                      <a:pt x="78" y="176"/>
                      <a:pt x="78" y="176"/>
                    </a:cubicBezTo>
                    <a:cubicBezTo>
                      <a:pt x="78" y="170"/>
                      <a:pt x="78" y="170"/>
                      <a:pt x="78" y="170"/>
                    </a:cubicBezTo>
                    <a:cubicBezTo>
                      <a:pt x="78" y="170"/>
                      <a:pt x="78" y="170"/>
                      <a:pt x="78" y="170"/>
                    </a:cubicBezTo>
                    <a:cubicBezTo>
                      <a:pt x="78" y="167"/>
                      <a:pt x="78" y="167"/>
                      <a:pt x="78" y="167"/>
                    </a:cubicBezTo>
                    <a:cubicBezTo>
                      <a:pt x="78" y="167"/>
                      <a:pt x="78" y="167"/>
                      <a:pt x="78" y="167"/>
                    </a:cubicBezTo>
                    <a:cubicBezTo>
                      <a:pt x="78" y="164"/>
                      <a:pt x="77" y="162"/>
                      <a:pt x="75" y="160"/>
                    </a:cubicBezTo>
                    <a:cubicBezTo>
                      <a:pt x="72" y="157"/>
                      <a:pt x="69" y="156"/>
                      <a:pt x="66" y="156"/>
                    </a:cubicBezTo>
                    <a:cubicBezTo>
                      <a:pt x="65" y="157"/>
                      <a:pt x="65" y="157"/>
                      <a:pt x="65" y="157"/>
                    </a:cubicBezTo>
                    <a:cubicBezTo>
                      <a:pt x="65" y="157"/>
                      <a:pt x="65" y="157"/>
                      <a:pt x="65" y="157"/>
                    </a:cubicBezTo>
                    <a:cubicBezTo>
                      <a:pt x="64" y="157"/>
                      <a:pt x="64" y="157"/>
                      <a:pt x="64" y="157"/>
                    </a:cubicBezTo>
                    <a:cubicBezTo>
                      <a:pt x="64" y="157"/>
                      <a:pt x="64" y="157"/>
                      <a:pt x="64" y="157"/>
                    </a:cubicBezTo>
                    <a:cubicBezTo>
                      <a:pt x="63" y="157"/>
                      <a:pt x="63" y="157"/>
                      <a:pt x="63" y="157"/>
                    </a:cubicBezTo>
                    <a:cubicBezTo>
                      <a:pt x="63" y="157"/>
                      <a:pt x="63" y="157"/>
                      <a:pt x="63" y="157"/>
                    </a:cubicBezTo>
                    <a:cubicBezTo>
                      <a:pt x="63" y="157"/>
                      <a:pt x="63" y="157"/>
                      <a:pt x="63" y="157"/>
                    </a:cubicBezTo>
                    <a:cubicBezTo>
                      <a:pt x="63" y="157"/>
                      <a:pt x="63" y="157"/>
                      <a:pt x="63" y="157"/>
                    </a:cubicBezTo>
                    <a:cubicBezTo>
                      <a:pt x="62" y="157"/>
                      <a:pt x="62" y="157"/>
                      <a:pt x="62" y="157"/>
                    </a:cubicBezTo>
                    <a:cubicBezTo>
                      <a:pt x="62" y="157"/>
                      <a:pt x="61" y="158"/>
                      <a:pt x="61" y="158"/>
                    </a:cubicBezTo>
                    <a:cubicBezTo>
                      <a:pt x="61" y="158"/>
                      <a:pt x="61" y="158"/>
                      <a:pt x="61" y="158"/>
                    </a:cubicBezTo>
                    <a:cubicBezTo>
                      <a:pt x="61" y="158"/>
                      <a:pt x="60" y="158"/>
                      <a:pt x="60" y="158"/>
                    </a:cubicBezTo>
                    <a:cubicBezTo>
                      <a:pt x="60" y="158"/>
                      <a:pt x="60" y="158"/>
                      <a:pt x="60" y="158"/>
                    </a:cubicBezTo>
                    <a:cubicBezTo>
                      <a:pt x="59" y="159"/>
                      <a:pt x="59" y="159"/>
                      <a:pt x="59" y="159"/>
                    </a:cubicBezTo>
                    <a:cubicBezTo>
                      <a:pt x="59" y="159"/>
                      <a:pt x="59" y="159"/>
                      <a:pt x="59" y="159"/>
                    </a:cubicBezTo>
                    <a:cubicBezTo>
                      <a:pt x="59" y="159"/>
                      <a:pt x="59" y="159"/>
                      <a:pt x="59" y="159"/>
                    </a:cubicBezTo>
                    <a:cubicBezTo>
                      <a:pt x="52" y="166"/>
                      <a:pt x="52" y="166"/>
                      <a:pt x="52" y="166"/>
                    </a:cubicBezTo>
                    <a:cubicBezTo>
                      <a:pt x="50" y="168"/>
                      <a:pt x="50" y="168"/>
                      <a:pt x="50" y="168"/>
                    </a:cubicBezTo>
                    <a:cubicBezTo>
                      <a:pt x="44" y="172"/>
                      <a:pt x="37" y="172"/>
                      <a:pt x="32" y="168"/>
                    </a:cubicBezTo>
                    <a:cubicBezTo>
                      <a:pt x="24" y="160"/>
                      <a:pt x="24" y="160"/>
                      <a:pt x="24" y="160"/>
                    </a:cubicBezTo>
                    <a:cubicBezTo>
                      <a:pt x="20" y="155"/>
                      <a:pt x="20" y="148"/>
                      <a:pt x="24" y="143"/>
                    </a:cubicBezTo>
                    <a:cubicBezTo>
                      <a:pt x="27" y="140"/>
                      <a:pt x="27" y="140"/>
                      <a:pt x="27" y="140"/>
                    </a:cubicBezTo>
                    <a:cubicBezTo>
                      <a:pt x="31" y="135"/>
                      <a:pt x="31" y="135"/>
                      <a:pt x="31" y="135"/>
                    </a:cubicBezTo>
                    <a:cubicBezTo>
                      <a:pt x="31" y="135"/>
                      <a:pt x="31" y="135"/>
                      <a:pt x="31" y="135"/>
                    </a:cubicBezTo>
                    <a:cubicBezTo>
                      <a:pt x="33" y="133"/>
                      <a:pt x="33" y="133"/>
                      <a:pt x="33" y="133"/>
                    </a:cubicBezTo>
                    <a:cubicBezTo>
                      <a:pt x="33" y="133"/>
                      <a:pt x="33" y="133"/>
                      <a:pt x="33" y="133"/>
                    </a:cubicBezTo>
                    <a:cubicBezTo>
                      <a:pt x="35" y="131"/>
                      <a:pt x="36" y="129"/>
                      <a:pt x="36" y="126"/>
                    </a:cubicBezTo>
                    <a:cubicBezTo>
                      <a:pt x="36" y="126"/>
                      <a:pt x="36" y="126"/>
                      <a:pt x="36" y="126"/>
                    </a:cubicBezTo>
                    <a:cubicBezTo>
                      <a:pt x="36" y="121"/>
                      <a:pt x="32" y="116"/>
                      <a:pt x="27" y="115"/>
                    </a:cubicBezTo>
                    <a:cubicBezTo>
                      <a:pt x="27" y="114"/>
                      <a:pt x="27" y="114"/>
                      <a:pt x="27" y="114"/>
                    </a:cubicBezTo>
                    <a:cubicBezTo>
                      <a:pt x="27" y="114"/>
                      <a:pt x="26" y="114"/>
                      <a:pt x="26" y="114"/>
                    </a:cubicBezTo>
                    <a:cubicBezTo>
                      <a:pt x="26" y="114"/>
                      <a:pt x="26" y="114"/>
                      <a:pt x="25" y="114"/>
                    </a:cubicBezTo>
                    <a:cubicBezTo>
                      <a:pt x="16" y="114"/>
                      <a:pt x="16" y="114"/>
                      <a:pt x="16" y="114"/>
                    </a:cubicBezTo>
                    <a:cubicBezTo>
                      <a:pt x="12" y="114"/>
                      <a:pt x="12" y="114"/>
                      <a:pt x="12" y="114"/>
                    </a:cubicBezTo>
                    <a:cubicBezTo>
                      <a:pt x="6" y="113"/>
                      <a:pt x="1" y="108"/>
                      <a:pt x="0" y="102"/>
                    </a:cubicBezTo>
                    <a:cubicBezTo>
                      <a:pt x="0" y="90"/>
                      <a:pt x="0" y="90"/>
                      <a:pt x="0" y="90"/>
                    </a:cubicBezTo>
                    <a:cubicBezTo>
                      <a:pt x="1" y="84"/>
                      <a:pt x="6" y="79"/>
                      <a:pt x="12" y="78"/>
                    </a:cubicBezTo>
                    <a:cubicBezTo>
                      <a:pt x="16" y="78"/>
                      <a:pt x="16" y="78"/>
                      <a:pt x="16" y="78"/>
                    </a:cubicBezTo>
                    <a:cubicBezTo>
                      <a:pt x="22" y="78"/>
                      <a:pt x="22" y="78"/>
                      <a:pt x="22" y="78"/>
                    </a:cubicBezTo>
                    <a:cubicBezTo>
                      <a:pt x="25" y="78"/>
                      <a:pt x="25" y="78"/>
                      <a:pt x="25" y="78"/>
                    </a:cubicBezTo>
                    <a:cubicBezTo>
                      <a:pt x="28" y="78"/>
                      <a:pt x="30" y="77"/>
                      <a:pt x="32" y="74"/>
                    </a:cubicBezTo>
                    <a:cubicBezTo>
                      <a:pt x="32" y="74"/>
                      <a:pt x="32" y="74"/>
                      <a:pt x="32" y="74"/>
                    </a:cubicBezTo>
                    <a:cubicBezTo>
                      <a:pt x="32" y="74"/>
                      <a:pt x="32" y="74"/>
                      <a:pt x="32" y="74"/>
                    </a:cubicBezTo>
                    <a:cubicBezTo>
                      <a:pt x="32" y="74"/>
                      <a:pt x="32" y="74"/>
                      <a:pt x="32" y="74"/>
                    </a:cubicBezTo>
                    <a:cubicBezTo>
                      <a:pt x="35" y="72"/>
                      <a:pt x="36" y="68"/>
                      <a:pt x="36" y="64"/>
                    </a:cubicBezTo>
                    <a:cubicBezTo>
                      <a:pt x="36" y="64"/>
                      <a:pt x="36" y="64"/>
                      <a:pt x="36" y="64"/>
                    </a:cubicBezTo>
                    <a:cubicBezTo>
                      <a:pt x="36" y="64"/>
                      <a:pt x="36" y="64"/>
                      <a:pt x="36" y="63"/>
                    </a:cubicBezTo>
                    <a:cubicBezTo>
                      <a:pt x="36" y="63"/>
                      <a:pt x="36" y="63"/>
                      <a:pt x="36" y="63"/>
                    </a:cubicBezTo>
                    <a:cubicBezTo>
                      <a:pt x="36" y="63"/>
                      <a:pt x="35" y="63"/>
                      <a:pt x="35" y="62"/>
                    </a:cubicBezTo>
                    <a:cubicBezTo>
                      <a:pt x="35" y="62"/>
                      <a:pt x="35" y="62"/>
                      <a:pt x="35" y="62"/>
                    </a:cubicBezTo>
                    <a:cubicBezTo>
                      <a:pt x="35" y="62"/>
                      <a:pt x="35" y="62"/>
                      <a:pt x="35" y="61"/>
                    </a:cubicBezTo>
                    <a:cubicBezTo>
                      <a:pt x="35" y="61"/>
                      <a:pt x="35" y="61"/>
                      <a:pt x="35" y="61"/>
                    </a:cubicBezTo>
                    <a:cubicBezTo>
                      <a:pt x="35" y="61"/>
                      <a:pt x="35" y="61"/>
                      <a:pt x="35" y="60"/>
                    </a:cubicBezTo>
                    <a:cubicBezTo>
                      <a:pt x="34" y="60"/>
                      <a:pt x="34" y="60"/>
                      <a:pt x="34" y="60"/>
                    </a:cubicBezTo>
                    <a:cubicBezTo>
                      <a:pt x="34" y="60"/>
                      <a:pt x="34" y="60"/>
                      <a:pt x="34" y="59"/>
                    </a:cubicBezTo>
                    <a:cubicBezTo>
                      <a:pt x="34" y="59"/>
                      <a:pt x="34" y="59"/>
                      <a:pt x="34" y="59"/>
                    </a:cubicBezTo>
                    <a:cubicBezTo>
                      <a:pt x="34" y="59"/>
                      <a:pt x="33" y="59"/>
                      <a:pt x="33" y="58"/>
                    </a:cubicBezTo>
                    <a:cubicBezTo>
                      <a:pt x="33" y="58"/>
                      <a:pt x="33" y="58"/>
                      <a:pt x="33" y="58"/>
                    </a:cubicBezTo>
                    <a:cubicBezTo>
                      <a:pt x="33" y="58"/>
                      <a:pt x="33" y="58"/>
                      <a:pt x="33" y="58"/>
                    </a:cubicBezTo>
                    <a:cubicBezTo>
                      <a:pt x="33" y="58"/>
                      <a:pt x="33" y="58"/>
                      <a:pt x="33" y="58"/>
                    </a:cubicBezTo>
                    <a:cubicBezTo>
                      <a:pt x="27" y="52"/>
                      <a:pt x="27" y="52"/>
                      <a:pt x="27" y="52"/>
                    </a:cubicBezTo>
                    <a:cubicBezTo>
                      <a:pt x="24" y="49"/>
                      <a:pt x="24" y="49"/>
                      <a:pt x="24" y="49"/>
                    </a:cubicBezTo>
                    <a:cubicBezTo>
                      <a:pt x="20" y="44"/>
                      <a:pt x="20" y="37"/>
                      <a:pt x="24" y="32"/>
                    </a:cubicBezTo>
                    <a:cubicBezTo>
                      <a:pt x="32" y="24"/>
                      <a:pt x="32" y="24"/>
                      <a:pt x="32" y="24"/>
                    </a:cubicBezTo>
                    <a:cubicBezTo>
                      <a:pt x="37" y="20"/>
                      <a:pt x="44" y="20"/>
                      <a:pt x="50" y="24"/>
                    </a:cubicBezTo>
                    <a:cubicBezTo>
                      <a:pt x="52" y="26"/>
                      <a:pt x="52" y="26"/>
                      <a:pt x="52" y="26"/>
                    </a:cubicBezTo>
                    <a:cubicBezTo>
                      <a:pt x="57" y="31"/>
                      <a:pt x="57" y="31"/>
                      <a:pt x="57" y="31"/>
                    </a:cubicBezTo>
                    <a:cubicBezTo>
                      <a:pt x="59" y="33"/>
                      <a:pt x="59" y="33"/>
                      <a:pt x="59" y="33"/>
                    </a:cubicBezTo>
                    <a:cubicBezTo>
                      <a:pt x="61" y="35"/>
                      <a:pt x="64" y="36"/>
                      <a:pt x="66" y="36"/>
                    </a:cubicBezTo>
                    <a:cubicBezTo>
                      <a:pt x="69" y="36"/>
                      <a:pt x="72" y="34"/>
                      <a:pt x="74" y="33"/>
                    </a:cubicBezTo>
                    <a:cubicBezTo>
                      <a:pt x="75" y="32"/>
                      <a:pt x="76" y="30"/>
                      <a:pt x="77" y="29"/>
                    </a:cubicBezTo>
                    <a:cubicBezTo>
                      <a:pt x="77" y="29"/>
                      <a:pt x="77" y="29"/>
                      <a:pt x="77" y="29"/>
                    </a:cubicBezTo>
                    <a:cubicBezTo>
                      <a:pt x="77" y="29"/>
                      <a:pt x="77" y="28"/>
                      <a:pt x="78" y="28"/>
                    </a:cubicBezTo>
                    <a:cubicBezTo>
                      <a:pt x="78" y="28"/>
                      <a:pt x="78" y="28"/>
                      <a:pt x="78" y="28"/>
                    </a:cubicBezTo>
                    <a:cubicBezTo>
                      <a:pt x="78" y="28"/>
                      <a:pt x="78" y="27"/>
                      <a:pt x="78" y="27"/>
                    </a:cubicBezTo>
                    <a:cubicBezTo>
                      <a:pt x="78" y="27"/>
                      <a:pt x="78" y="27"/>
                      <a:pt x="78" y="27"/>
                    </a:cubicBezTo>
                    <a:cubicBezTo>
                      <a:pt x="78" y="27"/>
                      <a:pt x="78" y="26"/>
                      <a:pt x="78" y="26"/>
                    </a:cubicBezTo>
                    <a:cubicBezTo>
                      <a:pt x="78" y="26"/>
                      <a:pt x="78" y="26"/>
                      <a:pt x="78" y="26"/>
                    </a:cubicBezTo>
                    <a:cubicBezTo>
                      <a:pt x="78" y="26"/>
                      <a:pt x="78" y="25"/>
                      <a:pt x="78" y="25"/>
                    </a:cubicBezTo>
                    <a:cubicBezTo>
                      <a:pt x="78" y="25"/>
                      <a:pt x="78" y="25"/>
                      <a:pt x="78" y="25"/>
                    </a:cubicBezTo>
                    <a:cubicBezTo>
                      <a:pt x="78" y="25"/>
                      <a:pt x="78" y="25"/>
                      <a:pt x="78" y="25"/>
                    </a:cubicBezTo>
                    <a:cubicBezTo>
                      <a:pt x="78" y="25"/>
                      <a:pt x="78" y="25"/>
                      <a:pt x="78" y="25"/>
                    </a:cubicBezTo>
                    <a:cubicBezTo>
                      <a:pt x="78" y="22"/>
                      <a:pt x="78" y="22"/>
                      <a:pt x="78" y="22"/>
                    </a:cubicBezTo>
                    <a:cubicBezTo>
                      <a:pt x="78" y="16"/>
                      <a:pt x="78" y="16"/>
                      <a:pt x="78" y="16"/>
                    </a:cubicBezTo>
                    <a:cubicBezTo>
                      <a:pt x="78" y="12"/>
                      <a:pt x="78" y="12"/>
                      <a:pt x="78" y="12"/>
                    </a:cubicBezTo>
                    <a:cubicBezTo>
                      <a:pt x="79" y="5"/>
                      <a:pt x="84" y="0"/>
                      <a:pt x="91" y="0"/>
                    </a:cubicBezTo>
                    <a:cubicBezTo>
                      <a:pt x="102" y="0"/>
                      <a:pt x="102" y="0"/>
                      <a:pt x="102" y="0"/>
                    </a:cubicBezTo>
                    <a:cubicBezTo>
                      <a:pt x="108" y="0"/>
                      <a:pt x="114" y="5"/>
                      <a:pt x="114" y="12"/>
                    </a:cubicBezTo>
                    <a:cubicBezTo>
                      <a:pt x="114" y="16"/>
                      <a:pt x="114" y="16"/>
                      <a:pt x="114" y="16"/>
                    </a:cubicBezTo>
                    <a:cubicBezTo>
                      <a:pt x="114" y="22"/>
                      <a:pt x="114" y="22"/>
                      <a:pt x="114" y="22"/>
                    </a:cubicBezTo>
                    <a:cubicBezTo>
                      <a:pt x="114" y="25"/>
                      <a:pt x="114" y="25"/>
                      <a:pt x="114" y="25"/>
                    </a:cubicBezTo>
                    <a:cubicBezTo>
                      <a:pt x="115" y="28"/>
                      <a:pt x="116" y="30"/>
                      <a:pt x="118" y="32"/>
                    </a:cubicBezTo>
                    <a:cubicBezTo>
                      <a:pt x="119" y="33"/>
                      <a:pt x="120" y="34"/>
                      <a:pt x="122" y="35"/>
                    </a:cubicBezTo>
                    <a:cubicBezTo>
                      <a:pt x="126" y="36"/>
                      <a:pt x="130" y="36"/>
                      <a:pt x="134" y="33"/>
                    </a:cubicBezTo>
                    <a:cubicBezTo>
                      <a:pt x="134" y="33"/>
                      <a:pt x="134" y="33"/>
                      <a:pt x="134" y="33"/>
                    </a:cubicBezTo>
                    <a:cubicBezTo>
                      <a:pt x="134" y="33"/>
                      <a:pt x="134" y="33"/>
                      <a:pt x="134" y="33"/>
                    </a:cubicBezTo>
                    <a:cubicBezTo>
                      <a:pt x="140" y="26"/>
                      <a:pt x="140" y="26"/>
                      <a:pt x="140" y="26"/>
                    </a:cubicBezTo>
                    <a:cubicBezTo>
                      <a:pt x="143" y="24"/>
                      <a:pt x="143" y="24"/>
                      <a:pt x="143" y="24"/>
                    </a:cubicBezTo>
                    <a:cubicBezTo>
                      <a:pt x="148" y="20"/>
                      <a:pt x="155" y="20"/>
                      <a:pt x="161" y="24"/>
                    </a:cubicBezTo>
                    <a:cubicBezTo>
                      <a:pt x="169" y="32"/>
                      <a:pt x="169" y="32"/>
                      <a:pt x="169" y="32"/>
                    </a:cubicBezTo>
                    <a:cubicBezTo>
                      <a:pt x="173" y="37"/>
                      <a:pt x="173" y="44"/>
                      <a:pt x="169" y="49"/>
                    </a:cubicBezTo>
                    <a:cubicBezTo>
                      <a:pt x="166" y="52"/>
                      <a:pt x="166" y="52"/>
                      <a:pt x="166" y="52"/>
                    </a:cubicBezTo>
                    <a:cubicBezTo>
                      <a:pt x="161" y="56"/>
                      <a:pt x="161" y="56"/>
                      <a:pt x="161" y="56"/>
                    </a:cubicBezTo>
                    <a:cubicBezTo>
                      <a:pt x="159" y="59"/>
                      <a:pt x="159" y="59"/>
                      <a:pt x="159" y="59"/>
                    </a:cubicBezTo>
                    <a:cubicBezTo>
                      <a:pt x="159" y="60"/>
                      <a:pt x="158" y="61"/>
                      <a:pt x="157" y="62"/>
                    </a:cubicBezTo>
                    <a:cubicBezTo>
                      <a:pt x="157" y="63"/>
                      <a:pt x="157" y="65"/>
                      <a:pt x="157" y="66"/>
                    </a:cubicBezTo>
                    <a:cubicBezTo>
                      <a:pt x="157" y="70"/>
                      <a:pt x="159" y="74"/>
                      <a:pt x="162" y="76"/>
                    </a:cubicBezTo>
                    <a:cubicBezTo>
                      <a:pt x="162" y="76"/>
                      <a:pt x="162" y="76"/>
                      <a:pt x="162" y="76"/>
                    </a:cubicBezTo>
                    <a:cubicBezTo>
                      <a:pt x="164" y="77"/>
                      <a:pt x="166" y="78"/>
                      <a:pt x="168" y="78"/>
                    </a:cubicBezTo>
                    <a:cubicBezTo>
                      <a:pt x="168" y="78"/>
                      <a:pt x="168" y="78"/>
                      <a:pt x="168" y="78"/>
                    </a:cubicBezTo>
                    <a:cubicBezTo>
                      <a:pt x="168" y="78"/>
                      <a:pt x="168" y="78"/>
                      <a:pt x="168" y="78"/>
                    </a:cubicBezTo>
                    <a:cubicBezTo>
                      <a:pt x="177" y="78"/>
                      <a:pt x="177" y="78"/>
                      <a:pt x="177" y="78"/>
                    </a:cubicBezTo>
                    <a:cubicBezTo>
                      <a:pt x="181" y="78"/>
                      <a:pt x="181" y="78"/>
                      <a:pt x="181" y="78"/>
                    </a:cubicBezTo>
                    <a:cubicBezTo>
                      <a:pt x="187" y="79"/>
                      <a:pt x="192" y="84"/>
                      <a:pt x="193" y="90"/>
                    </a:cubicBezTo>
                    <a:close/>
                    <a:moveTo>
                      <a:pt x="96" y="66"/>
                    </a:moveTo>
                    <a:cubicBezTo>
                      <a:pt x="80" y="66"/>
                      <a:pt x="66" y="79"/>
                      <a:pt x="66" y="96"/>
                    </a:cubicBezTo>
                    <a:cubicBezTo>
                      <a:pt x="66" y="113"/>
                      <a:pt x="80" y="126"/>
                      <a:pt x="96" y="126"/>
                    </a:cubicBezTo>
                    <a:cubicBezTo>
                      <a:pt x="113" y="126"/>
                      <a:pt x="127" y="113"/>
                      <a:pt x="127" y="96"/>
                    </a:cubicBezTo>
                    <a:cubicBezTo>
                      <a:pt x="127" y="79"/>
                      <a:pt x="113" y="66"/>
                      <a:pt x="96"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63" name="Freeform 3298"/>
            <p:cNvSpPr>
              <a:spLocks noChangeAspect="1"/>
            </p:cNvSpPr>
            <p:nvPr/>
          </p:nvSpPr>
          <p:spPr bwMode="gray">
            <a:xfrm>
              <a:off x="1315930" y="3572455"/>
              <a:ext cx="544115" cy="404813"/>
            </a:xfrm>
            <a:custGeom>
              <a:avLst/>
              <a:gdLst>
                <a:gd name="T0" fmla="*/ 162 w 193"/>
                <a:gd name="T1" fmla="*/ 24 h 144"/>
                <a:gd name="T2" fmla="*/ 92 w 193"/>
                <a:gd name="T3" fmla="*/ 24 h 144"/>
                <a:gd name="T4" fmla="*/ 84 w 193"/>
                <a:gd name="T5" fmla="*/ 12 h 144"/>
                <a:gd name="T6" fmla="*/ 60 w 193"/>
                <a:gd name="T7" fmla="*/ 0 h 144"/>
                <a:gd name="T8" fmla="*/ 30 w 193"/>
                <a:gd name="T9" fmla="*/ 0 h 144"/>
                <a:gd name="T10" fmla="*/ 0 w 193"/>
                <a:gd name="T11" fmla="*/ 30 h 144"/>
                <a:gd name="T12" fmla="*/ 0 w 193"/>
                <a:gd name="T13" fmla="*/ 54 h 144"/>
                <a:gd name="T14" fmla="*/ 0 w 193"/>
                <a:gd name="T15" fmla="*/ 114 h 144"/>
                <a:gd name="T16" fmla="*/ 30 w 193"/>
                <a:gd name="T17" fmla="*/ 144 h 144"/>
                <a:gd name="T18" fmla="*/ 162 w 193"/>
                <a:gd name="T19" fmla="*/ 144 h 144"/>
                <a:gd name="T20" fmla="*/ 193 w 193"/>
                <a:gd name="T21" fmla="*/ 114 h 144"/>
                <a:gd name="T22" fmla="*/ 193 w 193"/>
                <a:gd name="T23" fmla="*/ 54 h 144"/>
                <a:gd name="T24" fmla="*/ 162 w 193"/>
                <a:gd name="T25" fmla="*/ 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44">
                  <a:moveTo>
                    <a:pt x="162" y="24"/>
                  </a:moveTo>
                  <a:cubicBezTo>
                    <a:pt x="92" y="24"/>
                    <a:pt x="92" y="24"/>
                    <a:pt x="92" y="24"/>
                  </a:cubicBezTo>
                  <a:cubicBezTo>
                    <a:pt x="84" y="12"/>
                    <a:pt x="84" y="12"/>
                    <a:pt x="84" y="12"/>
                  </a:cubicBezTo>
                  <a:cubicBezTo>
                    <a:pt x="79" y="4"/>
                    <a:pt x="79" y="0"/>
                    <a:pt x="60" y="0"/>
                  </a:cubicBezTo>
                  <a:cubicBezTo>
                    <a:pt x="30" y="0"/>
                    <a:pt x="30" y="0"/>
                    <a:pt x="30" y="0"/>
                  </a:cubicBezTo>
                  <a:cubicBezTo>
                    <a:pt x="13" y="0"/>
                    <a:pt x="0" y="13"/>
                    <a:pt x="0" y="30"/>
                  </a:cubicBezTo>
                  <a:cubicBezTo>
                    <a:pt x="0" y="54"/>
                    <a:pt x="0" y="54"/>
                    <a:pt x="0" y="54"/>
                  </a:cubicBezTo>
                  <a:cubicBezTo>
                    <a:pt x="0" y="114"/>
                    <a:pt x="0" y="114"/>
                    <a:pt x="0" y="114"/>
                  </a:cubicBezTo>
                  <a:cubicBezTo>
                    <a:pt x="0" y="131"/>
                    <a:pt x="13" y="144"/>
                    <a:pt x="30" y="144"/>
                  </a:cubicBezTo>
                  <a:cubicBezTo>
                    <a:pt x="162" y="144"/>
                    <a:pt x="162" y="144"/>
                    <a:pt x="162" y="144"/>
                  </a:cubicBezTo>
                  <a:cubicBezTo>
                    <a:pt x="179" y="144"/>
                    <a:pt x="193" y="131"/>
                    <a:pt x="193" y="114"/>
                  </a:cubicBezTo>
                  <a:cubicBezTo>
                    <a:pt x="193" y="54"/>
                    <a:pt x="193" y="54"/>
                    <a:pt x="193" y="54"/>
                  </a:cubicBezTo>
                  <a:cubicBezTo>
                    <a:pt x="193" y="37"/>
                    <a:pt x="179" y="24"/>
                    <a:pt x="162" y="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64" name="Gruppieren 227"/>
            <p:cNvGrpSpPr>
              <a:grpSpLocks noChangeAspect="1"/>
            </p:cNvGrpSpPr>
            <p:nvPr/>
          </p:nvGrpSpPr>
          <p:grpSpPr bwMode="gray">
            <a:xfrm>
              <a:off x="8672881" y="598640"/>
              <a:ext cx="514708" cy="517327"/>
              <a:chOff x="5381625" y="5992813"/>
              <a:chExt cx="623888" cy="627063"/>
            </a:xfrm>
            <a:solidFill>
              <a:schemeClr val="accent3"/>
            </a:solidFill>
          </p:grpSpPr>
          <p:sp>
            <p:nvSpPr>
              <p:cNvPr id="190" name="Freeform 3329"/>
              <p:cNvSpPr>
                <a:spLocks noEditPoints="1"/>
              </p:cNvSpPr>
              <p:nvPr/>
            </p:nvSpPr>
            <p:spPr bwMode="gray">
              <a:xfrm>
                <a:off x="5381625" y="5992813"/>
                <a:ext cx="623888" cy="627063"/>
              </a:xfrm>
              <a:custGeom>
                <a:avLst/>
                <a:gdLst>
                  <a:gd name="T0" fmla="*/ 125 w 166"/>
                  <a:gd name="T1" fmla="*/ 101 h 167"/>
                  <a:gd name="T2" fmla="*/ 134 w 166"/>
                  <a:gd name="T3" fmla="*/ 67 h 167"/>
                  <a:gd name="T4" fmla="*/ 67 w 166"/>
                  <a:gd name="T5" fmla="*/ 0 h 167"/>
                  <a:gd name="T6" fmla="*/ 0 w 166"/>
                  <a:gd name="T7" fmla="*/ 67 h 167"/>
                  <a:gd name="T8" fmla="*/ 67 w 166"/>
                  <a:gd name="T9" fmla="*/ 134 h 167"/>
                  <a:gd name="T10" fmla="*/ 101 w 166"/>
                  <a:gd name="T11" fmla="*/ 125 h 167"/>
                  <a:gd name="T12" fmla="*/ 136 w 166"/>
                  <a:gd name="T13" fmla="*/ 160 h 167"/>
                  <a:gd name="T14" fmla="*/ 160 w 166"/>
                  <a:gd name="T15" fmla="*/ 160 h 167"/>
                  <a:gd name="T16" fmla="*/ 160 w 166"/>
                  <a:gd name="T17" fmla="*/ 136 h 167"/>
                  <a:gd name="T18" fmla="*/ 125 w 166"/>
                  <a:gd name="T19" fmla="*/ 101 h 167"/>
                  <a:gd name="T20" fmla="*/ 67 w 166"/>
                  <a:gd name="T21" fmla="*/ 118 h 167"/>
                  <a:gd name="T22" fmla="*/ 17 w 166"/>
                  <a:gd name="T23" fmla="*/ 67 h 167"/>
                  <a:gd name="T24" fmla="*/ 67 w 166"/>
                  <a:gd name="T25" fmla="*/ 17 h 167"/>
                  <a:gd name="T26" fmla="*/ 117 w 166"/>
                  <a:gd name="T27" fmla="*/ 67 h 167"/>
                  <a:gd name="T28" fmla="*/ 67 w 166"/>
                  <a:gd name="T29" fmla="*/ 11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67">
                    <a:moveTo>
                      <a:pt x="125" y="101"/>
                    </a:moveTo>
                    <a:cubicBezTo>
                      <a:pt x="131" y="91"/>
                      <a:pt x="134" y="80"/>
                      <a:pt x="134" y="67"/>
                    </a:cubicBezTo>
                    <a:cubicBezTo>
                      <a:pt x="134" y="30"/>
                      <a:pt x="104" y="0"/>
                      <a:pt x="67" y="0"/>
                    </a:cubicBezTo>
                    <a:cubicBezTo>
                      <a:pt x="30" y="0"/>
                      <a:pt x="0" y="30"/>
                      <a:pt x="0" y="67"/>
                    </a:cubicBezTo>
                    <a:cubicBezTo>
                      <a:pt x="0" y="104"/>
                      <a:pt x="30" y="134"/>
                      <a:pt x="67" y="134"/>
                    </a:cubicBezTo>
                    <a:cubicBezTo>
                      <a:pt x="79" y="134"/>
                      <a:pt x="91" y="131"/>
                      <a:pt x="101" y="125"/>
                    </a:cubicBezTo>
                    <a:cubicBezTo>
                      <a:pt x="136" y="160"/>
                      <a:pt x="136" y="160"/>
                      <a:pt x="136" y="160"/>
                    </a:cubicBezTo>
                    <a:cubicBezTo>
                      <a:pt x="142" y="167"/>
                      <a:pt x="153" y="167"/>
                      <a:pt x="160" y="160"/>
                    </a:cubicBezTo>
                    <a:cubicBezTo>
                      <a:pt x="166" y="153"/>
                      <a:pt x="166" y="143"/>
                      <a:pt x="160" y="136"/>
                    </a:cubicBezTo>
                    <a:lnTo>
                      <a:pt x="125" y="101"/>
                    </a:lnTo>
                    <a:close/>
                    <a:moveTo>
                      <a:pt x="67" y="118"/>
                    </a:moveTo>
                    <a:cubicBezTo>
                      <a:pt x="39" y="118"/>
                      <a:pt x="17" y="95"/>
                      <a:pt x="17" y="67"/>
                    </a:cubicBezTo>
                    <a:cubicBezTo>
                      <a:pt x="17" y="40"/>
                      <a:pt x="39" y="17"/>
                      <a:pt x="67" y="17"/>
                    </a:cubicBezTo>
                    <a:cubicBezTo>
                      <a:pt x="95" y="17"/>
                      <a:pt x="117" y="40"/>
                      <a:pt x="117" y="67"/>
                    </a:cubicBezTo>
                    <a:cubicBezTo>
                      <a:pt x="117" y="95"/>
                      <a:pt x="95" y="118"/>
                      <a:pt x="67" y="1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1" name="Freeform 3330"/>
              <p:cNvSpPr>
                <a:spLocks/>
              </p:cNvSpPr>
              <p:nvPr/>
            </p:nvSpPr>
            <p:spPr bwMode="gray">
              <a:xfrm>
                <a:off x="5487988" y="6099176"/>
                <a:ext cx="146050" cy="146050"/>
              </a:xfrm>
              <a:custGeom>
                <a:avLst/>
                <a:gdLst>
                  <a:gd name="T0" fmla="*/ 0 w 39"/>
                  <a:gd name="T1" fmla="*/ 39 h 39"/>
                  <a:gd name="T2" fmla="*/ 11 w 39"/>
                  <a:gd name="T3" fmla="*/ 39 h 39"/>
                  <a:gd name="T4" fmla="*/ 39 w 39"/>
                  <a:gd name="T5" fmla="*/ 11 h 39"/>
                  <a:gd name="T6" fmla="*/ 39 w 39"/>
                  <a:gd name="T7" fmla="*/ 0 h 39"/>
                  <a:gd name="T8" fmla="*/ 0 w 39"/>
                  <a:gd name="T9" fmla="*/ 39 h 39"/>
                </a:gdLst>
                <a:ahLst/>
                <a:cxnLst>
                  <a:cxn ang="0">
                    <a:pos x="T0" y="T1"/>
                  </a:cxn>
                  <a:cxn ang="0">
                    <a:pos x="T2" y="T3"/>
                  </a:cxn>
                  <a:cxn ang="0">
                    <a:pos x="T4" y="T5"/>
                  </a:cxn>
                  <a:cxn ang="0">
                    <a:pos x="T6" y="T7"/>
                  </a:cxn>
                  <a:cxn ang="0">
                    <a:pos x="T8" y="T9"/>
                  </a:cxn>
                </a:cxnLst>
                <a:rect l="0" t="0" r="r" b="b"/>
                <a:pathLst>
                  <a:path w="39" h="39">
                    <a:moveTo>
                      <a:pt x="0" y="39"/>
                    </a:moveTo>
                    <a:cubicBezTo>
                      <a:pt x="11" y="39"/>
                      <a:pt x="11" y="39"/>
                      <a:pt x="11" y="39"/>
                    </a:cubicBezTo>
                    <a:cubicBezTo>
                      <a:pt x="11" y="24"/>
                      <a:pt x="24" y="11"/>
                      <a:pt x="39" y="11"/>
                    </a:cubicBezTo>
                    <a:cubicBezTo>
                      <a:pt x="39" y="0"/>
                      <a:pt x="39" y="0"/>
                      <a:pt x="39" y="0"/>
                    </a:cubicBezTo>
                    <a:cubicBezTo>
                      <a:pt x="17" y="0"/>
                      <a:pt x="0" y="18"/>
                      <a:pt x="0" y="39"/>
                    </a:cubicBezTo>
                    <a:close/>
                  </a:path>
                </a:pathLst>
              </a:custGeom>
              <a:grpFill/>
              <a:ln w="9525" cap="rnd">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65" name="Freeform 2173"/>
            <p:cNvSpPr>
              <a:spLocks noChangeAspect="1" noEditPoints="1"/>
            </p:cNvSpPr>
            <p:nvPr/>
          </p:nvSpPr>
          <p:spPr bwMode="gray">
            <a:xfrm>
              <a:off x="1963958" y="4509275"/>
              <a:ext cx="599440" cy="600075"/>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250 w 400"/>
                <a:gd name="T11" fmla="*/ 207 h 400"/>
                <a:gd name="T12" fmla="*/ 218 w 400"/>
                <a:gd name="T13" fmla="*/ 207 h 400"/>
                <a:gd name="T14" fmla="*/ 218 w 400"/>
                <a:gd name="T15" fmla="*/ 323 h 400"/>
                <a:gd name="T16" fmla="*/ 169 w 400"/>
                <a:gd name="T17" fmla="*/ 323 h 400"/>
                <a:gd name="T18" fmla="*/ 169 w 400"/>
                <a:gd name="T19" fmla="*/ 207 h 400"/>
                <a:gd name="T20" fmla="*/ 147 w 400"/>
                <a:gd name="T21" fmla="*/ 207 h 400"/>
                <a:gd name="T22" fmla="*/ 147 w 400"/>
                <a:gd name="T23" fmla="*/ 166 h 400"/>
                <a:gd name="T24" fmla="*/ 169 w 400"/>
                <a:gd name="T25" fmla="*/ 166 h 400"/>
                <a:gd name="T26" fmla="*/ 169 w 400"/>
                <a:gd name="T27" fmla="*/ 140 h 400"/>
                <a:gd name="T28" fmla="*/ 218 w 400"/>
                <a:gd name="T29" fmla="*/ 91 h 400"/>
                <a:gd name="T30" fmla="*/ 254 w 400"/>
                <a:gd name="T31" fmla="*/ 91 h 400"/>
                <a:gd name="T32" fmla="*/ 254 w 400"/>
                <a:gd name="T33" fmla="*/ 131 h 400"/>
                <a:gd name="T34" fmla="*/ 228 w 400"/>
                <a:gd name="T35" fmla="*/ 131 h 400"/>
                <a:gd name="T36" fmla="*/ 218 w 400"/>
                <a:gd name="T37" fmla="*/ 142 h 400"/>
                <a:gd name="T38" fmla="*/ 218 w 400"/>
                <a:gd name="T39" fmla="*/ 166 h 400"/>
                <a:gd name="T40" fmla="*/ 254 w 400"/>
                <a:gd name="T41" fmla="*/ 166 h 400"/>
                <a:gd name="T42" fmla="*/ 250 w 400"/>
                <a:gd name="T43" fmla="*/ 207 h 400"/>
                <a:gd name="T44" fmla="*/ 250 w 400"/>
                <a:gd name="T45" fmla="*/ 207 h 400"/>
                <a:gd name="T46" fmla="*/ 250 w 400"/>
                <a:gd name="T47" fmla="*/ 20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0" h="400">
                  <a:moveTo>
                    <a:pt x="200" y="0"/>
                  </a:moveTo>
                  <a:cubicBezTo>
                    <a:pt x="90" y="0"/>
                    <a:pt x="0" y="90"/>
                    <a:pt x="0" y="200"/>
                  </a:cubicBezTo>
                  <a:cubicBezTo>
                    <a:pt x="0" y="310"/>
                    <a:pt x="90" y="400"/>
                    <a:pt x="200" y="400"/>
                  </a:cubicBezTo>
                  <a:cubicBezTo>
                    <a:pt x="311" y="400"/>
                    <a:pt x="400" y="310"/>
                    <a:pt x="400" y="200"/>
                  </a:cubicBezTo>
                  <a:cubicBezTo>
                    <a:pt x="400" y="90"/>
                    <a:pt x="311" y="0"/>
                    <a:pt x="200" y="0"/>
                  </a:cubicBezTo>
                  <a:close/>
                  <a:moveTo>
                    <a:pt x="250" y="207"/>
                  </a:moveTo>
                  <a:cubicBezTo>
                    <a:pt x="218" y="207"/>
                    <a:pt x="218" y="207"/>
                    <a:pt x="218" y="207"/>
                  </a:cubicBezTo>
                  <a:cubicBezTo>
                    <a:pt x="218" y="323"/>
                    <a:pt x="218" y="323"/>
                    <a:pt x="218" y="323"/>
                  </a:cubicBezTo>
                  <a:cubicBezTo>
                    <a:pt x="169" y="323"/>
                    <a:pt x="169" y="323"/>
                    <a:pt x="169" y="323"/>
                  </a:cubicBezTo>
                  <a:cubicBezTo>
                    <a:pt x="169" y="207"/>
                    <a:pt x="169" y="207"/>
                    <a:pt x="169" y="207"/>
                  </a:cubicBezTo>
                  <a:cubicBezTo>
                    <a:pt x="147" y="207"/>
                    <a:pt x="147" y="207"/>
                    <a:pt x="147" y="207"/>
                  </a:cubicBezTo>
                  <a:cubicBezTo>
                    <a:pt x="147" y="166"/>
                    <a:pt x="147" y="166"/>
                    <a:pt x="147" y="166"/>
                  </a:cubicBezTo>
                  <a:cubicBezTo>
                    <a:pt x="169" y="166"/>
                    <a:pt x="169" y="166"/>
                    <a:pt x="169" y="166"/>
                  </a:cubicBezTo>
                  <a:cubicBezTo>
                    <a:pt x="169" y="140"/>
                    <a:pt x="169" y="140"/>
                    <a:pt x="169" y="140"/>
                  </a:cubicBezTo>
                  <a:cubicBezTo>
                    <a:pt x="169" y="121"/>
                    <a:pt x="178" y="91"/>
                    <a:pt x="218" y="91"/>
                  </a:cubicBezTo>
                  <a:cubicBezTo>
                    <a:pt x="254" y="91"/>
                    <a:pt x="254" y="91"/>
                    <a:pt x="254" y="91"/>
                  </a:cubicBezTo>
                  <a:cubicBezTo>
                    <a:pt x="254" y="131"/>
                    <a:pt x="254" y="131"/>
                    <a:pt x="254" y="131"/>
                  </a:cubicBezTo>
                  <a:cubicBezTo>
                    <a:pt x="228" y="131"/>
                    <a:pt x="228" y="131"/>
                    <a:pt x="228" y="131"/>
                  </a:cubicBezTo>
                  <a:cubicBezTo>
                    <a:pt x="224" y="131"/>
                    <a:pt x="218" y="133"/>
                    <a:pt x="218" y="142"/>
                  </a:cubicBezTo>
                  <a:cubicBezTo>
                    <a:pt x="218" y="166"/>
                    <a:pt x="218" y="166"/>
                    <a:pt x="218" y="166"/>
                  </a:cubicBezTo>
                  <a:cubicBezTo>
                    <a:pt x="254" y="166"/>
                    <a:pt x="254" y="166"/>
                    <a:pt x="254" y="166"/>
                  </a:cubicBezTo>
                  <a:lnTo>
                    <a:pt x="250" y="207"/>
                  </a:lnTo>
                  <a:close/>
                  <a:moveTo>
                    <a:pt x="250" y="207"/>
                  </a:moveTo>
                  <a:cubicBezTo>
                    <a:pt x="250" y="207"/>
                    <a:pt x="250" y="207"/>
                    <a:pt x="250" y="207"/>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6" name="Freeform 2188"/>
            <p:cNvSpPr>
              <a:spLocks noChangeAspect="1" noEditPoints="1"/>
            </p:cNvSpPr>
            <p:nvPr/>
          </p:nvSpPr>
          <p:spPr bwMode="gray">
            <a:xfrm>
              <a:off x="5762402" y="1952126"/>
              <a:ext cx="600075" cy="599440"/>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290 w 400"/>
                <a:gd name="T11" fmla="*/ 154 h 400"/>
                <a:gd name="T12" fmla="*/ 290 w 400"/>
                <a:gd name="T13" fmla="*/ 160 h 400"/>
                <a:gd name="T14" fmla="*/ 159 w 400"/>
                <a:gd name="T15" fmla="*/ 291 h 400"/>
                <a:gd name="T16" fmla="*/ 88 w 400"/>
                <a:gd name="T17" fmla="*/ 270 h 400"/>
                <a:gd name="T18" fmla="*/ 99 w 400"/>
                <a:gd name="T19" fmla="*/ 271 h 400"/>
                <a:gd name="T20" fmla="*/ 156 w 400"/>
                <a:gd name="T21" fmla="*/ 251 h 400"/>
                <a:gd name="T22" fmla="*/ 113 w 400"/>
                <a:gd name="T23" fmla="*/ 219 h 400"/>
                <a:gd name="T24" fmla="*/ 122 w 400"/>
                <a:gd name="T25" fmla="*/ 220 h 400"/>
                <a:gd name="T26" fmla="*/ 134 w 400"/>
                <a:gd name="T27" fmla="*/ 219 h 400"/>
                <a:gd name="T28" fmla="*/ 97 w 400"/>
                <a:gd name="T29" fmla="*/ 173 h 400"/>
                <a:gd name="T30" fmla="*/ 97 w 400"/>
                <a:gd name="T31" fmla="*/ 173 h 400"/>
                <a:gd name="T32" fmla="*/ 118 w 400"/>
                <a:gd name="T33" fmla="*/ 179 h 400"/>
                <a:gd name="T34" fmla="*/ 98 w 400"/>
                <a:gd name="T35" fmla="*/ 140 h 400"/>
                <a:gd name="T36" fmla="*/ 104 w 400"/>
                <a:gd name="T37" fmla="*/ 117 h 400"/>
                <a:gd name="T38" fmla="*/ 199 w 400"/>
                <a:gd name="T39" fmla="*/ 165 h 400"/>
                <a:gd name="T40" fmla="*/ 198 w 400"/>
                <a:gd name="T41" fmla="*/ 155 h 400"/>
                <a:gd name="T42" fmla="*/ 244 w 400"/>
                <a:gd name="T43" fmla="*/ 109 h 400"/>
                <a:gd name="T44" fmla="*/ 277 w 400"/>
                <a:gd name="T45" fmla="*/ 123 h 400"/>
                <a:gd name="T46" fmla="*/ 306 w 400"/>
                <a:gd name="T47" fmla="*/ 112 h 400"/>
                <a:gd name="T48" fmla="*/ 286 w 400"/>
                <a:gd name="T49" fmla="*/ 138 h 400"/>
                <a:gd name="T50" fmla="*/ 313 w 400"/>
                <a:gd name="T51" fmla="*/ 130 h 400"/>
                <a:gd name="T52" fmla="*/ 290 w 400"/>
                <a:gd name="T53" fmla="*/ 154 h 400"/>
                <a:gd name="T54" fmla="*/ 290 w 400"/>
                <a:gd name="T55" fmla="*/ 154 h 400"/>
                <a:gd name="T56" fmla="*/ 290 w 400"/>
                <a:gd name="T57" fmla="*/ 15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0" h="400">
                  <a:moveTo>
                    <a:pt x="200" y="0"/>
                  </a:moveTo>
                  <a:cubicBezTo>
                    <a:pt x="90" y="0"/>
                    <a:pt x="0" y="90"/>
                    <a:pt x="0" y="200"/>
                  </a:cubicBezTo>
                  <a:cubicBezTo>
                    <a:pt x="0" y="310"/>
                    <a:pt x="90" y="400"/>
                    <a:pt x="200" y="400"/>
                  </a:cubicBezTo>
                  <a:cubicBezTo>
                    <a:pt x="311" y="400"/>
                    <a:pt x="400" y="310"/>
                    <a:pt x="400" y="200"/>
                  </a:cubicBezTo>
                  <a:cubicBezTo>
                    <a:pt x="400" y="90"/>
                    <a:pt x="311" y="0"/>
                    <a:pt x="200" y="0"/>
                  </a:cubicBezTo>
                  <a:close/>
                  <a:moveTo>
                    <a:pt x="290" y="154"/>
                  </a:moveTo>
                  <a:cubicBezTo>
                    <a:pt x="290" y="156"/>
                    <a:pt x="290" y="158"/>
                    <a:pt x="290" y="160"/>
                  </a:cubicBezTo>
                  <a:cubicBezTo>
                    <a:pt x="290" y="221"/>
                    <a:pt x="244" y="291"/>
                    <a:pt x="159" y="291"/>
                  </a:cubicBezTo>
                  <a:cubicBezTo>
                    <a:pt x="133" y="291"/>
                    <a:pt x="109" y="284"/>
                    <a:pt x="88" y="270"/>
                  </a:cubicBezTo>
                  <a:cubicBezTo>
                    <a:pt x="92" y="271"/>
                    <a:pt x="96" y="271"/>
                    <a:pt x="99" y="271"/>
                  </a:cubicBezTo>
                  <a:cubicBezTo>
                    <a:pt x="121" y="271"/>
                    <a:pt x="141" y="264"/>
                    <a:pt x="156" y="251"/>
                  </a:cubicBezTo>
                  <a:cubicBezTo>
                    <a:pt x="136" y="251"/>
                    <a:pt x="119" y="238"/>
                    <a:pt x="113" y="219"/>
                  </a:cubicBezTo>
                  <a:cubicBezTo>
                    <a:pt x="116" y="220"/>
                    <a:pt x="119" y="220"/>
                    <a:pt x="122" y="220"/>
                  </a:cubicBezTo>
                  <a:cubicBezTo>
                    <a:pt x="126" y="220"/>
                    <a:pt x="130" y="220"/>
                    <a:pt x="134" y="219"/>
                  </a:cubicBezTo>
                  <a:cubicBezTo>
                    <a:pt x="113" y="214"/>
                    <a:pt x="97" y="196"/>
                    <a:pt x="97" y="173"/>
                  </a:cubicBezTo>
                  <a:cubicBezTo>
                    <a:pt x="97" y="173"/>
                    <a:pt x="97" y="173"/>
                    <a:pt x="97" y="173"/>
                  </a:cubicBezTo>
                  <a:cubicBezTo>
                    <a:pt x="103" y="176"/>
                    <a:pt x="111" y="178"/>
                    <a:pt x="118" y="179"/>
                  </a:cubicBezTo>
                  <a:cubicBezTo>
                    <a:pt x="106" y="170"/>
                    <a:pt x="98" y="156"/>
                    <a:pt x="98" y="140"/>
                  </a:cubicBezTo>
                  <a:cubicBezTo>
                    <a:pt x="98" y="132"/>
                    <a:pt x="100" y="124"/>
                    <a:pt x="104" y="117"/>
                  </a:cubicBezTo>
                  <a:cubicBezTo>
                    <a:pt x="127" y="145"/>
                    <a:pt x="161" y="163"/>
                    <a:pt x="199" y="165"/>
                  </a:cubicBezTo>
                  <a:cubicBezTo>
                    <a:pt x="198" y="162"/>
                    <a:pt x="198" y="158"/>
                    <a:pt x="198" y="155"/>
                  </a:cubicBezTo>
                  <a:cubicBezTo>
                    <a:pt x="198" y="129"/>
                    <a:pt x="218" y="109"/>
                    <a:pt x="244" y="109"/>
                  </a:cubicBezTo>
                  <a:cubicBezTo>
                    <a:pt x="257" y="109"/>
                    <a:pt x="269" y="114"/>
                    <a:pt x="277" y="123"/>
                  </a:cubicBezTo>
                  <a:cubicBezTo>
                    <a:pt x="288" y="121"/>
                    <a:pt x="298" y="117"/>
                    <a:pt x="306" y="112"/>
                  </a:cubicBezTo>
                  <a:cubicBezTo>
                    <a:pt x="303" y="123"/>
                    <a:pt x="296" y="132"/>
                    <a:pt x="286" y="138"/>
                  </a:cubicBezTo>
                  <a:cubicBezTo>
                    <a:pt x="296" y="137"/>
                    <a:pt x="304" y="134"/>
                    <a:pt x="313" y="130"/>
                  </a:cubicBezTo>
                  <a:cubicBezTo>
                    <a:pt x="306" y="140"/>
                    <a:pt x="299" y="148"/>
                    <a:pt x="290" y="154"/>
                  </a:cubicBezTo>
                  <a:close/>
                  <a:moveTo>
                    <a:pt x="290" y="154"/>
                  </a:moveTo>
                  <a:cubicBezTo>
                    <a:pt x="290" y="154"/>
                    <a:pt x="290" y="154"/>
                    <a:pt x="290" y="154"/>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67" name="Gruppieren 235"/>
            <p:cNvGrpSpPr>
              <a:grpSpLocks noChangeAspect="1"/>
            </p:cNvGrpSpPr>
            <p:nvPr/>
          </p:nvGrpSpPr>
          <p:grpSpPr bwMode="gray">
            <a:xfrm>
              <a:off x="4269794" y="2362950"/>
              <a:ext cx="1142518" cy="697539"/>
              <a:chOff x="6700838" y="5688013"/>
              <a:chExt cx="754062" cy="460375"/>
            </a:xfrm>
            <a:solidFill>
              <a:schemeClr val="bg1"/>
            </a:solidFill>
          </p:grpSpPr>
          <p:sp>
            <p:nvSpPr>
              <p:cNvPr id="188" name="Freeform 1146"/>
              <p:cNvSpPr>
                <a:spLocks/>
              </p:cNvSpPr>
              <p:nvPr/>
            </p:nvSpPr>
            <p:spPr bwMode="gray">
              <a:xfrm>
                <a:off x="6981825" y="5826126"/>
                <a:ext cx="187325" cy="187325"/>
              </a:xfrm>
              <a:custGeom>
                <a:avLst/>
                <a:gdLst>
                  <a:gd name="T0" fmla="*/ 25 w 50"/>
                  <a:gd name="T1" fmla="*/ 0 h 50"/>
                  <a:gd name="T2" fmla="*/ 12 w 50"/>
                  <a:gd name="T3" fmla="*/ 3 h 50"/>
                  <a:gd name="T4" fmla="*/ 26 w 50"/>
                  <a:gd name="T5" fmla="*/ 25 h 50"/>
                  <a:gd name="T6" fmla="*/ 4 w 50"/>
                  <a:gd name="T7" fmla="*/ 11 h 50"/>
                  <a:gd name="T8" fmla="*/ 0 w 50"/>
                  <a:gd name="T9" fmla="*/ 25 h 50"/>
                  <a:gd name="T10" fmla="*/ 25 w 50"/>
                  <a:gd name="T11" fmla="*/ 50 h 50"/>
                  <a:gd name="T12" fmla="*/ 50 w 50"/>
                  <a:gd name="T13" fmla="*/ 25 h 50"/>
                  <a:gd name="T14" fmla="*/ 25 w 50"/>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0">
                    <a:moveTo>
                      <a:pt x="25" y="0"/>
                    </a:moveTo>
                    <a:cubicBezTo>
                      <a:pt x="21" y="0"/>
                      <a:pt x="16" y="1"/>
                      <a:pt x="12" y="3"/>
                    </a:cubicBezTo>
                    <a:cubicBezTo>
                      <a:pt x="26" y="25"/>
                      <a:pt x="26" y="25"/>
                      <a:pt x="26" y="25"/>
                    </a:cubicBezTo>
                    <a:cubicBezTo>
                      <a:pt x="4" y="11"/>
                      <a:pt x="4" y="11"/>
                      <a:pt x="4" y="11"/>
                    </a:cubicBezTo>
                    <a:cubicBezTo>
                      <a:pt x="2" y="15"/>
                      <a:pt x="0" y="20"/>
                      <a:pt x="0" y="25"/>
                    </a:cubicBezTo>
                    <a:cubicBezTo>
                      <a:pt x="0" y="39"/>
                      <a:pt x="11" y="50"/>
                      <a:pt x="25" y="50"/>
                    </a:cubicBezTo>
                    <a:cubicBezTo>
                      <a:pt x="39" y="50"/>
                      <a:pt x="50" y="39"/>
                      <a:pt x="50" y="25"/>
                    </a:cubicBezTo>
                    <a:cubicBezTo>
                      <a:pt x="50" y="11"/>
                      <a:pt x="39" y="0"/>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1147"/>
              <p:cNvSpPr>
                <a:spLocks noEditPoints="1"/>
              </p:cNvSpPr>
              <p:nvPr/>
            </p:nvSpPr>
            <p:spPr bwMode="gray">
              <a:xfrm>
                <a:off x="6700838" y="5688013"/>
                <a:ext cx="754062" cy="460375"/>
              </a:xfrm>
              <a:custGeom>
                <a:avLst/>
                <a:gdLst>
                  <a:gd name="T0" fmla="*/ 150 w 201"/>
                  <a:gd name="T1" fmla="*/ 20 h 123"/>
                  <a:gd name="T2" fmla="*/ 63 w 201"/>
                  <a:gd name="T3" fmla="*/ 13 h 123"/>
                  <a:gd name="T4" fmla="*/ 0 w 201"/>
                  <a:gd name="T5" fmla="*/ 61 h 123"/>
                  <a:gd name="T6" fmla="*/ 0 w 201"/>
                  <a:gd name="T7" fmla="*/ 62 h 123"/>
                  <a:gd name="T8" fmla="*/ 3 w 201"/>
                  <a:gd name="T9" fmla="*/ 66 h 123"/>
                  <a:gd name="T10" fmla="*/ 50 w 201"/>
                  <a:gd name="T11" fmla="*/ 104 h 123"/>
                  <a:gd name="T12" fmla="*/ 125 w 201"/>
                  <a:gd name="T13" fmla="*/ 115 h 123"/>
                  <a:gd name="T14" fmla="*/ 168 w 201"/>
                  <a:gd name="T15" fmla="*/ 93 h 123"/>
                  <a:gd name="T16" fmla="*/ 201 w 201"/>
                  <a:gd name="T17" fmla="*/ 62 h 123"/>
                  <a:gd name="T18" fmla="*/ 150 w 201"/>
                  <a:gd name="T19" fmla="*/ 20 h 123"/>
                  <a:gd name="T20" fmla="*/ 100 w 201"/>
                  <a:gd name="T21" fmla="*/ 102 h 123"/>
                  <a:gd name="T22" fmla="*/ 60 w 201"/>
                  <a:gd name="T23" fmla="*/ 64 h 123"/>
                  <a:gd name="T24" fmla="*/ 98 w 201"/>
                  <a:gd name="T25" fmla="*/ 22 h 123"/>
                  <a:gd name="T26" fmla="*/ 140 w 201"/>
                  <a:gd name="T27" fmla="*/ 60 h 123"/>
                  <a:gd name="T28" fmla="*/ 100 w 201"/>
                  <a:gd name="T29" fmla="*/ 10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1" h="123">
                    <a:moveTo>
                      <a:pt x="150" y="20"/>
                    </a:moveTo>
                    <a:cubicBezTo>
                      <a:pt x="122" y="4"/>
                      <a:pt x="93" y="0"/>
                      <a:pt x="63" y="13"/>
                    </a:cubicBezTo>
                    <a:cubicBezTo>
                      <a:pt x="38" y="24"/>
                      <a:pt x="18" y="41"/>
                      <a:pt x="0" y="61"/>
                    </a:cubicBezTo>
                    <a:cubicBezTo>
                      <a:pt x="0" y="61"/>
                      <a:pt x="0" y="62"/>
                      <a:pt x="0" y="62"/>
                    </a:cubicBezTo>
                    <a:cubicBezTo>
                      <a:pt x="1" y="64"/>
                      <a:pt x="2" y="65"/>
                      <a:pt x="3" y="66"/>
                    </a:cubicBezTo>
                    <a:cubicBezTo>
                      <a:pt x="17" y="81"/>
                      <a:pt x="32" y="94"/>
                      <a:pt x="50" y="104"/>
                    </a:cubicBezTo>
                    <a:cubicBezTo>
                      <a:pt x="74" y="117"/>
                      <a:pt x="98" y="123"/>
                      <a:pt x="125" y="115"/>
                    </a:cubicBezTo>
                    <a:cubicBezTo>
                      <a:pt x="141" y="110"/>
                      <a:pt x="155" y="102"/>
                      <a:pt x="168" y="93"/>
                    </a:cubicBezTo>
                    <a:cubicBezTo>
                      <a:pt x="180" y="84"/>
                      <a:pt x="191" y="74"/>
                      <a:pt x="201" y="62"/>
                    </a:cubicBezTo>
                    <a:cubicBezTo>
                      <a:pt x="186" y="45"/>
                      <a:pt x="170" y="30"/>
                      <a:pt x="150" y="20"/>
                    </a:cubicBezTo>
                    <a:close/>
                    <a:moveTo>
                      <a:pt x="100" y="102"/>
                    </a:moveTo>
                    <a:cubicBezTo>
                      <a:pt x="81" y="102"/>
                      <a:pt x="62" y="88"/>
                      <a:pt x="60" y="64"/>
                    </a:cubicBezTo>
                    <a:cubicBezTo>
                      <a:pt x="58" y="42"/>
                      <a:pt x="75" y="23"/>
                      <a:pt x="98" y="22"/>
                    </a:cubicBezTo>
                    <a:cubicBezTo>
                      <a:pt x="120" y="20"/>
                      <a:pt x="139" y="37"/>
                      <a:pt x="140" y="60"/>
                    </a:cubicBezTo>
                    <a:cubicBezTo>
                      <a:pt x="142" y="80"/>
                      <a:pt x="127" y="101"/>
                      <a:pt x="100"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68" name="Gruppieren 251"/>
            <p:cNvGrpSpPr>
              <a:grpSpLocks noChangeAspect="1"/>
            </p:cNvGrpSpPr>
            <p:nvPr/>
          </p:nvGrpSpPr>
          <p:grpSpPr bwMode="gray">
            <a:xfrm>
              <a:off x="8631043" y="2612099"/>
              <a:ext cx="704831" cy="508819"/>
              <a:chOff x="4923301" y="4954947"/>
              <a:chExt cx="452488" cy="326652"/>
            </a:xfrm>
            <a:solidFill>
              <a:schemeClr val="bg1"/>
            </a:solidFill>
          </p:grpSpPr>
          <p:sp>
            <p:nvSpPr>
              <p:cNvPr id="186" name="Freeform 2799"/>
              <p:cNvSpPr>
                <a:spLocks noEditPoints="1"/>
              </p:cNvSpPr>
              <p:nvPr/>
            </p:nvSpPr>
            <p:spPr bwMode="gray">
              <a:xfrm>
                <a:off x="4924900" y="4954947"/>
                <a:ext cx="361990" cy="213944"/>
              </a:xfrm>
              <a:custGeom>
                <a:avLst/>
                <a:gdLst>
                  <a:gd name="T0" fmla="*/ 164 w 186"/>
                  <a:gd name="T1" fmla="*/ 0 h 132"/>
                  <a:gd name="T2" fmla="*/ 22 w 186"/>
                  <a:gd name="T3" fmla="*/ 0 h 132"/>
                  <a:gd name="T4" fmla="*/ 0 w 186"/>
                  <a:gd name="T5" fmla="*/ 25 h 132"/>
                  <a:gd name="T6" fmla="*/ 0 w 186"/>
                  <a:gd name="T7" fmla="*/ 107 h 132"/>
                  <a:gd name="T8" fmla="*/ 22 w 186"/>
                  <a:gd name="T9" fmla="*/ 132 h 132"/>
                  <a:gd name="T10" fmla="*/ 164 w 186"/>
                  <a:gd name="T11" fmla="*/ 132 h 132"/>
                  <a:gd name="T12" fmla="*/ 186 w 186"/>
                  <a:gd name="T13" fmla="*/ 107 h 132"/>
                  <a:gd name="T14" fmla="*/ 186 w 186"/>
                  <a:gd name="T15" fmla="*/ 25 h 132"/>
                  <a:gd name="T16" fmla="*/ 164 w 186"/>
                  <a:gd name="T17" fmla="*/ 0 h 132"/>
                  <a:gd name="T18" fmla="*/ 175 w 186"/>
                  <a:gd name="T19" fmla="*/ 99 h 132"/>
                  <a:gd name="T20" fmla="*/ 156 w 186"/>
                  <a:gd name="T21" fmla="*/ 121 h 132"/>
                  <a:gd name="T22" fmla="*/ 31 w 186"/>
                  <a:gd name="T23" fmla="*/ 121 h 132"/>
                  <a:gd name="T24" fmla="*/ 12 w 186"/>
                  <a:gd name="T25" fmla="*/ 99 h 132"/>
                  <a:gd name="T26" fmla="*/ 12 w 186"/>
                  <a:gd name="T27" fmla="*/ 31 h 132"/>
                  <a:gd name="T28" fmla="*/ 31 w 186"/>
                  <a:gd name="T29" fmla="*/ 9 h 132"/>
                  <a:gd name="T30" fmla="*/ 156 w 186"/>
                  <a:gd name="T31" fmla="*/ 9 h 132"/>
                  <a:gd name="T32" fmla="*/ 175 w 186"/>
                  <a:gd name="T33" fmla="*/ 31 h 132"/>
                  <a:gd name="T34" fmla="*/ 175 w 186"/>
                  <a:gd name="T35" fmla="*/ 9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6" h="132">
                    <a:moveTo>
                      <a:pt x="164" y="0"/>
                    </a:moveTo>
                    <a:cubicBezTo>
                      <a:pt x="22" y="0"/>
                      <a:pt x="22" y="0"/>
                      <a:pt x="22" y="0"/>
                    </a:cubicBezTo>
                    <a:cubicBezTo>
                      <a:pt x="10" y="0"/>
                      <a:pt x="0" y="11"/>
                      <a:pt x="0" y="25"/>
                    </a:cubicBezTo>
                    <a:cubicBezTo>
                      <a:pt x="0" y="107"/>
                      <a:pt x="0" y="107"/>
                      <a:pt x="0" y="107"/>
                    </a:cubicBezTo>
                    <a:cubicBezTo>
                      <a:pt x="0" y="121"/>
                      <a:pt x="10" y="132"/>
                      <a:pt x="22" y="132"/>
                    </a:cubicBezTo>
                    <a:cubicBezTo>
                      <a:pt x="164" y="132"/>
                      <a:pt x="164" y="132"/>
                      <a:pt x="164" y="132"/>
                    </a:cubicBezTo>
                    <a:cubicBezTo>
                      <a:pt x="176" y="132"/>
                      <a:pt x="186" y="121"/>
                      <a:pt x="186" y="107"/>
                    </a:cubicBezTo>
                    <a:cubicBezTo>
                      <a:pt x="186" y="25"/>
                      <a:pt x="186" y="25"/>
                      <a:pt x="186" y="25"/>
                    </a:cubicBezTo>
                    <a:cubicBezTo>
                      <a:pt x="186" y="11"/>
                      <a:pt x="176" y="0"/>
                      <a:pt x="164" y="0"/>
                    </a:cubicBezTo>
                    <a:close/>
                    <a:moveTo>
                      <a:pt x="175" y="99"/>
                    </a:moveTo>
                    <a:cubicBezTo>
                      <a:pt x="175" y="111"/>
                      <a:pt x="166" y="121"/>
                      <a:pt x="156" y="121"/>
                    </a:cubicBezTo>
                    <a:cubicBezTo>
                      <a:pt x="31" y="121"/>
                      <a:pt x="31" y="121"/>
                      <a:pt x="31" y="121"/>
                    </a:cubicBezTo>
                    <a:cubicBezTo>
                      <a:pt x="20" y="121"/>
                      <a:pt x="12" y="111"/>
                      <a:pt x="12" y="99"/>
                    </a:cubicBezTo>
                    <a:cubicBezTo>
                      <a:pt x="12" y="31"/>
                      <a:pt x="12" y="31"/>
                      <a:pt x="12" y="31"/>
                    </a:cubicBezTo>
                    <a:cubicBezTo>
                      <a:pt x="12" y="19"/>
                      <a:pt x="20" y="9"/>
                      <a:pt x="31" y="9"/>
                    </a:cubicBezTo>
                    <a:cubicBezTo>
                      <a:pt x="156" y="9"/>
                      <a:pt x="156" y="9"/>
                      <a:pt x="156" y="9"/>
                    </a:cubicBezTo>
                    <a:cubicBezTo>
                      <a:pt x="166" y="9"/>
                      <a:pt x="175" y="19"/>
                      <a:pt x="175" y="31"/>
                    </a:cubicBezTo>
                    <a:lnTo>
                      <a:pt x="175" y="9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7" name="Freeform 2800"/>
              <p:cNvSpPr>
                <a:spLocks noEditPoints="1"/>
              </p:cNvSpPr>
              <p:nvPr/>
            </p:nvSpPr>
            <p:spPr bwMode="gray">
              <a:xfrm>
                <a:off x="4923301" y="5243885"/>
                <a:ext cx="452488" cy="37714"/>
              </a:xfrm>
              <a:custGeom>
                <a:avLst/>
                <a:gdLst>
                  <a:gd name="T0" fmla="*/ 0 w 233"/>
                  <a:gd name="T1" fmla="*/ 13 h 23"/>
                  <a:gd name="T2" fmla="*/ 17 w 233"/>
                  <a:gd name="T3" fmla="*/ 23 h 23"/>
                  <a:gd name="T4" fmla="*/ 216 w 233"/>
                  <a:gd name="T5" fmla="*/ 23 h 23"/>
                  <a:gd name="T6" fmla="*/ 233 w 233"/>
                  <a:gd name="T7" fmla="*/ 13 h 23"/>
                  <a:gd name="T8" fmla="*/ 233 w 233"/>
                  <a:gd name="T9" fmla="*/ 0 h 23"/>
                  <a:gd name="T10" fmla="*/ 0 w 233"/>
                  <a:gd name="T11" fmla="*/ 0 h 23"/>
                  <a:gd name="T12" fmla="*/ 0 w 233"/>
                  <a:gd name="T13" fmla="*/ 13 h 23"/>
                  <a:gd name="T14" fmla="*/ 95 w 233"/>
                  <a:gd name="T15" fmla="*/ 8 h 23"/>
                  <a:gd name="T16" fmla="*/ 137 w 233"/>
                  <a:gd name="T17" fmla="*/ 8 h 23"/>
                  <a:gd name="T18" fmla="*/ 137 w 233"/>
                  <a:gd name="T19" fmla="*/ 15 h 23"/>
                  <a:gd name="T20" fmla="*/ 95 w 233"/>
                  <a:gd name="T21" fmla="*/ 15 h 23"/>
                  <a:gd name="T22" fmla="*/ 95 w 233"/>
                  <a:gd name="T23"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 h="23">
                    <a:moveTo>
                      <a:pt x="0" y="13"/>
                    </a:moveTo>
                    <a:cubicBezTo>
                      <a:pt x="0" y="19"/>
                      <a:pt x="7" y="23"/>
                      <a:pt x="17" y="23"/>
                    </a:cubicBezTo>
                    <a:cubicBezTo>
                      <a:pt x="216" y="23"/>
                      <a:pt x="216" y="23"/>
                      <a:pt x="216" y="23"/>
                    </a:cubicBezTo>
                    <a:cubicBezTo>
                      <a:pt x="225" y="23"/>
                      <a:pt x="233" y="19"/>
                      <a:pt x="233" y="13"/>
                    </a:cubicBezTo>
                    <a:cubicBezTo>
                      <a:pt x="233" y="0"/>
                      <a:pt x="233" y="0"/>
                      <a:pt x="233" y="0"/>
                    </a:cubicBezTo>
                    <a:cubicBezTo>
                      <a:pt x="0" y="0"/>
                      <a:pt x="0" y="0"/>
                      <a:pt x="0" y="0"/>
                    </a:cubicBezTo>
                    <a:lnTo>
                      <a:pt x="0" y="13"/>
                    </a:lnTo>
                    <a:close/>
                    <a:moveTo>
                      <a:pt x="95" y="8"/>
                    </a:moveTo>
                    <a:cubicBezTo>
                      <a:pt x="137" y="8"/>
                      <a:pt x="137" y="8"/>
                      <a:pt x="137" y="8"/>
                    </a:cubicBezTo>
                    <a:cubicBezTo>
                      <a:pt x="137" y="15"/>
                      <a:pt x="137" y="15"/>
                      <a:pt x="137" y="15"/>
                    </a:cubicBezTo>
                    <a:cubicBezTo>
                      <a:pt x="95" y="15"/>
                      <a:pt x="95" y="15"/>
                      <a:pt x="95" y="15"/>
                    </a:cubicBezTo>
                    <a:lnTo>
                      <a:pt x="95"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69" name="Freeform 2870"/>
            <p:cNvSpPr>
              <a:spLocks noChangeAspect="1" noEditPoints="1"/>
            </p:cNvSpPr>
            <p:nvPr/>
          </p:nvSpPr>
          <p:spPr bwMode="gray">
            <a:xfrm>
              <a:off x="10408912" y="1377765"/>
              <a:ext cx="356829" cy="556142"/>
            </a:xfrm>
            <a:custGeom>
              <a:avLst/>
              <a:gdLst>
                <a:gd name="T0" fmla="*/ 140 w 141"/>
                <a:gd name="T1" fmla="*/ 37 h 220"/>
                <a:gd name="T2" fmla="*/ 103 w 141"/>
                <a:gd name="T3" fmla="*/ 0 h 220"/>
                <a:gd name="T4" fmla="*/ 38 w 141"/>
                <a:gd name="T5" fmla="*/ 0 h 220"/>
                <a:gd name="T6" fmla="*/ 2 w 141"/>
                <a:gd name="T7" fmla="*/ 32 h 220"/>
                <a:gd name="T8" fmla="*/ 1 w 141"/>
                <a:gd name="T9" fmla="*/ 99 h 220"/>
                <a:gd name="T10" fmla="*/ 1 w 141"/>
                <a:gd name="T11" fmla="*/ 178 h 220"/>
                <a:gd name="T12" fmla="*/ 42 w 141"/>
                <a:gd name="T13" fmla="*/ 219 h 220"/>
                <a:gd name="T14" fmla="*/ 103 w 141"/>
                <a:gd name="T15" fmla="*/ 218 h 220"/>
                <a:gd name="T16" fmla="*/ 140 w 141"/>
                <a:gd name="T17" fmla="*/ 181 h 220"/>
                <a:gd name="T18" fmla="*/ 140 w 141"/>
                <a:gd name="T19" fmla="*/ 108 h 220"/>
                <a:gd name="T20" fmla="*/ 140 w 141"/>
                <a:gd name="T21" fmla="*/ 37 h 220"/>
                <a:gd name="T22" fmla="*/ 95 w 141"/>
                <a:gd name="T23" fmla="*/ 17 h 220"/>
                <a:gd name="T24" fmla="*/ 46 w 141"/>
                <a:gd name="T25" fmla="*/ 17 h 220"/>
                <a:gd name="T26" fmla="*/ 95 w 141"/>
                <a:gd name="T27" fmla="*/ 17 h 220"/>
                <a:gd name="T28" fmla="*/ 70 w 141"/>
                <a:gd name="T29" fmla="*/ 213 h 220"/>
                <a:gd name="T30" fmla="*/ 60 w 141"/>
                <a:gd name="T31" fmla="*/ 203 h 220"/>
                <a:gd name="T32" fmla="*/ 70 w 141"/>
                <a:gd name="T33" fmla="*/ 193 h 220"/>
                <a:gd name="T34" fmla="*/ 79 w 141"/>
                <a:gd name="T35" fmla="*/ 203 h 220"/>
                <a:gd name="T36" fmla="*/ 70 w 141"/>
                <a:gd name="T37" fmla="*/ 213 h 220"/>
                <a:gd name="T38" fmla="*/ 127 w 141"/>
                <a:gd name="T39" fmla="*/ 182 h 220"/>
                <a:gd name="T40" fmla="*/ 15 w 141"/>
                <a:gd name="T41" fmla="*/ 182 h 220"/>
                <a:gd name="T42" fmla="*/ 15 w 141"/>
                <a:gd name="T43" fmla="*/ 46 h 220"/>
                <a:gd name="T44" fmla="*/ 127 w 141"/>
                <a:gd name="T45" fmla="*/ 46 h 220"/>
                <a:gd name="T46" fmla="*/ 127 w 141"/>
                <a:gd name="T47" fmla="*/ 18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 h="220">
                  <a:moveTo>
                    <a:pt x="140" y="37"/>
                  </a:moveTo>
                  <a:cubicBezTo>
                    <a:pt x="140" y="14"/>
                    <a:pt x="125" y="0"/>
                    <a:pt x="103" y="0"/>
                  </a:cubicBezTo>
                  <a:cubicBezTo>
                    <a:pt x="81" y="0"/>
                    <a:pt x="59" y="0"/>
                    <a:pt x="38" y="0"/>
                  </a:cubicBezTo>
                  <a:cubicBezTo>
                    <a:pt x="17" y="0"/>
                    <a:pt x="3" y="12"/>
                    <a:pt x="2" y="32"/>
                  </a:cubicBezTo>
                  <a:cubicBezTo>
                    <a:pt x="0" y="54"/>
                    <a:pt x="1" y="77"/>
                    <a:pt x="1" y="99"/>
                  </a:cubicBezTo>
                  <a:cubicBezTo>
                    <a:pt x="1" y="125"/>
                    <a:pt x="1" y="151"/>
                    <a:pt x="1" y="178"/>
                  </a:cubicBezTo>
                  <a:cubicBezTo>
                    <a:pt x="1" y="199"/>
                    <a:pt x="13" y="220"/>
                    <a:pt x="42" y="219"/>
                  </a:cubicBezTo>
                  <a:cubicBezTo>
                    <a:pt x="62" y="217"/>
                    <a:pt x="83" y="218"/>
                    <a:pt x="103" y="218"/>
                  </a:cubicBezTo>
                  <a:cubicBezTo>
                    <a:pt x="125" y="218"/>
                    <a:pt x="140" y="204"/>
                    <a:pt x="140" y="181"/>
                  </a:cubicBezTo>
                  <a:cubicBezTo>
                    <a:pt x="141" y="157"/>
                    <a:pt x="140" y="133"/>
                    <a:pt x="140" y="108"/>
                  </a:cubicBezTo>
                  <a:cubicBezTo>
                    <a:pt x="140" y="85"/>
                    <a:pt x="140" y="61"/>
                    <a:pt x="140" y="37"/>
                  </a:cubicBezTo>
                  <a:close/>
                  <a:moveTo>
                    <a:pt x="95" y="17"/>
                  </a:moveTo>
                  <a:cubicBezTo>
                    <a:pt x="78" y="17"/>
                    <a:pt x="63" y="17"/>
                    <a:pt x="46" y="17"/>
                  </a:cubicBezTo>
                  <a:cubicBezTo>
                    <a:pt x="53" y="11"/>
                    <a:pt x="90" y="12"/>
                    <a:pt x="95" y="17"/>
                  </a:cubicBezTo>
                  <a:close/>
                  <a:moveTo>
                    <a:pt x="70" y="213"/>
                  </a:moveTo>
                  <a:cubicBezTo>
                    <a:pt x="64" y="213"/>
                    <a:pt x="60" y="208"/>
                    <a:pt x="60" y="203"/>
                  </a:cubicBezTo>
                  <a:cubicBezTo>
                    <a:pt x="60" y="198"/>
                    <a:pt x="64" y="193"/>
                    <a:pt x="70" y="193"/>
                  </a:cubicBezTo>
                  <a:cubicBezTo>
                    <a:pt x="75" y="193"/>
                    <a:pt x="79" y="198"/>
                    <a:pt x="79" y="203"/>
                  </a:cubicBezTo>
                  <a:cubicBezTo>
                    <a:pt x="79" y="208"/>
                    <a:pt x="75" y="213"/>
                    <a:pt x="70" y="213"/>
                  </a:cubicBezTo>
                  <a:close/>
                  <a:moveTo>
                    <a:pt x="127" y="182"/>
                  </a:moveTo>
                  <a:cubicBezTo>
                    <a:pt x="110" y="182"/>
                    <a:pt x="32" y="182"/>
                    <a:pt x="15" y="182"/>
                  </a:cubicBezTo>
                  <a:cubicBezTo>
                    <a:pt x="15" y="168"/>
                    <a:pt x="15" y="70"/>
                    <a:pt x="15" y="46"/>
                  </a:cubicBezTo>
                  <a:cubicBezTo>
                    <a:pt x="23" y="46"/>
                    <a:pt x="41" y="46"/>
                    <a:pt x="127" y="46"/>
                  </a:cubicBezTo>
                  <a:cubicBezTo>
                    <a:pt x="127" y="63"/>
                    <a:pt x="127" y="177"/>
                    <a:pt x="127" y="18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70" name="Gruppieren 259"/>
            <p:cNvGrpSpPr>
              <a:grpSpLocks noChangeAspect="1"/>
            </p:cNvGrpSpPr>
            <p:nvPr/>
          </p:nvGrpSpPr>
          <p:grpSpPr bwMode="gray">
            <a:xfrm>
              <a:off x="6532627" y="874716"/>
              <a:ext cx="664225" cy="700934"/>
              <a:chOff x="5294313" y="5209047"/>
              <a:chExt cx="885633" cy="934579"/>
            </a:xfrm>
            <a:solidFill>
              <a:schemeClr val="accent3">
                <a:lumMod val="40000"/>
                <a:lumOff val="60000"/>
              </a:schemeClr>
            </a:solidFill>
          </p:grpSpPr>
          <p:sp>
            <p:nvSpPr>
              <p:cNvPr id="184" name="Freeform 1813"/>
              <p:cNvSpPr>
                <a:spLocks noEditPoints="1"/>
              </p:cNvSpPr>
              <p:nvPr/>
            </p:nvSpPr>
            <p:spPr bwMode="gray">
              <a:xfrm>
                <a:off x="5294313" y="5535613"/>
                <a:ext cx="781050" cy="608013"/>
              </a:xfrm>
              <a:custGeom>
                <a:avLst/>
                <a:gdLst>
                  <a:gd name="T0" fmla="*/ 157 w 208"/>
                  <a:gd name="T1" fmla="*/ 1 h 162"/>
                  <a:gd name="T2" fmla="*/ 108 w 208"/>
                  <a:gd name="T3" fmla="*/ 20 h 162"/>
                  <a:gd name="T4" fmla="*/ 59 w 208"/>
                  <a:gd name="T5" fmla="*/ 1 h 162"/>
                  <a:gd name="T6" fmla="*/ 5 w 208"/>
                  <a:gd name="T7" fmla="*/ 22 h 162"/>
                  <a:gd name="T8" fmla="*/ 0 w 208"/>
                  <a:gd name="T9" fmla="*/ 63 h 162"/>
                  <a:gd name="T10" fmla="*/ 0 w 208"/>
                  <a:gd name="T11" fmla="*/ 162 h 162"/>
                  <a:gd name="T12" fmla="*/ 49 w 208"/>
                  <a:gd name="T13" fmla="*/ 140 h 162"/>
                  <a:gd name="T14" fmla="*/ 100 w 208"/>
                  <a:gd name="T15" fmla="*/ 158 h 162"/>
                  <a:gd name="T16" fmla="*/ 149 w 208"/>
                  <a:gd name="T17" fmla="*/ 140 h 162"/>
                  <a:gd name="T18" fmla="*/ 198 w 208"/>
                  <a:gd name="T19" fmla="*/ 157 h 162"/>
                  <a:gd name="T20" fmla="*/ 208 w 208"/>
                  <a:gd name="T21" fmla="*/ 159 h 162"/>
                  <a:gd name="T22" fmla="*/ 204 w 208"/>
                  <a:gd name="T23" fmla="*/ 22 h 162"/>
                  <a:gd name="T24" fmla="*/ 48 w 208"/>
                  <a:gd name="T25" fmla="*/ 130 h 162"/>
                  <a:gd name="T26" fmla="*/ 10 w 208"/>
                  <a:gd name="T27" fmla="*/ 136 h 162"/>
                  <a:gd name="T28" fmla="*/ 10 w 208"/>
                  <a:gd name="T29" fmla="*/ 35 h 162"/>
                  <a:gd name="T30" fmla="*/ 45 w 208"/>
                  <a:gd name="T31" fmla="*/ 14 h 162"/>
                  <a:gd name="T32" fmla="*/ 50 w 208"/>
                  <a:gd name="T33" fmla="*/ 17 h 162"/>
                  <a:gd name="T34" fmla="*/ 99 w 208"/>
                  <a:gd name="T35" fmla="*/ 147 h 162"/>
                  <a:gd name="T36" fmla="*/ 60 w 208"/>
                  <a:gd name="T37" fmla="*/ 129 h 162"/>
                  <a:gd name="T38" fmla="*/ 59 w 208"/>
                  <a:gd name="T39" fmla="*/ 69 h 162"/>
                  <a:gd name="T40" fmla="*/ 60 w 208"/>
                  <a:gd name="T41" fmla="*/ 13 h 162"/>
                  <a:gd name="T42" fmla="*/ 96 w 208"/>
                  <a:gd name="T43" fmla="*/ 28 h 162"/>
                  <a:gd name="T44" fmla="*/ 99 w 208"/>
                  <a:gd name="T45" fmla="*/ 145 h 162"/>
                  <a:gd name="T46" fmla="*/ 144 w 208"/>
                  <a:gd name="T47" fmla="*/ 132 h 162"/>
                  <a:gd name="T48" fmla="*/ 109 w 208"/>
                  <a:gd name="T49" fmla="*/ 147 h 162"/>
                  <a:gd name="T50" fmla="*/ 109 w 208"/>
                  <a:gd name="T51" fmla="*/ 35 h 162"/>
                  <a:gd name="T52" fmla="*/ 149 w 208"/>
                  <a:gd name="T53" fmla="*/ 12 h 162"/>
                  <a:gd name="T54" fmla="*/ 149 w 208"/>
                  <a:gd name="T55" fmla="*/ 124 h 162"/>
                  <a:gd name="T56" fmla="*/ 198 w 208"/>
                  <a:gd name="T57" fmla="*/ 146 h 162"/>
                  <a:gd name="T58" fmla="*/ 195 w 208"/>
                  <a:gd name="T59" fmla="*/ 146 h 162"/>
                  <a:gd name="T60" fmla="*/ 159 w 208"/>
                  <a:gd name="T61" fmla="*/ 126 h 162"/>
                  <a:gd name="T62" fmla="*/ 159 w 208"/>
                  <a:gd name="T63" fmla="*/ 12 h 162"/>
                  <a:gd name="T64" fmla="*/ 199 w 208"/>
                  <a:gd name="T65" fmla="*/ 3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8" h="162">
                    <a:moveTo>
                      <a:pt x="204" y="22"/>
                    </a:moveTo>
                    <a:cubicBezTo>
                      <a:pt x="188" y="15"/>
                      <a:pt x="173" y="8"/>
                      <a:pt x="157" y="1"/>
                    </a:cubicBezTo>
                    <a:cubicBezTo>
                      <a:pt x="155" y="0"/>
                      <a:pt x="152" y="1"/>
                      <a:pt x="150" y="2"/>
                    </a:cubicBezTo>
                    <a:cubicBezTo>
                      <a:pt x="136" y="7"/>
                      <a:pt x="122" y="14"/>
                      <a:pt x="108" y="20"/>
                    </a:cubicBezTo>
                    <a:cubicBezTo>
                      <a:pt x="106" y="21"/>
                      <a:pt x="102" y="21"/>
                      <a:pt x="100" y="20"/>
                    </a:cubicBezTo>
                    <a:cubicBezTo>
                      <a:pt x="86" y="14"/>
                      <a:pt x="73" y="7"/>
                      <a:pt x="59" y="1"/>
                    </a:cubicBezTo>
                    <a:cubicBezTo>
                      <a:pt x="56" y="1"/>
                      <a:pt x="53" y="0"/>
                      <a:pt x="51" y="1"/>
                    </a:cubicBezTo>
                    <a:cubicBezTo>
                      <a:pt x="35" y="8"/>
                      <a:pt x="20" y="15"/>
                      <a:pt x="5" y="22"/>
                    </a:cubicBezTo>
                    <a:cubicBezTo>
                      <a:pt x="2" y="23"/>
                      <a:pt x="0" y="25"/>
                      <a:pt x="0" y="28"/>
                    </a:cubicBezTo>
                    <a:cubicBezTo>
                      <a:pt x="1" y="40"/>
                      <a:pt x="0" y="51"/>
                      <a:pt x="0" y="63"/>
                    </a:cubicBezTo>
                    <a:cubicBezTo>
                      <a:pt x="0" y="94"/>
                      <a:pt x="0" y="125"/>
                      <a:pt x="0" y="155"/>
                    </a:cubicBezTo>
                    <a:cubicBezTo>
                      <a:pt x="0" y="157"/>
                      <a:pt x="0" y="159"/>
                      <a:pt x="0" y="162"/>
                    </a:cubicBezTo>
                    <a:cubicBezTo>
                      <a:pt x="3" y="161"/>
                      <a:pt x="4" y="160"/>
                      <a:pt x="6" y="160"/>
                    </a:cubicBezTo>
                    <a:cubicBezTo>
                      <a:pt x="20" y="153"/>
                      <a:pt x="35" y="147"/>
                      <a:pt x="49" y="140"/>
                    </a:cubicBezTo>
                    <a:cubicBezTo>
                      <a:pt x="53" y="138"/>
                      <a:pt x="56" y="138"/>
                      <a:pt x="60" y="140"/>
                    </a:cubicBezTo>
                    <a:cubicBezTo>
                      <a:pt x="73" y="146"/>
                      <a:pt x="87" y="152"/>
                      <a:pt x="100" y="158"/>
                    </a:cubicBezTo>
                    <a:cubicBezTo>
                      <a:pt x="103" y="160"/>
                      <a:pt x="105" y="160"/>
                      <a:pt x="109" y="158"/>
                    </a:cubicBezTo>
                    <a:cubicBezTo>
                      <a:pt x="122" y="152"/>
                      <a:pt x="136" y="146"/>
                      <a:pt x="149" y="140"/>
                    </a:cubicBezTo>
                    <a:cubicBezTo>
                      <a:pt x="152" y="138"/>
                      <a:pt x="155" y="138"/>
                      <a:pt x="158" y="140"/>
                    </a:cubicBezTo>
                    <a:cubicBezTo>
                      <a:pt x="171" y="146"/>
                      <a:pt x="184" y="152"/>
                      <a:pt x="198" y="157"/>
                    </a:cubicBezTo>
                    <a:cubicBezTo>
                      <a:pt x="201" y="159"/>
                      <a:pt x="204" y="160"/>
                      <a:pt x="208" y="162"/>
                    </a:cubicBezTo>
                    <a:cubicBezTo>
                      <a:pt x="208" y="161"/>
                      <a:pt x="208" y="160"/>
                      <a:pt x="208" y="159"/>
                    </a:cubicBezTo>
                    <a:cubicBezTo>
                      <a:pt x="208" y="115"/>
                      <a:pt x="208" y="71"/>
                      <a:pt x="208" y="27"/>
                    </a:cubicBezTo>
                    <a:cubicBezTo>
                      <a:pt x="208" y="25"/>
                      <a:pt x="206" y="23"/>
                      <a:pt x="204" y="22"/>
                    </a:cubicBezTo>
                    <a:close/>
                    <a:moveTo>
                      <a:pt x="50" y="125"/>
                    </a:moveTo>
                    <a:cubicBezTo>
                      <a:pt x="50" y="127"/>
                      <a:pt x="49" y="130"/>
                      <a:pt x="48" y="130"/>
                    </a:cubicBezTo>
                    <a:cubicBezTo>
                      <a:pt x="36" y="136"/>
                      <a:pt x="23" y="142"/>
                      <a:pt x="10" y="148"/>
                    </a:cubicBezTo>
                    <a:cubicBezTo>
                      <a:pt x="10" y="143"/>
                      <a:pt x="10" y="140"/>
                      <a:pt x="10" y="136"/>
                    </a:cubicBezTo>
                    <a:cubicBezTo>
                      <a:pt x="10" y="117"/>
                      <a:pt x="10" y="97"/>
                      <a:pt x="10" y="78"/>
                    </a:cubicBezTo>
                    <a:cubicBezTo>
                      <a:pt x="10" y="63"/>
                      <a:pt x="10" y="49"/>
                      <a:pt x="10" y="35"/>
                    </a:cubicBezTo>
                    <a:cubicBezTo>
                      <a:pt x="10" y="31"/>
                      <a:pt x="11" y="29"/>
                      <a:pt x="14" y="28"/>
                    </a:cubicBezTo>
                    <a:cubicBezTo>
                      <a:pt x="24" y="23"/>
                      <a:pt x="35" y="19"/>
                      <a:pt x="45" y="14"/>
                    </a:cubicBezTo>
                    <a:cubicBezTo>
                      <a:pt x="46" y="14"/>
                      <a:pt x="48" y="13"/>
                      <a:pt x="50" y="12"/>
                    </a:cubicBezTo>
                    <a:cubicBezTo>
                      <a:pt x="50" y="14"/>
                      <a:pt x="50" y="15"/>
                      <a:pt x="50" y="17"/>
                    </a:cubicBezTo>
                    <a:cubicBezTo>
                      <a:pt x="50" y="53"/>
                      <a:pt x="50" y="89"/>
                      <a:pt x="50" y="125"/>
                    </a:cubicBezTo>
                    <a:close/>
                    <a:moveTo>
                      <a:pt x="99" y="147"/>
                    </a:moveTo>
                    <a:cubicBezTo>
                      <a:pt x="91" y="144"/>
                      <a:pt x="84" y="141"/>
                      <a:pt x="76" y="137"/>
                    </a:cubicBezTo>
                    <a:cubicBezTo>
                      <a:pt x="71" y="135"/>
                      <a:pt x="63" y="133"/>
                      <a:pt x="60" y="129"/>
                    </a:cubicBezTo>
                    <a:cubicBezTo>
                      <a:pt x="58" y="125"/>
                      <a:pt x="59" y="117"/>
                      <a:pt x="59" y="111"/>
                    </a:cubicBezTo>
                    <a:cubicBezTo>
                      <a:pt x="59" y="97"/>
                      <a:pt x="59" y="83"/>
                      <a:pt x="59" y="69"/>
                    </a:cubicBezTo>
                    <a:cubicBezTo>
                      <a:pt x="59" y="51"/>
                      <a:pt x="59" y="34"/>
                      <a:pt x="59" y="16"/>
                    </a:cubicBezTo>
                    <a:cubicBezTo>
                      <a:pt x="59" y="15"/>
                      <a:pt x="60" y="14"/>
                      <a:pt x="60" y="13"/>
                    </a:cubicBezTo>
                    <a:cubicBezTo>
                      <a:pt x="61" y="13"/>
                      <a:pt x="62" y="13"/>
                      <a:pt x="63" y="14"/>
                    </a:cubicBezTo>
                    <a:cubicBezTo>
                      <a:pt x="74" y="18"/>
                      <a:pt x="85" y="23"/>
                      <a:pt x="96" y="28"/>
                    </a:cubicBezTo>
                    <a:cubicBezTo>
                      <a:pt x="98" y="29"/>
                      <a:pt x="99" y="31"/>
                      <a:pt x="99" y="33"/>
                    </a:cubicBezTo>
                    <a:cubicBezTo>
                      <a:pt x="99" y="70"/>
                      <a:pt x="99" y="107"/>
                      <a:pt x="99" y="145"/>
                    </a:cubicBezTo>
                    <a:cubicBezTo>
                      <a:pt x="99" y="145"/>
                      <a:pt x="99" y="146"/>
                      <a:pt x="99" y="147"/>
                    </a:cubicBezTo>
                    <a:close/>
                    <a:moveTo>
                      <a:pt x="144" y="132"/>
                    </a:moveTo>
                    <a:cubicBezTo>
                      <a:pt x="134" y="136"/>
                      <a:pt x="124" y="141"/>
                      <a:pt x="114" y="145"/>
                    </a:cubicBezTo>
                    <a:cubicBezTo>
                      <a:pt x="112" y="146"/>
                      <a:pt x="111" y="146"/>
                      <a:pt x="109" y="147"/>
                    </a:cubicBezTo>
                    <a:cubicBezTo>
                      <a:pt x="109" y="145"/>
                      <a:pt x="109" y="143"/>
                      <a:pt x="109" y="141"/>
                    </a:cubicBezTo>
                    <a:cubicBezTo>
                      <a:pt x="109" y="106"/>
                      <a:pt x="109" y="71"/>
                      <a:pt x="109" y="35"/>
                    </a:cubicBezTo>
                    <a:cubicBezTo>
                      <a:pt x="109" y="31"/>
                      <a:pt x="110" y="29"/>
                      <a:pt x="114" y="28"/>
                    </a:cubicBezTo>
                    <a:cubicBezTo>
                      <a:pt x="125" y="23"/>
                      <a:pt x="137" y="18"/>
                      <a:pt x="149" y="12"/>
                    </a:cubicBezTo>
                    <a:cubicBezTo>
                      <a:pt x="149" y="15"/>
                      <a:pt x="149" y="17"/>
                      <a:pt x="149" y="18"/>
                    </a:cubicBezTo>
                    <a:cubicBezTo>
                      <a:pt x="149" y="54"/>
                      <a:pt x="149" y="89"/>
                      <a:pt x="149" y="124"/>
                    </a:cubicBezTo>
                    <a:cubicBezTo>
                      <a:pt x="149" y="128"/>
                      <a:pt x="148" y="130"/>
                      <a:pt x="144" y="132"/>
                    </a:cubicBezTo>
                    <a:close/>
                    <a:moveTo>
                      <a:pt x="198" y="146"/>
                    </a:moveTo>
                    <a:cubicBezTo>
                      <a:pt x="198" y="146"/>
                      <a:pt x="198" y="146"/>
                      <a:pt x="198" y="147"/>
                    </a:cubicBezTo>
                    <a:cubicBezTo>
                      <a:pt x="197" y="147"/>
                      <a:pt x="196" y="146"/>
                      <a:pt x="195" y="146"/>
                    </a:cubicBezTo>
                    <a:cubicBezTo>
                      <a:pt x="184" y="141"/>
                      <a:pt x="173" y="136"/>
                      <a:pt x="162" y="131"/>
                    </a:cubicBezTo>
                    <a:cubicBezTo>
                      <a:pt x="160" y="130"/>
                      <a:pt x="159" y="128"/>
                      <a:pt x="159" y="126"/>
                    </a:cubicBezTo>
                    <a:cubicBezTo>
                      <a:pt x="158" y="89"/>
                      <a:pt x="158" y="52"/>
                      <a:pt x="158" y="15"/>
                    </a:cubicBezTo>
                    <a:cubicBezTo>
                      <a:pt x="158" y="14"/>
                      <a:pt x="159" y="14"/>
                      <a:pt x="159" y="12"/>
                    </a:cubicBezTo>
                    <a:cubicBezTo>
                      <a:pt x="172" y="18"/>
                      <a:pt x="184" y="23"/>
                      <a:pt x="196" y="29"/>
                    </a:cubicBezTo>
                    <a:cubicBezTo>
                      <a:pt x="197" y="29"/>
                      <a:pt x="199" y="32"/>
                      <a:pt x="199" y="33"/>
                    </a:cubicBezTo>
                    <a:cubicBezTo>
                      <a:pt x="199" y="70"/>
                      <a:pt x="199" y="108"/>
                      <a:pt x="198" y="1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5" name="Freeform 1808"/>
              <p:cNvSpPr>
                <a:spLocks noEditPoints="1"/>
              </p:cNvSpPr>
              <p:nvPr/>
            </p:nvSpPr>
            <p:spPr bwMode="gray">
              <a:xfrm>
                <a:off x="5752226" y="5209047"/>
                <a:ext cx="427720" cy="578072"/>
              </a:xfrm>
              <a:custGeom>
                <a:avLst/>
                <a:gdLst>
                  <a:gd name="T0" fmla="*/ 46 w 70"/>
                  <a:gd name="T1" fmla="*/ 3 h 94"/>
                  <a:gd name="T2" fmla="*/ 10 w 70"/>
                  <a:gd name="T3" fmla="*/ 15 h 94"/>
                  <a:gd name="T4" fmla="*/ 8 w 70"/>
                  <a:gd name="T5" fmla="*/ 52 h 94"/>
                  <a:gd name="T6" fmla="*/ 37 w 70"/>
                  <a:gd name="T7" fmla="*/ 94 h 94"/>
                  <a:gd name="T8" fmla="*/ 50 w 70"/>
                  <a:gd name="T9" fmla="*/ 75 h 94"/>
                  <a:gd name="T10" fmla="*/ 64 w 70"/>
                  <a:gd name="T11" fmla="*/ 55 h 94"/>
                  <a:gd name="T12" fmla="*/ 70 w 70"/>
                  <a:gd name="T13" fmla="*/ 32 h 94"/>
                  <a:gd name="T14" fmla="*/ 46 w 70"/>
                  <a:gd name="T15" fmla="*/ 3 h 94"/>
                  <a:gd name="T16" fmla="*/ 37 w 70"/>
                  <a:gd name="T17" fmla="*/ 53 h 94"/>
                  <a:gd name="T18" fmla="*/ 19 w 70"/>
                  <a:gd name="T19" fmla="*/ 35 h 94"/>
                  <a:gd name="T20" fmla="*/ 37 w 70"/>
                  <a:gd name="T21" fmla="*/ 19 h 94"/>
                  <a:gd name="T22" fmla="*/ 54 w 70"/>
                  <a:gd name="T23" fmla="*/ 35 h 94"/>
                  <a:gd name="T24" fmla="*/ 37 w 70"/>
                  <a:gd name="T25" fmla="*/ 5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94">
                    <a:moveTo>
                      <a:pt x="46" y="3"/>
                    </a:moveTo>
                    <a:cubicBezTo>
                      <a:pt x="32" y="0"/>
                      <a:pt x="20" y="4"/>
                      <a:pt x="10" y="15"/>
                    </a:cubicBezTo>
                    <a:cubicBezTo>
                      <a:pt x="2" y="25"/>
                      <a:pt x="0" y="41"/>
                      <a:pt x="8" y="52"/>
                    </a:cubicBezTo>
                    <a:cubicBezTo>
                      <a:pt x="17" y="67"/>
                      <a:pt x="27" y="80"/>
                      <a:pt x="37" y="94"/>
                    </a:cubicBezTo>
                    <a:cubicBezTo>
                      <a:pt x="41" y="88"/>
                      <a:pt x="45" y="81"/>
                      <a:pt x="50" y="75"/>
                    </a:cubicBezTo>
                    <a:cubicBezTo>
                      <a:pt x="54" y="68"/>
                      <a:pt x="60" y="62"/>
                      <a:pt x="64" y="55"/>
                    </a:cubicBezTo>
                    <a:cubicBezTo>
                      <a:pt x="67" y="48"/>
                      <a:pt x="70" y="40"/>
                      <a:pt x="70" y="32"/>
                    </a:cubicBezTo>
                    <a:cubicBezTo>
                      <a:pt x="69" y="18"/>
                      <a:pt x="59" y="7"/>
                      <a:pt x="46" y="3"/>
                    </a:cubicBezTo>
                    <a:close/>
                    <a:moveTo>
                      <a:pt x="37" y="53"/>
                    </a:moveTo>
                    <a:cubicBezTo>
                      <a:pt x="27" y="53"/>
                      <a:pt x="19" y="45"/>
                      <a:pt x="19" y="35"/>
                    </a:cubicBezTo>
                    <a:cubicBezTo>
                      <a:pt x="20" y="26"/>
                      <a:pt x="28" y="19"/>
                      <a:pt x="37" y="19"/>
                    </a:cubicBezTo>
                    <a:cubicBezTo>
                      <a:pt x="46" y="19"/>
                      <a:pt x="53" y="26"/>
                      <a:pt x="54" y="35"/>
                    </a:cubicBezTo>
                    <a:cubicBezTo>
                      <a:pt x="54" y="45"/>
                      <a:pt x="46" y="53"/>
                      <a:pt x="37" y="5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71" name="Freeform 1808"/>
            <p:cNvSpPr>
              <a:spLocks noEditPoints="1"/>
            </p:cNvSpPr>
            <p:nvPr/>
          </p:nvSpPr>
          <p:spPr bwMode="gray">
            <a:xfrm>
              <a:off x="10685689" y="2865656"/>
              <a:ext cx="421597" cy="569797"/>
            </a:xfrm>
            <a:custGeom>
              <a:avLst/>
              <a:gdLst>
                <a:gd name="T0" fmla="*/ 46 w 70"/>
                <a:gd name="T1" fmla="*/ 3 h 94"/>
                <a:gd name="T2" fmla="*/ 10 w 70"/>
                <a:gd name="T3" fmla="*/ 15 h 94"/>
                <a:gd name="T4" fmla="*/ 8 w 70"/>
                <a:gd name="T5" fmla="*/ 52 h 94"/>
                <a:gd name="T6" fmla="*/ 37 w 70"/>
                <a:gd name="T7" fmla="*/ 94 h 94"/>
                <a:gd name="T8" fmla="*/ 50 w 70"/>
                <a:gd name="T9" fmla="*/ 75 h 94"/>
                <a:gd name="T10" fmla="*/ 64 w 70"/>
                <a:gd name="T11" fmla="*/ 55 h 94"/>
                <a:gd name="T12" fmla="*/ 70 w 70"/>
                <a:gd name="T13" fmla="*/ 32 h 94"/>
                <a:gd name="T14" fmla="*/ 46 w 70"/>
                <a:gd name="T15" fmla="*/ 3 h 94"/>
                <a:gd name="T16" fmla="*/ 37 w 70"/>
                <a:gd name="T17" fmla="*/ 53 h 94"/>
                <a:gd name="T18" fmla="*/ 19 w 70"/>
                <a:gd name="T19" fmla="*/ 35 h 94"/>
                <a:gd name="T20" fmla="*/ 37 w 70"/>
                <a:gd name="T21" fmla="*/ 19 h 94"/>
                <a:gd name="T22" fmla="*/ 54 w 70"/>
                <a:gd name="T23" fmla="*/ 35 h 94"/>
                <a:gd name="T24" fmla="*/ 37 w 70"/>
                <a:gd name="T25" fmla="*/ 5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94">
                  <a:moveTo>
                    <a:pt x="46" y="3"/>
                  </a:moveTo>
                  <a:cubicBezTo>
                    <a:pt x="32" y="0"/>
                    <a:pt x="20" y="4"/>
                    <a:pt x="10" y="15"/>
                  </a:cubicBezTo>
                  <a:cubicBezTo>
                    <a:pt x="2" y="25"/>
                    <a:pt x="0" y="41"/>
                    <a:pt x="8" y="52"/>
                  </a:cubicBezTo>
                  <a:cubicBezTo>
                    <a:pt x="17" y="67"/>
                    <a:pt x="27" y="80"/>
                    <a:pt x="37" y="94"/>
                  </a:cubicBezTo>
                  <a:cubicBezTo>
                    <a:pt x="41" y="88"/>
                    <a:pt x="45" y="81"/>
                    <a:pt x="50" y="75"/>
                  </a:cubicBezTo>
                  <a:cubicBezTo>
                    <a:pt x="54" y="68"/>
                    <a:pt x="60" y="62"/>
                    <a:pt x="64" y="55"/>
                  </a:cubicBezTo>
                  <a:cubicBezTo>
                    <a:pt x="67" y="48"/>
                    <a:pt x="70" y="40"/>
                    <a:pt x="70" y="32"/>
                  </a:cubicBezTo>
                  <a:cubicBezTo>
                    <a:pt x="69" y="18"/>
                    <a:pt x="59" y="7"/>
                    <a:pt x="46" y="3"/>
                  </a:cubicBezTo>
                  <a:close/>
                  <a:moveTo>
                    <a:pt x="37" y="53"/>
                  </a:moveTo>
                  <a:cubicBezTo>
                    <a:pt x="27" y="53"/>
                    <a:pt x="19" y="45"/>
                    <a:pt x="19" y="35"/>
                  </a:cubicBezTo>
                  <a:cubicBezTo>
                    <a:pt x="20" y="26"/>
                    <a:pt x="28" y="19"/>
                    <a:pt x="37" y="19"/>
                  </a:cubicBezTo>
                  <a:cubicBezTo>
                    <a:pt x="46" y="19"/>
                    <a:pt x="53" y="26"/>
                    <a:pt x="54" y="35"/>
                  </a:cubicBezTo>
                  <a:cubicBezTo>
                    <a:pt x="54" y="45"/>
                    <a:pt x="46" y="53"/>
                    <a:pt x="37" y="53"/>
                  </a:cubicBezTo>
                  <a:close/>
                </a:path>
              </a:pathLst>
            </a:custGeom>
            <a:solidFill>
              <a:schemeClr val="accent3">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72" name="Gruppieren 263"/>
            <p:cNvGrpSpPr/>
            <p:nvPr/>
          </p:nvGrpSpPr>
          <p:grpSpPr bwMode="gray">
            <a:xfrm>
              <a:off x="1209277" y="1040560"/>
              <a:ext cx="540000" cy="540000"/>
              <a:chOff x="8333788" y="5543788"/>
              <a:chExt cx="1081088" cy="1081088"/>
            </a:xfrm>
            <a:solidFill>
              <a:schemeClr val="accent1">
                <a:lumMod val="40000"/>
                <a:lumOff val="60000"/>
              </a:schemeClr>
            </a:solidFill>
          </p:grpSpPr>
          <p:sp>
            <p:nvSpPr>
              <p:cNvPr id="173" name="Freeform 1683"/>
              <p:cNvSpPr>
                <a:spLocks/>
              </p:cNvSpPr>
              <p:nvPr/>
            </p:nvSpPr>
            <p:spPr bwMode="gray">
              <a:xfrm>
                <a:off x="8695738" y="5791438"/>
                <a:ext cx="50007" cy="78582"/>
              </a:xfrm>
              <a:custGeom>
                <a:avLst/>
                <a:gdLst>
                  <a:gd name="T0" fmla="*/ 4 w 9"/>
                  <a:gd name="T1" fmla="*/ 5 h 14"/>
                  <a:gd name="T2" fmla="*/ 4 w 9"/>
                  <a:gd name="T3" fmla="*/ 4 h 14"/>
                  <a:gd name="T4" fmla="*/ 5 w 9"/>
                  <a:gd name="T5" fmla="*/ 4 h 14"/>
                  <a:gd name="T6" fmla="*/ 4 w 9"/>
                  <a:gd name="T7" fmla="*/ 6 h 14"/>
                  <a:gd name="T8" fmla="*/ 4 w 9"/>
                  <a:gd name="T9" fmla="*/ 7 h 14"/>
                  <a:gd name="T10" fmla="*/ 5 w 9"/>
                  <a:gd name="T11" fmla="*/ 7 h 14"/>
                  <a:gd name="T12" fmla="*/ 5 w 9"/>
                  <a:gd name="T13" fmla="*/ 9 h 14"/>
                  <a:gd name="T14" fmla="*/ 2 w 9"/>
                  <a:gd name="T15" fmla="*/ 11 h 14"/>
                  <a:gd name="T16" fmla="*/ 3 w 9"/>
                  <a:gd name="T17" fmla="*/ 12 h 14"/>
                  <a:gd name="T18" fmla="*/ 0 w 9"/>
                  <a:gd name="T19" fmla="*/ 14 h 14"/>
                  <a:gd name="T20" fmla="*/ 4 w 9"/>
                  <a:gd name="T21" fmla="*/ 13 h 14"/>
                  <a:gd name="T22" fmla="*/ 7 w 9"/>
                  <a:gd name="T23" fmla="*/ 13 h 14"/>
                  <a:gd name="T24" fmla="*/ 7 w 9"/>
                  <a:gd name="T25" fmla="*/ 12 h 14"/>
                  <a:gd name="T26" fmla="*/ 8 w 9"/>
                  <a:gd name="T27" fmla="*/ 12 h 14"/>
                  <a:gd name="T28" fmla="*/ 6 w 9"/>
                  <a:gd name="T29" fmla="*/ 4 h 14"/>
                  <a:gd name="T30" fmla="*/ 8 w 9"/>
                  <a:gd name="T31" fmla="*/ 2 h 14"/>
                  <a:gd name="T32" fmla="*/ 8 w 9"/>
                  <a:gd name="T33" fmla="*/ 2 h 14"/>
                  <a:gd name="T34" fmla="*/ 6 w 9"/>
                  <a:gd name="T35" fmla="*/ 2 h 14"/>
                  <a:gd name="T36" fmla="*/ 7 w 9"/>
                  <a:gd name="T37" fmla="*/ 1 h 14"/>
                  <a:gd name="T38" fmla="*/ 6 w 9"/>
                  <a:gd name="T39" fmla="*/ 1 h 14"/>
                  <a:gd name="T40" fmla="*/ 8 w 9"/>
                  <a:gd name="T41" fmla="*/ 0 h 14"/>
                  <a:gd name="T42" fmla="*/ 8 w 9"/>
                  <a:gd name="T43" fmla="*/ 0 h 14"/>
                  <a:gd name="T44" fmla="*/ 8 w 9"/>
                  <a:gd name="T45" fmla="*/ 0 h 14"/>
                  <a:gd name="T46" fmla="*/ 8 w 9"/>
                  <a:gd name="T47" fmla="*/ 0 h 14"/>
                  <a:gd name="T48" fmla="*/ 8 w 9"/>
                  <a:gd name="T49" fmla="*/ 0 h 14"/>
                  <a:gd name="T50" fmla="*/ 8 w 9"/>
                  <a:gd name="T51" fmla="*/ 0 h 14"/>
                  <a:gd name="T52" fmla="*/ 7 w 9"/>
                  <a:gd name="T53" fmla="*/ 0 h 14"/>
                  <a:gd name="T54" fmla="*/ 5 w 9"/>
                  <a:gd name="T55" fmla="*/ 3 h 14"/>
                  <a:gd name="T56" fmla="*/ 3 w 9"/>
                  <a:gd name="T57" fmla="*/ 4 h 14"/>
                  <a:gd name="T58" fmla="*/ 4 w 9"/>
                  <a:gd name="T59" fmla="*/ 4 h 14"/>
                  <a:gd name="T60" fmla="*/ 3 w 9"/>
                  <a:gd name="T61" fmla="*/ 5 h 14"/>
                  <a:gd name="T62" fmla="*/ 4 w 9"/>
                  <a:gd name="T63"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 h="14">
                    <a:moveTo>
                      <a:pt x="4" y="5"/>
                    </a:moveTo>
                    <a:cubicBezTo>
                      <a:pt x="4" y="5"/>
                      <a:pt x="4" y="5"/>
                      <a:pt x="4" y="4"/>
                    </a:cubicBezTo>
                    <a:cubicBezTo>
                      <a:pt x="4" y="4"/>
                      <a:pt x="4" y="4"/>
                      <a:pt x="5" y="4"/>
                    </a:cubicBezTo>
                    <a:cubicBezTo>
                      <a:pt x="4" y="5"/>
                      <a:pt x="4" y="6"/>
                      <a:pt x="4" y="6"/>
                    </a:cubicBezTo>
                    <a:cubicBezTo>
                      <a:pt x="4" y="6"/>
                      <a:pt x="4" y="6"/>
                      <a:pt x="4" y="7"/>
                    </a:cubicBezTo>
                    <a:cubicBezTo>
                      <a:pt x="4" y="7"/>
                      <a:pt x="5" y="7"/>
                      <a:pt x="5" y="7"/>
                    </a:cubicBezTo>
                    <a:cubicBezTo>
                      <a:pt x="5" y="7"/>
                      <a:pt x="5" y="7"/>
                      <a:pt x="5" y="9"/>
                    </a:cubicBezTo>
                    <a:cubicBezTo>
                      <a:pt x="3" y="9"/>
                      <a:pt x="3" y="10"/>
                      <a:pt x="2" y="11"/>
                    </a:cubicBezTo>
                    <a:cubicBezTo>
                      <a:pt x="2" y="11"/>
                      <a:pt x="3" y="12"/>
                      <a:pt x="3" y="12"/>
                    </a:cubicBezTo>
                    <a:cubicBezTo>
                      <a:pt x="1" y="14"/>
                      <a:pt x="0" y="14"/>
                      <a:pt x="0" y="14"/>
                    </a:cubicBezTo>
                    <a:cubicBezTo>
                      <a:pt x="1" y="14"/>
                      <a:pt x="2" y="14"/>
                      <a:pt x="4" y="13"/>
                    </a:cubicBezTo>
                    <a:cubicBezTo>
                      <a:pt x="5" y="13"/>
                      <a:pt x="6" y="13"/>
                      <a:pt x="7" y="13"/>
                    </a:cubicBezTo>
                    <a:cubicBezTo>
                      <a:pt x="7" y="13"/>
                      <a:pt x="7" y="13"/>
                      <a:pt x="7" y="12"/>
                    </a:cubicBezTo>
                    <a:cubicBezTo>
                      <a:pt x="7" y="12"/>
                      <a:pt x="8" y="12"/>
                      <a:pt x="8" y="12"/>
                    </a:cubicBezTo>
                    <a:cubicBezTo>
                      <a:pt x="9" y="10"/>
                      <a:pt x="6" y="5"/>
                      <a:pt x="6" y="4"/>
                    </a:cubicBezTo>
                    <a:cubicBezTo>
                      <a:pt x="6" y="3"/>
                      <a:pt x="8" y="3"/>
                      <a:pt x="8" y="2"/>
                    </a:cubicBezTo>
                    <a:cubicBezTo>
                      <a:pt x="8" y="2"/>
                      <a:pt x="8" y="2"/>
                      <a:pt x="8" y="2"/>
                    </a:cubicBezTo>
                    <a:cubicBezTo>
                      <a:pt x="7" y="2"/>
                      <a:pt x="7" y="2"/>
                      <a:pt x="6" y="2"/>
                    </a:cubicBezTo>
                    <a:cubicBezTo>
                      <a:pt x="6" y="2"/>
                      <a:pt x="7" y="1"/>
                      <a:pt x="7" y="1"/>
                    </a:cubicBezTo>
                    <a:cubicBezTo>
                      <a:pt x="7" y="1"/>
                      <a:pt x="6" y="1"/>
                      <a:pt x="6" y="1"/>
                    </a:cubicBezTo>
                    <a:cubicBezTo>
                      <a:pt x="7" y="1"/>
                      <a:pt x="8" y="1"/>
                      <a:pt x="8" y="0"/>
                    </a:cubicBezTo>
                    <a:cubicBezTo>
                      <a:pt x="8" y="0"/>
                      <a:pt x="8" y="0"/>
                      <a:pt x="8" y="0"/>
                    </a:cubicBezTo>
                    <a:cubicBezTo>
                      <a:pt x="8" y="0"/>
                      <a:pt x="8" y="0"/>
                      <a:pt x="8" y="0"/>
                    </a:cubicBezTo>
                    <a:cubicBezTo>
                      <a:pt x="8" y="0"/>
                      <a:pt x="8" y="0"/>
                      <a:pt x="8" y="0"/>
                    </a:cubicBezTo>
                    <a:cubicBezTo>
                      <a:pt x="8" y="0"/>
                      <a:pt x="8" y="0"/>
                      <a:pt x="8" y="0"/>
                    </a:cubicBezTo>
                    <a:cubicBezTo>
                      <a:pt x="8" y="0"/>
                      <a:pt x="8" y="0"/>
                      <a:pt x="8" y="0"/>
                    </a:cubicBezTo>
                    <a:cubicBezTo>
                      <a:pt x="7" y="0"/>
                      <a:pt x="7" y="0"/>
                      <a:pt x="7" y="0"/>
                    </a:cubicBezTo>
                    <a:cubicBezTo>
                      <a:pt x="6" y="1"/>
                      <a:pt x="6" y="1"/>
                      <a:pt x="5" y="3"/>
                    </a:cubicBezTo>
                    <a:cubicBezTo>
                      <a:pt x="5" y="3"/>
                      <a:pt x="5" y="3"/>
                      <a:pt x="3" y="4"/>
                    </a:cubicBezTo>
                    <a:cubicBezTo>
                      <a:pt x="4" y="4"/>
                      <a:pt x="4" y="4"/>
                      <a:pt x="4" y="4"/>
                    </a:cubicBezTo>
                    <a:cubicBezTo>
                      <a:pt x="4" y="5"/>
                      <a:pt x="3" y="5"/>
                      <a:pt x="3" y="5"/>
                    </a:cubicBezTo>
                    <a:cubicBezTo>
                      <a:pt x="4" y="5"/>
                      <a:pt x="4" y="5"/>
                      <a:pt x="4" y="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74" name="Freeform 1684"/>
              <p:cNvSpPr>
                <a:spLocks/>
              </p:cNvSpPr>
              <p:nvPr/>
            </p:nvSpPr>
            <p:spPr bwMode="gray">
              <a:xfrm>
                <a:off x="8679070" y="5824776"/>
                <a:ext cx="33338" cy="28575"/>
              </a:xfrm>
              <a:custGeom>
                <a:avLst/>
                <a:gdLst>
                  <a:gd name="T0" fmla="*/ 3 w 6"/>
                  <a:gd name="T1" fmla="*/ 4 h 5"/>
                  <a:gd name="T2" fmla="*/ 4 w 6"/>
                  <a:gd name="T3" fmla="*/ 2 h 5"/>
                  <a:gd name="T4" fmla="*/ 5 w 6"/>
                  <a:gd name="T5" fmla="*/ 1 h 5"/>
                  <a:gd name="T6" fmla="*/ 6 w 6"/>
                  <a:gd name="T7" fmla="*/ 1 h 5"/>
                  <a:gd name="T8" fmla="*/ 6 w 6"/>
                  <a:gd name="T9" fmla="*/ 0 h 5"/>
                  <a:gd name="T10" fmla="*/ 4 w 6"/>
                  <a:gd name="T11" fmla="*/ 0 h 5"/>
                  <a:gd name="T12" fmla="*/ 3 w 6"/>
                  <a:gd name="T13" fmla="*/ 0 h 5"/>
                  <a:gd name="T14" fmla="*/ 3 w 6"/>
                  <a:gd name="T15" fmla="*/ 0 h 5"/>
                  <a:gd name="T16" fmla="*/ 1 w 6"/>
                  <a:gd name="T17" fmla="*/ 3 h 5"/>
                  <a:gd name="T18" fmla="*/ 0 w 6"/>
                  <a:gd name="T19" fmla="*/ 4 h 5"/>
                  <a:gd name="T20" fmla="*/ 0 w 6"/>
                  <a:gd name="T21" fmla="*/ 4 h 5"/>
                  <a:gd name="T22" fmla="*/ 3 w 6"/>
                  <a:gd name="T2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5">
                    <a:moveTo>
                      <a:pt x="3" y="4"/>
                    </a:moveTo>
                    <a:cubicBezTo>
                      <a:pt x="4" y="4"/>
                      <a:pt x="4" y="3"/>
                      <a:pt x="4" y="2"/>
                    </a:cubicBezTo>
                    <a:cubicBezTo>
                      <a:pt x="5" y="2"/>
                      <a:pt x="5" y="2"/>
                      <a:pt x="5" y="1"/>
                    </a:cubicBezTo>
                    <a:cubicBezTo>
                      <a:pt x="5" y="1"/>
                      <a:pt x="6" y="1"/>
                      <a:pt x="6" y="1"/>
                    </a:cubicBezTo>
                    <a:cubicBezTo>
                      <a:pt x="6" y="1"/>
                      <a:pt x="6" y="0"/>
                      <a:pt x="6" y="0"/>
                    </a:cubicBezTo>
                    <a:cubicBezTo>
                      <a:pt x="6" y="0"/>
                      <a:pt x="5" y="0"/>
                      <a:pt x="4" y="0"/>
                    </a:cubicBezTo>
                    <a:cubicBezTo>
                      <a:pt x="3" y="0"/>
                      <a:pt x="3" y="0"/>
                      <a:pt x="3" y="0"/>
                    </a:cubicBezTo>
                    <a:cubicBezTo>
                      <a:pt x="3" y="0"/>
                      <a:pt x="3" y="0"/>
                      <a:pt x="3" y="0"/>
                    </a:cubicBezTo>
                    <a:cubicBezTo>
                      <a:pt x="2" y="1"/>
                      <a:pt x="1" y="1"/>
                      <a:pt x="1" y="3"/>
                    </a:cubicBezTo>
                    <a:cubicBezTo>
                      <a:pt x="1" y="4"/>
                      <a:pt x="1" y="4"/>
                      <a:pt x="0" y="4"/>
                    </a:cubicBezTo>
                    <a:cubicBezTo>
                      <a:pt x="0" y="4"/>
                      <a:pt x="0" y="4"/>
                      <a:pt x="0" y="4"/>
                    </a:cubicBezTo>
                    <a:cubicBezTo>
                      <a:pt x="1" y="5"/>
                      <a:pt x="3" y="4"/>
                      <a:pt x="3"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75" name="Freeform 1685"/>
              <p:cNvSpPr>
                <a:spLocks/>
              </p:cNvSpPr>
              <p:nvPr/>
            </p:nvSpPr>
            <p:spPr bwMode="gray">
              <a:xfrm>
                <a:off x="8936245" y="5627133"/>
                <a:ext cx="40482" cy="57150"/>
              </a:xfrm>
              <a:custGeom>
                <a:avLst/>
                <a:gdLst>
                  <a:gd name="T0" fmla="*/ 2 w 7"/>
                  <a:gd name="T1" fmla="*/ 4 h 10"/>
                  <a:gd name="T2" fmla="*/ 2 w 7"/>
                  <a:gd name="T3" fmla="*/ 5 h 10"/>
                  <a:gd name="T4" fmla="*/ 2 w 7"/>
                  <a:gd name="T5" fmla="*/ 5 h 10"/>
                  <a:gd name="T6" fmla="*/ 2 w 7"/>
                  <a:gd name="T7" fmla="*/ 5 h 10"/>
                  <a:gd name="T8" fmla="*/ 2 w 7"/>
                  <a:gd name="T9" fmla="*/ 8 h 10"/>
                  <a:gd name="T10" fmla="*/ 2 w 7"/>
                  <a:gd name="T11" fmla="*/ 8 h 10"/>
                  <a:gd name="T12" fmla="*/ 5 w 7"/>
                  <a:gd name="T13" fmla="*/ 10 h 10"/>
                  <a:gd name="T14" fmla="*/ 4 w 7"/>
                  <a:gd name="T15" fmla="*/ 10 h 10"/>
                  <a:gd name="T16" fmla="*/ 7 w 7"/>
                  <a:gd name="T17" fmla="*/ 10 h 10"/>
                  <a:gd name="T18" fmla="*/ 5 w 7"/>
                  <a:gd name="T19" fmla="*/ 9 h 10"/>
                  <a:gd name="T20" fmla="*/ 3 w 7"/>
                  <a:gd name="T21" fmla="*/ 6 h 10"/>
                  <a:gd name="T22" fmla="*/ 3 w 7"/>
                  <a:gd name="T23" fmla="*/ 6 h 10"/>
                  <a:gd name="T24" fmla="*/ 3 w 7"/>
                  <a:gd name="T25" fmla="*/ 5 h 10"/>
                  <a:gd name="T26" fmla="*/ 3 w 7"/>
                  <a:gd name="T27" fmla="*/ 4 h 10"/>
                  <a:gd name="T28" fmla="*/ 2 w 7"/>
                  <a:gd name="T29" fmla="*/ 3 h 10"/>
                  <a:gd name="T30" fmla="*/ 1 w 7"/>
                  <a:gd name="T31" fmla="*/ 0 h 10"/>
                  <a:gd name="T32" fmla="*/ 1 w 7"/>
                  <a:gd name="T33" fmla="*/ 0 h 10"/>
                  <a:gd name="T34" fmla="*/ 1 w 7"/>
                  <a:gd name="T35" fmla="*/ 0 h 10"/>
                  <a:gd name="T36" fmla="*/ 2 w 7"/>
                  <a:gd name="T3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10">
                    <a:moveTo>
                      <a:pt x="2" y="4"/>
                    </a:moveTo>
                    <a:cubicBezTo>
                      <a:pt x="1" y="4"/>
                      <a:pt x="2" y="5"/>
                      <a:pt x="2" y="5"/>
                    </a:cubicBezTo>
                    <a:cubicBezTo>
                      <a:pt x="2" y="5"/>
                      <a:pt x="2" y="5"/>
                      <a:pt x="2" y="5"/>
                    </a:cubicBezTo>
                    <a:cubicBezTo>
                      <a:pt x="2" y="5"/>
                      <a:pt x="2" y="5"/>
                      <a:pt x="2" y="5"/>
                    </a:cubicBezTo>
                    <a:cubicBezTo>
                      <a:pt x="2" y="6"/>
                      <a:pt x="2" y="8"/>
                      <a:pt x="2" y="8"/>
                    </a:cubicBezTo>
                    <a:cubicBezTo>
                      <a:pt x="2" y="8"/>
                      <a:pt x="2" y="8"/>
                      <a:pt x="2" y="8"/>
                    </a:cubicBezTo>
                    <a:cubicBezTo>
                      <a:pt x="3" y="8"/>
                      <a:pt x="4" y="9"/>
                      <a:pt x="5" y="10"/>
                    </a:cubicBezTo>
                    <a:cubicBezTo>
                      <a:pt x="4" y="10"/>
                      <a:pt x="4" y="10"/>
                      <a:pt x="4" y="10"/>
                    </a:cubicBezTo>
                    <a:cubicBezTo>
                      <a:pt x="6" y="10"/>
                      <a:pt x="6" y="10"/>
                      <a:pt x="7" y="10"/>
                    </a:cubicBezTo>
                    <a:cubicBezTo>
                      <a:pt x="7" y="10"/>
                      <a:pt x="7" y="10"/>
                      <a:pt x="5" y="9"/>
                    </a:cubicBezTo>
                    <a:cubicBezTo>
                      <a:pt x="3" y="6"/>
                      <a:pt x="3" y="6"/>
                      <a:pt x="3" y="6"/>
                    </a:cubicBezTo>
                    <a:cubicBezTo>
                      <a:pt x="3" y="6"/>
                      <a:pt x="3" y="6"/>
                      <a:pt x="3" y="6"/>
                    </a:cubicBezTo>
                    <a:cubicBezTo>
                      <a:pt x="4" y="6"/>
                      <a:pt x="3" y="5"/>
                      <a:pt x="3" y="5"/>
                    </a:cubicBezTo>
                    <a:cubicBezTo>
                      <a:pt x="3" y="5"/>
                      <a:pt x="2" y="4"/>
                      <a:pt x="3" y="4"/>
                    </a:cubicBezTo>
                    <a:cubicBezTo>
                      <a:pt x="2" y="4"/>
                      <a:pt x="2" y="4"/>
                      <a:pt x="2" y="3"/>
                    </a:cubicBezTo>
                    <a:cubicBezTo>
                      <a:pt x="2" y="1"/>
                      <a:pt x="2" y="1"/>
                      <a:pt x="1" y="0"/>
                    </a:cubicBezTo>
                    <a:cubicBezTo>
                      <a:pt x="1" y="0"/>
                      <a:pt x="1" y="0"/>
                      <a:pt x="1" y="0"/>
                    </a:cubicBezTo>
                    <a:cubicBezTo>
                      <a:pt x="1" y="0"/>
                      <a:pt x="1" y="0"/>
                      <a:pt x="1" y="0"/>
                    </a:cubicBezTo>
                    <a:cubicBezTo>
                      <a:pt x="0" y="1"/>
                      <a:pt x="0" y="4"/>
                      <a:pt x="2"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76" name="Freeform 1686"/>
              <p:cNvSpPr>
                <a:spLocks/>
              </p:cNvSpPr>
              <p:nvPr/>
            </p:nvSpPr>
            <p:spPr bwMode="gray">
              <a:xfrm>
                <a:off x="9264857" y="6196251"/>
                <a:ext cx="9525" cy="33338"/>
              </a:xfrm>
              <a:custGeom>
                <a:avLst/>
                <a:gdLst>
                  <a:gd name="T0" fmla="*/ 1 w 2"/>
                  <a:gd name="T1" fmla="*/ 0 h 6"/>
                  <a:gd name="T2" fmla="*/ 0 w 2"/>
                  <a:gd name="T3" fmla="*/ 6 h 6"/>
                  <a:gd name="T4" fmla="*/ 2 w 2"/>
                  <a:gd name="T5" fmla="*/ 4 h 6"/>
                  <a:gd name="T6" fmla="*/ 1 w 2"/>
                  <a:gd name="T7" fmla="*/ 0 h 6"/>
                </a:gdLst>
                <a:ahLst/>
                <a:cxnLst>
                  <a:cxn ang="0">
                    <a:pos x="T0" y="T1"/>
                  </a:cxn>
                  <a:cxn ang="0">
                    <a:pos x="T2" y="T3"/>
                  </a:cxn>
                  <a:cxn ang="0">
                    <a:pos x="T4" y="T5"/>
                  </a:cxn>
                  <a:cxn ang="0">
                    <a:pos x="T6" y="T7"/>
                  </a:cxn>
                </a:cxnLst>
                <a:rect l="0" t="0" r="r" b="b"/>
                <a:pathLst>
                  <a:path w="2" h="6">
                    <a:moveTo>
                      <a:pt x="1" y="0"/>
                    </a:moveTo>
                    <a:cubicBezTo>
                      <a:pt x="1" y="1"/>
                      <a:pt x="0" y="5"/>
                      <a:pt x="0" y="6"/>
                    </a:cubicBezTo>
                    <a:cubicBezTo>
                      <a:pt x="1" y="6"/>
                      <a:pt x="2" y="5"/>
                      <a:pt x="2" y="4"/>
                    </a:cubicBezTo>
                    <a:cubicBezTo>
                      <a:pt x="2" y="2"/>
                      <a:pt x="2"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77" name="Freeform 1687"/>
              <p:cNvSpPr>
                <a:spLocks/>
              </p:cNvSpPr>
              <p:nvPr/>
            </p:nvSpPr>
            <p:spPr bwMode="gray">
              <a:xfrm>
                <a:off x="8988632" y="6398658"/>
                <a:ext cx="61913" cy="85725"/>
              </a:xfrm>
              <a:custGeom>
                <a:avLst/>
                <a:gdLst>
                  <a:gd name="T0" fmla="*/ 7 w 11"/>
                  <a:gd name="T1" fmla="*/ 3 h 15"/>
                  <a:gd name="T2" fmla="*/ 2 w 11"/>
                  <a:gd name="T3" fmla="*/ 7 h 15"/>
                  <a:gd name="T4" fmla="*/ 1 w 11"/>
                  <a:gd name="T5" fmla="*/ 12 h 15"/>
                  <a:gd name="T6" fmla="*/ 0 w 11"/>
                  <a:gd name="T7" fmla="*/ 13 h 15"/>
                  <a:gd name="T8" fmla="*/ 0 w 11"/>
                  <a:gd name="T9" fmla="*/ 14 h 15"/>
                  <a:gd name="T10" fmla="*/ 4 w 11"/>
                  <a:gd name="T11" fmla="*/ 14 h 15"/>
                  <a:gd name="T12" fmla="*/ 10 w 11"/>
                  <a:gd name="T13" fmla="*/ 4 h 15"/>
                  <a:gd name="T14" fmla="*/ 10 w 11"/>
                  <a:gd name="T15" fmla="*/ 0 h 15"/>
                  <a:gd name="T16" fmla="*/ 7 w 11"/>
                  <a:gd name="T17"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5">
                    <a:moveTo>
                      <a:pt x="7" y="3"/>
                    </a:moveTo>
                    <a:cubicBezTo>
                      <a:pt x="5" y="4"/>
                      <a:pt x="3" y="6"/>
                      <a:pt x="2" y="7"/>
                    </a:cubicBezTo>
                    <a:cubicBezTo>
                      <a:pt x="1" y="12"/>
                      <a:pt x="1" y="12"/>
                      <a:pt x="1" y="12"/>
                    </a:cubicBezTo>
                    <a:cubicBezTo>
                      <a:pt x="1" y="12"/>
                      <a:pt x="0" y="13"/>
                      <a:pt x="0" y="13"/>
                    </a:cubicBezTo>
                    <a:cubicBezTo>
                      <a:pt x="0" y="13"/>
                      <a:pt x="0" y="14"/>
                      <a:pt x="0" y="14"/>
                    </a:cubicBezTo>
                    <a:cubicBezTo>
                      <a:pt x="1" y="15"/>
                      <a:pt x="3" y="15"/>
                      <a:pt x="4" y="14"/>
                    </a:cubicBezTo>
                    <a:cubicBezTo>
                      <a:pt x="7" y="11"/>
                      <a:pt x="10" y="4"/>
                      <a:pt x="10" y="4"/>
                    </a:cubicBezTo>
                    <a:cubicBezTo>
                      <a:pt x="11" y="3"/>
                      <a:pt x="11" y="1"/>
                      <a:pt x="10" y="0"/>
                    </a:cubicBezTo>
                    <a:cubicBezTo>
                      <a:pt x="10" y="1"/>
                      <a:pt x="9" y="1"/>
                      <a:pt x="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78" name="Freeform 1688"/>
              <p:cNvSpPr>
                <a:spLocks/>
              </p:cNvSpPr>
              <p:nvPr/>
            </p:nvSpPr>
            <p:spPr bwMode="gray">
              <a:xfrm>
                <a:off x="8779082" y="5993845"/>
                <a:ext cx="23813" cy="11907"/>
              </a:xfrm>
              <a:custGeom>
                <a:avLst/>
                <a:gdLst>
                  <a:gd name="T0" fmla="*/ 4 w 4"/>
                  <a:gd name="T1" fmla="*/ 1 h 2"/>
                  <a:gd name="T2" fmla="*/ 4 w 4"/>
                  <a:gd name="T3" fmla="*/ 0 h 2"/>
                  <a:gd name="T4" fmla="*/ 4 w 4"/>
                  <a:gd name="T5" fmla="*/ 0 h 2"/>
                  <a:gd name="T6" fmla="*/ 2 w 4"/>
                  <a:gd name="T7" fmla="*/ 0 h 2"/>
                  <a:gd name="T8" fmla="*/ 0 w 4"/>
                  <a:gd name="T9" fmla="*/ 0 h 2"/>
                  <a:gd name="T10" fmla="*/ 3 w 4"/>
                  <a:gd name="T11" fmla="*/ 2 h 2"/>
                  <a:gd name="T12" fmla="*/ 4 w 4"/>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4" y="1"/>
                    </a:moveTo>
                    <a:cubicBezTo>
                      <a:pt x="4" y="0"/>
                      <a:pt x="4" y="0"/>
                      <a:pt x="4" y="0"/>
                    </a:cubicBezTo>
                    <a:cubicBezTo>
                      <a:pt x="4" y="0"/>
                      <a:pt x="4" y="0"/>
                      <a:pt x="4" y="0"/>
                    </a:cubicBezTo>
                    <a:cubicBezTo>
                      <a:pt x="4" y="0"/>
                      <a:pt x="3" y="0"/>
                      <a:pt x="2" y="0"/>
                    </a:cubicBezTo>
                    <a:cubicBezTo>
                      <a:pt x="1" y="0"/>
                      <a:pt x="0" y="0"/>
                      <a:pt x="0" y="0"/>
                    </a:cubicBezTo>
                    <a:cubicBezTo>
                      <a:pt x="1" y="1"/>
                      <a:pt x="3" y="2"/>
                      <a:pt x="3" y="2"/>
                    </a:cubicBezTo>
                    <a:cubicBezTo>
                      <a:pt x="4" y="2"/>
                      <a:pt x="4" y="2"/>
                      <a:pt x="4"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79" name="Rectangle 1689"/>
              <p:cNvSpPr>
                <a:spLocks noChangeArrowheads="1"/>
              </p:cNvSpPr>
              <p:nvPr/>
            </p:nvSpPr>
            <p:spPr bwMode="gray">
              <a:xfrm>
                <a:off x="8881475" y="5684283"/>
                <a:ext cx="2382" cy="238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0" name="Freeform 1690"/>
              <p:cNvSpPr>
                <a:spLocks noEditPoints="1"/>
              </p:cNvSpPr>
              <p:nvPr/>
            </p:nvSpPr>
            <p:spPr bwMode="gray">
              <a:xfrm>
                <a:off x="8560007" y="5610463"/>
                <a:ext cx="845345" cy="935832"/>
              </a:xfrm>
              <a:custGeom>
                <a:avLst/>
                <a:gdLst>
                  <a:gd name="T0" fmla="*/ 138 w 150"/>
                  <a:gd name="T1" fmla="*/ 50 h 166"/>
                  <a:gd name="T2" fmla="*/ 121 w 150"/>
                  <a:gd name="T3" fmla="*/ 21 h 166"/>
                  <a:gd name="T4" fmla="*/ 90 w 150"/>
                  <a:gd name="T5" fmla="*/ 1 h 166"/>
                  <a:gd name="T6" fmla="*/ 89 w 150"/>
                  <a:gd name="T7" fmla="*/ 3 h 166"/>
                  <a:gd name="T8" fmla="*/ 85 w 150"/>
                  <a:gd name="T9" fmla="*/ 5 h 166"/>
                  <a:gd name="T10" fmla="*/ 78 w 150"/>
                  <a:gd name="T11" fmla="*/ 6 h 166"/>
                  <a:gd name="T12" fmla="*/ 82 w 150"/>
                  <a:gd name="T13" fmla="*/ 10 h 166"/>
                  <a:gd name="T14" fmla="*/ 77 w 150"/>
                  <a:gd name="T15" fmla="*/ 16 h 166"/>
                  <a:gd name="T16" fmla="*/ 68 w 150"/>
                  <a:gd name="T17" fmla="*/ 17 h 166"/>
                  <a:gd name="T18" fmla="*/ 68 w 150"/>
                  <a:gd name="T19" fmla="*/ 17 h 166"/>
                  <a:gd name="T20" fmla="*/ 67 w 150"/>
                  <a:gd name="T21" fmla="*/ 23 h 166"/>
                  <a:gd name="T22" fmla="*/ 66 w 150"/>
                  <a:gd name="T23" fmla="*/ 21 h 166"/>
                  <a:gd name="T24" fmla="*/ 59 w 150"/>
                  <a:gd name="T25" fmla="*/ 13 h 166"/>
                  <a:gd name="T26" fmla="*/ 55 w 150"/>
                  <a:gd name="T27" fmla="*/ 14 h 166"/>
                  <a:gd name="T28" fmla="*/ 52 w 150"/>
                  <a:gd name="T29" fmla="*/ 17 h 166"/>
                  <a:gd name="T30" fmla="*/ 51 w 150"/>
                  <a:gd name="T31" fmla="*/ 17 h 166"/>
                  <a:gd name="T32" fmla="*/ 46 w 150"/>
                  <a:gd name="T33" fmla="*/ 25 h 166"/>
                  <a:gd name="T34" fmla="*/ 39 w 150"/>
                  <a:gd name="T35" fmla="*/ 33 h 166"/>
                  <a:gd name="T36" fmla="*/ 56 w 150"/>
                  <a:gd name="T37" fmla="*/ 23 h 166"/>
                  <a:gd name="T38" fmla="*/ 53 w 150"/>
                  <a:gd name="T39" fmla="*/ 35 h 166"/>
                  <a:gd name="T40" fmla="*/ 36 w 150"/>
                  <a:gd name="T41" fmla="*/ 43 h 166"/>
                  <a:gd name="T42" fmla="*/ 17 w 150"/>
                  <a:gd name="T43" fmla="*/ 58 h 166"/>
                  <a:gd name="T44" fmla="*/ 46 w 150"/>
                  <a:gd name="T45" fmla="*/ 65 h 166"/>
                  <a:gd name="T46" fmla="*/ 52 w 150"/>
                  <a:gd name="T47" fmla="*/ 64 h 166"/>
                  <a:gd name="T48" fmla="*/ 64 w 150"/>
                  <a:gd name="T49" fmla="*/ 57 h 166"/>
                  <a:gd name="T50" fmla="*/ 66 w 150"/>
                  <a:gd name="T51" fmla="*/ 61 h 166"/>
                  <a:gd name="T52" fmla="*/ 68 w 150"/>
                  <a:gd name="T53" fmla="*/ 70 h 166"/>
                  <a:gd name="T54" fmla="*/ 37 w 150"/>
                  <a:gd name="T55" fmla="*/ 69 h 166"/>
                  <a:gd name="T56" fmla="*/ 32 w 150"/>
                  <a:gd name="T57" fmla="*/ 119 h 166"/>
                  <a:gd name="T58" fmla="*/ 66 w 150"/>
                  <a:gd name="T59" fmla="*/ 154 h 166"/>
                  <a:gd name="T60" fmla="*/ 91 w 150"/>
                  <a:gd name="T61" fmla="*/ 108 h 166"/>
                  <a:gd name="T62" fmla="*/ 64 w 150"/>
                  <a:gd name="T63" fmla="*/ 81 h 166"/>
                  <a:gd name="T64" fmla="*/ 101 w 150"/>
                  <a:gd name="T65" fmla="*/ 91 h 166"/>
                  <a:gd name="T66" fmla="*/ 85 w 150"/>
                  <a:gd name="T67" fmla="*/ 81 h 166"/>
                  <a:gd name="T68" fmla="*/ 115 w 150"/>
                  <a:gd name="T69" fmla="*/ 90 h 166"/>
                  <a:gd name="T70" fmla="*/ 132 w 150"/>
                  <a:gd name="T71" fmla="*/ 84 h 166"/>
                  <a:gd name="T72" fmla="*/ 142 w 150"/>
                  <a:gd name="T73" fmla="*/ 109 h 166"/>
                  <a:gd name="T74" fmla="*/ 143 w 150"/>
                  <a:gd name="T75" fmla="*/ 78 h 166"/>
                  <a:gd name="T76" fmla="*/ 59 w 150"/>
                  <a:gd name="T77" fmla="*/ 131 h 166"/>
                  <a:gd name="T78" fmla="*/ 66 w 150"/>
                  <a:gd name="T79" fmla="*/ 141 h 166"/>
                  <a:gd name="T80" fmla="*/ 65 w 150"/>
                  <a:gd name="T81" fmla="*/ 138 h 166"/>
                  <a:gd name="T82" fmla="*/ 64 w 150"/>
                  <a:gd name="T83" fmla="*/ 126 h 166"/>
                  <a:gd name="T84" fmla="*/ 64 w 150"/>
                  <a:gd name="T85" fmla="*/ 126 h 166"/>
                  <a:gd name="T86" fmla="*/ 83 w 150"/>
                  <a:gd name="T87" fmla="*/ 12 h 166"/>
                  <a:gd name="T88" fmla="*/ 89 w 150"/>
                  <a:gd name="T89" fmla="*/ 70 h 166"/>
                  <a:gd name="T90" fmla="*/ 80 w 150"/>
                  <a:gd name="T91" fmla="*/ 57 h 166"/>
                  <a:gd name="T92" fmla="*/ 90 w 150"/>
                  <a:gd name="T93" fmla="*/ 64 h 166"/>
                  <a:gd name="T94" fmla="*/ 95 w 150"/>
                  <a:gd name="T95" fmla="*/ 55 h 166"/>
                  <a:gd name="T96" fmla="*/ 96 w 150"/>
                  <a:gd name="T97" fmla="*/ 56 h 166"/>
                  <a:gd name="T98" fmla="*/ 109 w 150"/>
                  <a:gd name="T99" fmla="*/ 49 h 166"/>
                  <a:gd name="T100" fmla="*/ 111 w 150"/>
                  <a:gd name="T101" fmla="*/ 48 h 166"/>
                  <a:gd name="T102" fmla="*/ 121 w 150"/>
                  <a:gd name="T103" fmla="*/ 3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0" h="166">
                    <a:moveTo>
                      <a:pt x="143" y="78"/>
                    </a:moveTo>
                    <a:cubicBezTo>
                      <a:pt x="143" y="78"/>
                      <a:pt x="144" y="78"/>
                      <a:pt x="144" y="78"/>
                    </a:cubicBezTo>
                    <a:cubicBezTo>
                      <a:pt x="150" y="72"/>
                      <a:pt x="139" y="50"/>
                      <a:pt x="139" y="49"/>
                    </a:cubicBezTo>
                    <a:cubicBezTo>
                      <a:pt x="139" y="50"/>
                      <a:pt x="139" y="50"/>
                      <a:pt x="139" y="50"/>
                    </a:cubicBezTo>
                    <a:cubicBezTo>
                      <a:pt x="139" y="50"/>
                      <a:pt x="138" y="50"/>
                      <a:pt x="138" y="50"/>
                    </a:cubicBezTo>
                    <a:cubicBezTo>
                      <a:pt x="137" y="49"/>
                      <a:pt x="137" y="49"/>
                      <a:pt x="137" y="45"/>
                    </a:cubicBezTo>
                    <a:cubicBezTo>
                      <a:pt x="137" y="46"/>
                      <a:pt x="138" y="46"/>
                      <a:pt x="138" y="47"/>
                    </a:cubicBezTo>
                    <a:cubicBezTo>
                      <a:pt x="138" y="47"/>
                      <a:pt x="138" y="46"/>
                      <a:pt x="138" y="46"/>
                    </a:cubicBezTo>
                    <a:cubicBezTo>
                      <a:pt x="139" y="47"/>
                      <a:pt x="140" y="48"/>
                      <a:pt x="142" y="52"/>
                    </a:cubicBezTo>
                    <a:cubicBezTo>
                      <a:pt x="142" y="52"/>
                      <a:pt x="139" y="38"/>
                      <a:pt x="121" y="21"/>
                    </a:cubicBezTo>
                    <a:cubicBezTo>
                      <a:pt x="122" y="21"/>
                      <a:pt x="122" y="22"/>
                      <a:pt x="122" y="22"/>
                    </a:cubicBezTo>
                    <a:cubicBezTo>
                      <a:pt x="104" y="7"/>
                      <a:pt x="104" y="7"/>
                      <a:pt x="103" y="6"/>
                    </a:cubicBezTo>
                    <a:cubicBezTo>
                      <a:pt x="98" y="4"/>
                      <a:pt x="95" y="3"/>
                      <a:pt x="91" y="1"/>
                    </a:cubicBezTo>
                    <a:cubicBezTo>
                      <a:pt x="90" y="0"/>
                      <a:pt x="89" y="0"/>
                      <a:pt x="87" y="0"/>
                    </a:cubicBezTo>
                    <a:cubicBezTo>
                      <a:pt x="88" y="0"/>
                      <a:pt x="89" y="0"/>
                      <a:pt x="90" y="1"/>
                    </a:cubicBezTo>
                    <a:cubicBezTo>
                      <a:pt x="89" y="0"/>
                      <a:pt x="89" y="0"/>
                      <a:pt x="87" y="0"/>
                    </a:cubicBezTo>
                    <a:cubicBezTo>
                      <a:pt x="87" y="1"/>
                      <a:pt x="88" y="1"/>
                      <a:pt x="88" y="1"/>
                    </a:cubicBezTo>
                    <a:cubicBezTo>
                      <a:pt x="88" y="1"/>
                      <a:pt x="87" y="1"/>
                      <a:pt x="87" y="1"/>
                    </a:cubicBezTo>
                    <a:cubicBezTo>
                      <a:pt x="88" y="2"/>
                      <a:pt x="89" y="2"/>
                      <a:pt x="90" y="3"/>
                    </a:cubicBezTo>
                    <a:cubicBezTo>
                      <a:pt x="90" y="3"/>
                      <a:pt x="89" y="3"/>
                      <a:pt x="89" y="3"/>
                    </a:cubicBezTo>
                    <a:cubicBezTo>
                      <a:pt x="90" y="3"/>
                      <a:pt x="90" y="3"/>
                      <a:pt x="91" y="4"/>
                    </a:cubicBezTo>
                    <a:cubicBezTo>
                      <a:pt x="89" y="4"/>
                      <a:pt x="87" y="3"/>
                      <a:pt x="85" y="2"/>
                    </a:cubicBezTo>
                    <a:cubicBezTo>
                      <a:pt x="85" y="3"/>
                      <a:pt x="86" y="3"/>
                      <a:pt x="86" y="3"/>
                    </a:cubicBezTo>
                    <a:cubicBezTo>
                      <a:pt x="85" y="4"/>
                      <a:pt x="85" y="4"/>
                      <a:pt x="83" y="3"/>
                    </a:cubicBezTo>
                    <a:cubicBezTo>
                      <a:pt x="83" y="4"/>
                      <a:pt x="85" y="4"/>
                      <a:pt x="85" y="5"/>
                    </a:cubicBezTo>
                    <a:cubicBezTo>
                      <a:pt x="81" y="3"/>
                      <a:pt x="76" y="0"/>
                      <a:pt x="71" y="1"/>
                    </a:cubicBezTo>
                    <a:cubicBezTo>
                      <a:pt x="73" y="2"/>
                      <a:pt x="74" y="2"/>
                      <a:pt x="75" y="2"/>
                    </a:cubicBezTo>
                    <a:cubicBezTo>
                      <a:pt x="75" y="2"/>
                      <a:pt x="75" y="3"/>
                      <a:pt x="75" y="3"/>
                    </a:cubicBezTo>
                    <a:cubicBezTo>
                      <a:pt x="78" y="5"/>
                      <a:pt x="78" y="5"/>
                      <a:pt x="78" y="6"/>
                    </a:cubicBezTo>
                    <a:cubicBezTo>
                      <a:pt x="78" y="6"/>
                      <a:pt x="78" y="6"/>
                      <a:pt x="78" y="6"/>
                    </a:cubicBezTo>
                    <a:cubicBezTo>
                      <a:pt x="79" y="8"/>
                      <a:pt x="79" y="8"/>
                      <a:pt x="82" y="9"/>
                    </a:cubicBezTo>
                    <a:cubicBezTo>
                      <a:pt x="82" y="9"/>
                      <a:pt x="82" y="9"/>
                      <a:pt x="82" y="9"/>
                    </a:cubicBezTo>
                    <a:cubicBezTo>
                      <a:pt x="82" y="9"/>
                      <a:pt x="82" y="9"/>
                      <a:pt x="82" y="9"/>
                    </a:cubicBezTo>
                    <a:cubicBezTo>
                      <a:pt x="81" y="9"/>
                      <a:pt x="81" y="9"/>
                      <a:pt x="79" y="9"/>
                    </a:cubicBezTo>
                    <a:cubicBezTo>
                      <a:pt x="80" y="9"/>
                      <a:pt x="81" y="10"/>
                      <a:pt x="82" y="10"/>
                    </a:cubicBezTo>
                    <a:cubicBezTo>
                      <a:pt x="82" y="10"/>
                      <a:pt x="81" y="10"/>
                      <a:pt x="81" y="10"/>
                    </a:cubicBezTo>
                    <a:cubicBezTo>
                      <a:pt x="79" y="9"/>
                      <a:pt x="78" y="8"/>
                      <a:pt x="76" y="9"/>
                    </a:cubicBezTo>
                    <a:cubicBezTo>
                      <a:pt x="78" y="13"/>
                      <a:pt x="80" y="14"/>
                      <a:pt x="82" y="15"/>
                    </a:cubicBezTo>
                    <a:cubicBezTo>
                      <a:pt x="80" y="15"/>
                      <a:pt x="78" y="14"/>
                      <a:pt x="77" y="14"/>
                    </a:cubicBezTo>
                    <a:cubicBezTo>
                      <a:pt x="77" y="14"/>
                      <a:pt x="77" y="15"/>
                      <a:pt x="77" y="16"/>
                    </a:cubicBezTo>
                    <a:cubicBezTo>
                      <a:pt x="76" y="16"/>
                      <a:pt x="73" y="16"/>
                      <a:pt x="73" y="16"/>
                    </a:cubicBezTo>
                    <a:cubicBezTo>
                      <a:pt x="71" y="18"/>
                      <a:pt x="71" y="18"/>
                      <a:pt x="70" y="19"/>
                    </a:cubicBezTo>
                    <a:cubicBezTo>
                      <a:pt x="70" y="18"/>
                      <a:pt x="70" y="18"/>
                      <a:pt x="69" y="17"/>
                    </a:cubicBezTo>
                    <a:cubicBezTo>
                      <a:pt x="69" y="17"/>
                      <a:pt x="69"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8"/>
                      <a:pt x="69" y="20"/>
                      <a:pt x="69" y="21"/>
                    </a:cubicBezTo>
                    <a:cubicBezTo>
                      <a:pt x="69" y="21"/>
                      <a:pt x="68" y="20"/>
                      <a:pt x="68" y="20"/>
                    </a:cubicBezTo>
                    <a:cubicBezTo>
                      <a:pt x="67" y="22"/>
                      <a:pt x="67" y="22"/>
                      <a:pt x="67" y="23"/>
                    </a:cubicBezTo>
                    <a:cubicBezTo>
                      <a:pt x="66" y="24"/>
                      <a:pt x="66" y="24"/>
                      <a:pt x="65" y="23"/>
                    </a:cubicBezTo>
                    <a:cubicBezTo>
                      <a:pt x="65" y="23"/>
                      <a:pt x="65" y="23"/>
                      <a:pt x="65" y="24"/>
                    </a:cubicBezTo>
                    <a:cubicBezTo>
                      <a:pt x="65" y="24"/>
                      <a:pt x="65" y="24"/>
                      <a:pt x="66" y="24"/>
                    </a:cubicBezTo>
                    <a:cubicBezTo>
                      <a:pt x="64" y="24"/>
                      <a:pt x="64" y="24"/>
                      <a:pt x="61" y="19"/>
                    </a:cubicBezTo>
                    <a:cubicBezTo>
                      <a:pt x="64" y="21"/>
                      <a:pt x="65" y="21"/>
                      <a:pt x="66" y="21"/>
                    </a:cubicBezTo>
                    <a:cubicBezTo>
                      <a:pt x="67" y="21"/>
                      <a:pt x="67" y="20"/>
                      <a:pt x="67" y="20"/>
                    </a:cubicBezTo>
                    <a:cubicBezTo>
                      <a:pt x="66" y="17"/>
                      <a:pt x="62" y="17"/>
                      <a:pt x="60" y="15"/>
                    </a:cubicBezTo>
                    <a:cubicBezTo>
                      <a:pt x="60" y="15"/>
                      <a:pt x="59" y="15"/>
                      <a:pt x="59" y="15"/>
                    </a:cubicBezTo>
                    <a:cubicBezTo>
                      <a:pt x="59" y="15"/>
                      <a:pt x="59" y="14"/>
                      <a:pt x="60" y="14"/>
                    </a:cubicBezTo>
                    <a:cubicBezTo>
                      <a:pt x="59" y="14"/>
                      <a:pt x="59" y="14"/>
                      <a:pt x="59" y="13"/>
                    </a:cubicBezTo>
                    <a:cubicBezTo>
                      <a:pt x="57" y="14"/>
                      <a:pt x="57" y="14"/>
                      <a:pt x="57" y="14"/>
                    </a:cubicBezTo>
                    <a:cubicBezTo>
                      <a:pt x="57" y="14"/>
                      <a:pt x="57" y="14"/>
                      <a:pt x="57" y="14"/>
                    </a:cubicBezTo>
                    <a:cubicBezTo>
                      <a:pt x="57" y="14"/>
                      <a:pt x="56" y="13"/>
                      <a:pt x="56" y="13"/>
                    </a:cubicBezTo>
                    <a:cubicBezTo>
                      <a:pt x="56" y="14"/>
                      <a:pt x="56" y="14"/>
                      <a:pt x="56" y="14"/>
                    </a:cubicBezTo>
                    <a:cubicBezTo>
                      <a:pt x="55" y="14"/>
                      <a:pt x="55" y="14"/>
                      <a:pt x="55" y="14"/>
                    </a:cubicBezTo>
                    <a:cubicBezTo>
                      <a:pt x="55" y="15"/>
                      <a:pt x="55" y="15"/>
                      <a:pt x="55" y="15"/>
                    </a:cubicBezTo>
                    <a:cubicBezTo>
                      <a:pt x="55" y="15"/>
                      <a:pt x="54" y="15"/>
                      <a:pt x="54" y="15"/>
                    </a:cubicBezTo>
                    <a:cubicBezTo>
                      <a:pt x="54" y="15"/>
                      <a:pt x="54" y="15"/>
                      <a:pt x="53" y="15"/>
                    </a:cubicBezTo>
                    <a:cubicBezTo>
                      <a:pt x="53" y="15"/>
                      <a:pt x="52" y="15"/>
                      <a:pt x="52" y="16"/>
                    </a:cubicBezTo>
                    <a:cubicBezTo>
                      <a:pt x="52" y="16"/>
                      <a:pt x="52" y="16"/>
                      <a:pt x="52" y="17"/>
                    </a:cubicBezTo>
                    <a:cubicBezTo>
                      <a:pt x="52" y="17"/>
                      <a:pt x="52" y="17"/>
                      <a:pt x="51" y="17"/>
                    </a:cubicBezTo>
                    <a:cubicBezTo>
                      <a:pt x="51" y="16"/>
                      <a:pt x="51" y="16"/>
                      <a:pt x="51" y="16"/>
                    </a:cubicBezTo>
                    <a:cubicBezTo>
                      <a:pt x="51" y="16"/>
                      <a:pt x="51" y="16"/>
                      <a:pt x="51" y="17"/>
                    </a:cubicBezTo>
                    <a:cubicBezTo>
                      <a:pt x="51" y="17"/>
                      <a:pt x="50" y="17"/>
                      <a:pt x="50" y="17"/>
                    </a:cubicBezTo>
                    <a:cubicBezTo>
                      <a:pt x="50" y="17"/>
                      <a:pt x="51" y="17"/>
                      <a:pt x="51" y="17"/>
                    </a:cubicBezTo>
                    <a:cubicBezTo>
                      <a:pt x="51" y="17"/>
                      <a:pt x="50" y="19"/>
                      <a:pt x="49" y="20"/>
                    </a:cubicBezTo>
                    <a:cubicBezTo>
                      <a:pt x="49" y="20"/>
                      <a:pt x="49" y="21"/>
                      <a:pt x="49" y="21"/>
                    </a:cubicBezTo>
                    <a:cubicBezTo>
                      <a:pt x="49" y="21"/>
                      <a:pt x="48" y="21"/>
                      <a:pt x="48" y="21"/>
                    </a:cubicBezTo>
                    <a:cubicBezTo>
                      <a:pt x="48" y="22"/>
                      <a:pt x="48" y="23"/>
                      <a:pt x="45" y="25"/>
                    </a:cubicBezTo>
                    <a:cubicBezTo>
                      <a:pt x="45" y="25"/>
                      <a:pt x="46" y="25"/>
                      <a:pt x="46" y="25"/>
                    </a:cubicBezTo>
                    <a:cubicBezTo>
                      <a:pt x="44" y="25"/>
                      <a:pt x="41" y="26"/>
                      <a:pt x="40" y="30"/>
                    </a:cubicBezTo>
                    <a:cubicBezTo>
                      <a:pt x="40" y="30"/>
                      <a:pt x="40" y="30"/>
                      <a:pt x="40" y="30"/>
                    </a:cubicBezTo>
                    <a:cubicBezTo>
                      <a:pt x="40" y="31"/>
                      <a:pt x="40" y="31"/>
                      <a:pt x="39" y="32"/>
                    </a:cubicBezTo>
                    <a:cubicBezTo>
                      <a:pt x="39" y="32"/>
                      <a:pt x="40" y="32"/>
                      <a:pt x="40" y="32"/>
                    </a:cubicBezTo>
                    <a:cubicBezTo>
                      <a:pt x="40" y="32"/>
                      <a:pt x="39" y="33"/>
                      <a:pt x="39" y="33"/>
                    </a:cubicBezTo>
                    <a:cubicBezTo>
                      <a:pt x="40" y="33"/>
                      <a:pt x="41" y="34"/>
                      <a:pt x="43" y="32"/>
                    </a:cubicBezTo>
                    <a:cubicBezTo>
                      <a:pt x="44" y="34"/>
                      <a:pt x="44" y="37"/>
                      <a:pt x="45" y="39"/>
                    </a:cubicBezTo>
                    <a:cubicBezTo>
                      <a:pt x="46" y="39"/>
                      <a:pt x="50" y="33"/>
                      <a:pt x="50" y="31"/>
                    </a:cubicBezTo>
                    <a:cubicBezTo>
                      <a:pt x="49" y="28"/>
                      <a:pt x="51" y="25"/>
                      <a:pt x="54" y="22"/>
                    </a:cubicBezTo>
                    <a:cubicBezTo>
                      <a:pt x="55" y="22"/>
                      <a:pt x="55" y="22"/>
                      <a:pt x="56" y="23"/>
                    </a:cubicBezTo>
                    <a:cubicBezTo>
                      <a:pt x="54" y="31"/>
                      <a:pt x="54" y="31"/>
                      <a:pt x="54" y="31"/>
                    </a:cubicBezTo>
                    <a:cubicBezTo>
                      <a:pt x="56" y="31"/>
                      <a:pt x="58" y="31"/>
                      <a:pt x="60" y="31"/>
                    </a:cubicBezTo>
                    <a:cubicBezTo>
                      <a:pt x="59" y="32"/>
                      <a:pt x="58" y="33"/>
                      <a:pt x="54" y="33"/>
                    </a:cubicBezTo>
                    <a:cubicBezTo>
                      <a:pt x="56" y="35"/>
                      <a:pt x="55" y="36"/>
                      <a:pt x="54" y="36"/>
                    </a:cubicBezTo>
                    <a:cubicBezTo>
                      <a:pt x="54" y="36"/>
                      <a:pt x="53" y="36"/>
                      <a:pt x="53" y="35"/>
                    </a:cubicBezTo>
                    <a:cubicBezTo>
                      <a:pt x="52" y="37"/>
                      <a:pt x="52" y="39"/>
                      <a:pt x="50" y="40"/>
                    </a:cubicBezTo>
                    <a:cubicBezTo>
                      <a:pt x="42" y="41"/>
                      <a:pt x="42" y="41"/>
                      <a:pt x="42" y="41"/>
                    </a:cubicBezTo>
                    <a:cubicBezTo>
                      <a:pt x="42" y="39"/>
                      <a:pt x="42" y="39"/>
                      <a:pt x="43" y="35"/>
                    </a:cubicBezTo>
                    <a:cubicBezTo>
                      <a:pt x="39" y="36"/>
                      <a:pt x="41" y="42"/>
                      <a:pt x="41" y="42"/>
                    </a:cubicBezTo>
                    <a:cubicBezTo>
                      <a:pt x="39" y="41"/>
                      <a:pt x="39" y="41"/>
                      <a:pt x="36" y="43"/>
                    </a:cubicBezTo>
                    <a:cubicBezTo>
                      <a:pt x="36" y="43"/>
                      <a:pt x="36" y="43"/>
                      <a:pt x="36" y="43"/>
                    </a:cubicBezTo>
                    <a:cubicBezTo>
                      <a:pt x="33" y="44"/>
                      <a:pt x="31" y="48"/>
                      <a:pt x="28" y="48"/>
                    </a:cubicBezTo>
                    <a:cubicBezTo>
                      <a:pt x="27" y="49"/>
                      <a:pt x="27" y="49"/>
                      <a:pt x="24" y="49"/>
                    </a:cubicBezTo>
                    <a:cubicBezTo>
                      <a:pt x="25" y="57"/>
                      <a:pt x="25" y="57"/>
                      <a:pt x="24" y="57"/>
                    </a:cubicBezTo>
                    <a:cubicBezTo>
                      <a:pt x="22" y="58"/>
                      <a:pt x="18" y="55"/>
                      <a:pt x="17" y="58"/>
                    </a:cubicBezTo>
                    <a:cubicBezTo>
                      <a:pt x="15" y="66"/>
                      <a:pt x="15" y="66"/>
                      <a:pt x="15" y="67"/>
                    </a:cubicBezTo>
                    <a:cubicBezTo>
                      <a:pt x="16" y="68"/>
                      <a:pt x="20" y="70"/>
                      <a:pt x="22" y="68"/>
                    </a:cubicBezTo>
                    <a:cubicBezTo>
                      <a:pt x="41" y="47"/>
                      <a:pt x="44" y="67"/>
                      <a:pt x="44" y="67"/>
                    </a:cubicBezTo>
                    <a:cubicBezTo>
                      <a:pt x="44" y="67"/>
                      <a:pt x="44" y="68"/>
                      <a:pt x="43" y="68"/>
                    </a:cubicBezTo>
                    <a:cubicBezTo>
                      <a:pt x="44" y="66"/>
                      <a:pt x="44" y="66"/>
                      <a:pt x="46" y="65"/>
                    </a:cubicBezTo>
                    <a:cubicBezTo>
                      <a:pt x="41" y="58"/>
                      <a:pt x="41" y="58"/>
                      <a:pt x="42" y="56"/>
                    </a:cubicBezTo>
                    <a:cubicBezTo>
                      <a:pt x="51" y="68"/>
                      <a:pt x="51" y="68"/>
                      <a:pt x="52" y="71"/>
                    </a:cubicBezTo>
                    <a:cubicBezTo>
                      <a:pt x="52" y="70"/>
                      <a:pt x="52" y="69"/>
                      <a:pt x="53" y="68"/>
                    </a:cubicBezTo>
                    <a:cubicBezTo>
                      <a:pt x="53" y="68"/>
                      <a:pt x="53" y="68"/>
                      <a:pt x="52" y="65"/>
                    </a:cubicBezTo>
                    <a:cubicBezTo>
                      <a:pt x="52" y="64"/>
                      <a:pt x="52" y="64"/>
                      <a:pt x="52" y="64"/>
                    </a:cubicBezTo>
                    <a:cubicBezTo>
                      <a:pt x="52" y="65"/>
                      <a:pt x="53" y="65"/>
                      <a:pt x="53" y="65"/>
                    </a:cubicBezTo>
                    <a:cubicBezTo>
                      <a:pt x="53" y="65"/>
                      <a:pt x="53" y="64"/>
                      <a:pt x="53" y="64"/>
                    </a:cubicBezTo>
                    <a:cubicBezTo>
                      <a:pt x="54" y="64"/>
                      <a:pt x="57" y="64"/>
                      <a:pt x="59" y="63"/>
                    </a:cubicBezTo>
                    <a:cubicBezTo>
                      <a:pt x="56" y="57"/>
                      <a:pt x="64" y="55"/>
                      <a:pt x="65" y="55"/>
                    </a:cubicBezTo>
                    <a:cubicBezTo>
                      <a:pt x="65" y="55"/>
                      <a:pt x="64" y="56"/>
                      <a:pt x="64" y="57"/>
                    </a:cubicBezTo>
                    <a:cubicBezTo>
                      <a:pt x="65" y="57"/>
                      <a:pt x="66" y="57"/>
                      <a:pt x="66" y="56"/>
                    </a:cubicBezTo>
                    <a:cubicBezTo>
                      <a:pt x="66" y="56"/>
                      <a:pt x="66" y="56"/>
                      <a:pt x="66" y="55"/>
                    </a:cubicBezTo>
                    <a:cubicBezTo>
                      <a:pt x="67" y="54"/>
                      <a:pt x="67" y="54"/>
                      <a:pt x="70" y="53"/>
                    </a:cubicBezTo>
                    <a:cubicBezTo>
                      <a:pt x="69" y="58"/>
                      <a:pt x="74" y="58"/>
                      <a:pt x="75" y="62"/>
                    </a:cubicBezTo>
                    <a:cubicBezTo>
                      <a:pt x="74" y="63"/>
                      <a:pt x="74" y="63"/>
                      <a:pt x="66" y="61"/>
                    </a:cubicBezTo>
                    <a:cubicBezTo>
                      <a:pt x="61" y="61"/>
                      <a:pt x="59" y="64"/>
                      <a:pt x="56" y="66"/>
                    </a:cubicBezTo>
                    <a:cubicBezTo>
                      <a:pt x="56" y="66"/>
                      <a:pt x="56" y="66"/>
                      <a:pt x="57" y="70"/>
                    </a:cubicBezTo>
                    <a:cubicBezTo>
                      <a:pt x="57" y="70"/>
                      <a:pt x="57" y="70"/>
                      <a:pt x="58" y="70"/>
                    </a:cubicBezTo>
                    <a:cubicBezTo>
                      <a:pt x="58" y="71"/>
                      <a:pt x="58" y="71"/>
                      <a:pt x="58" y="71"/>
                    </a:cubicBezTo>
                    <a:cubicBezTo>
                      <a:pt x="61" y="72"/>
                      <a:pt x="64" y="70"/>
                      <a:pt x="68" y="70"/>
                    </a:cubicBezTo>
                    <a:cubicBezTo>
                      <a:pt x="73" y="79"/>
                      <a:pt x="60" y="80"/>
                      <a:pt x="55" y="79"/>
                    </a:cubicBezTo>
                    <a:cubicBezTo>
                      <a:pt x="53" y="78"/>
                      <a:pt x="52" y="77"/>
                      <a:pt x="49" y="76"/>
                    </a:cubicBezTo>
                    <a:cubicBezTo>
                      <a:pt x="48" y="78"/>
                      <a:pt x="48" y="79"/>
                      <a:pt x="47" y="80"/>
                    </a:cubicBezTo>
                    <a:cubicBezTo>
                      <a:pt x="43" y="80"/>
                      <a:pt x="35" y="73"/>
                      <a:pt x="36" y="70"/>
                    </a:cubicBezTo>
                    <a:cubicBezTo>
                      <a:pt x="37" y="70"/>
                      <a:pt x="37" y="70"/>
                      <a:pt x="37" y="69"/>
                    </a:cubicBezTo>
                    <a:cubicBezTo>
                      <a:pt x="17" y="70"/>
                      <a:pt x="17" y="70"/>
                      <a:pt x="17" y="70"/>
                    </a:cubicBezTo>
                    <a:cubicBezTo>
                      <a:pt x="12" y="78"/>
                      <a:pt x="0" y="80"/>
                      <a:pt x="1" y="91"/>
                    </a:cubicBezTo>
                    <a:cubicBezTo>
                      <a:pt x="1" y="104"/>
                      <a:pt x="1" y="104"/>
                      <a:pt x="4" y="108"/>
                    </a:cubicBezTo>
                    <a:cubicBezTo>
                      <a:pt x="9" y="114"/>
                      <a:pt x="12" y="118"/>
                      <a:pt x="19" y="117"/>
                    </a:cubicBezTo>
                    <a:cubicBezTo>
                      <a:pt x="22" y="116"/>
                      <a:pt x="28" y="114"/>
                      <a:pt x="32" y="119"/>
                    </a:cubicBezTo>
                    <a:cubicBezTo>
                      <a:pt x="32" y="120"/>
                      <a:pt x="33" y="120"/>
                      <a:pt x="33" y="121"/>
                    </a:cubicBezTo>
                    <a:cubicBezTo>
                      <a:pt x="34" y="123"/>
                      <a:pt x="32" y="124"/>
                      <a:pt x="33" y="126"/>
                    </a:cubicBezTo>
                    <a:cubicBezTo>
                      <a:pt x="35" y="131"/>
                      <a:pt x="40" y="134"/>
                      <a:pt x="40" y="140"/>
                    </a:cubicBezTo>
                    <a:cubicBezTo>
                      <a:pt x="40" y="161"/>
                      <a:pt x="51" y="166"/>
                      <a:pt x="57" y="163"/>
                    </a:cubicBezTo>
                    <a:cubicBezTo>
                      <a:pt x="57" y="163"/>
                      <a:pt x="66" y="154"/>
                      <a:pt x="66" y="154"/>
                    </a:cubicBezTo>
                    <a:cubicBezTo>
                      <a:pt x="67" y="152"/>
                      <a:pt x="65" y="150"/>
                      <a:pt x="67" y="148"/>
                    </a:cubicBezTo>
                    <a:cubicBezTo>
                      <a:pt x="68" y="146"/>
                      <a:pt x="70" y="147"/>
                      <a:pt x="72" y="147"/>
                    </a:cubicBezTo>
                    <a:cubicBezTo>
                      <a:pt x="76" y="145"/>
                      <a:pt x="74" y="139"/>
                      <a:pt x="73" y="136"/>
                    </a:cubicBezTo>
                    <a:cubicBezTo>
                      <a:pt x="72" y="132"/>
                      <a:pt x="73" y="130"/>
                      <a:pt x="82" y="123"/>
                    </a:cubicBezTo>
                    <a:cubicBezTo>
                      <a:pt x="86" y="119"/>
                      <a:pt x="90" y="110"/>
                      <a:pt x="91" y="108"/>
                    </a:cubicBezTo>
                    <a:cubicBezTo>
                      <a:pt x="86" y="107"/>
                      <a:pt x="83" y="109"/>
                      <a:pt x="78" y="109"/>
                    </a:cubicBezTo>
                    <a:cubicBezTo>
                      <a:pt x="79" y="109"/>
                      <a:pt x="79" y="109"/>
                      <a:pt x="79" y="109"/>
                    </a:cubicBezTo>
                    <a:cubicBezTo>
                      <a:pt x="78" y="106"/>
                      <a:pt x="75" y="104"/>
                      <a:pt x="74" y="104"/>
                    </a:cubicBezTo>
                    <a:cubicBezTo>
                      <a:pt x="74" y="103"/>
                      <a:pt x="74" y="103"/>
                      <a:pt x="74" y="103"/>
                    </a:cubicBezTo>
                    <a:cubicBezTo>
                      <a:pt x="71" y="96"/>
                      <a:pt x="67" y="88"/>
                      <a:pt x="64" y="81"/>
                    </a:cubicBezTo>
                    <a:cubicBezTo>
                      <a:pt x="64" y="82"/>
                      <a:pt x="65" y="83"/>
                      <a:pt x="66" y="84"/>
                    </a:cubicBezTo>
                    <a:cubicBezTo>
                      <a:pt x="66" y="84"/>
                      <a:pt x="67" y="84"/>
                      <a:pt x="67" y="84"/>
                    </a:cubicBezTo>
                    <a:cubicBezTo>
                      <a:pt x="67" y="84"/>
                      <a:pt x="80" y="106"/>
                      <a:pt x="82" y="107"/>
                    </a:cubicBezTo>
                    <a:cubicBezTo>
                      <a:pt x="84" y="107"/>
                      <a:pt x="98" y="98"/>
                      <a:pt x="99" y="96"/>
                    </a:cubicBezTo>
                    <a:cubicBezTo>
                      <a:pt x="99" y="94"/>
                      <a:pt x="99" y="94"/>
                      <a:pt x="101" y="91"/>
                    </a:cubicBezTo>
                    <a:cubicBezTo>
                      <a:pt x="100" y="89"/>
                      <a:pt x="97" y="88"/>
                      <a:pt x="96" y="86"/>
                    </a:cubicBezTo>
                    <a:cubicBezTo>
                      <a:pt x="96" y="86"/>
                      <a:pt x="97" y="85"/>
                      <a:pt x="97" y="85"/>
                    </a:cubicBezTo>
                    <a:cubicBezTo>
                      <a:pt x="93" y="90"/>
                      <a:pt x="92" y="89"/>
                      <a:pt x="90" y="86"/>
                    </a:cubicBezTo>
                    <a:cubicBezTo>
                      <a:pt x="90" y="86"/>
                      <a:pt x="89" y="87"/>
                      <a:pt x="89" y="87"/>
                    </a:cubicBezTo>
                    <a:cubicBezTo>
                      <a:pt x="88" y="85"/>
                      <a:pt x="87" y="83"/>
                      <a:pt x="85" y="81"/>
                    </a:cubicBezTo>
                    <a:cubicBezTo>
                      <a:pt x="93" y="82"/>
                      <a:pt x="97" y="84"/>
                      <a:pt x="98" y="85"/>
                    </a:cubicBezTo>
                    <a:cubicBezTo>
                      <a:pt x="102" y="87"/>
                      <a:pt x="106" y="84"/>
                      <a:pt x="110" y="85"/>
                    </a:cubicBezTo>
                    <a:cubicBezTo>
                      <a:pt x="112" y="85"/>
                      <a:pt x="112" y="87"/>
                      <a:pt x="114" y="88"/>
                    </a:cubicBezTo>
                    <a:cubicBezTo>
                      <a:pt x="114" y="88"/>
                      <a:pt x="114" y="88"/>
                      <a:pt x="114" y="89"/>
                    </a:cubicBezTo>
                    <a:cubicBezTo>
                      <a:pt x="114" y="90"/>
                      <a:pt x="114" y="90"/>
                      <a:pt x="115" y="90"/>
                    </a:cubicBezTo>
                    <a:cubicBezTo>
                      <a:pt x="116" y="90"/>
                      <a:pt x="116" y="90"/>
                      <a:pt x="117" y="88"/>
                    </a:cubicBezTo>
                    <a:cubicBezTo>
                      <a:pt x="122" y="105"/>
                      <a:pt x="122" y="105"/>
                      <a:pt x="123" y="107"/>
                    </a:cubicBezTo>
                    <a:cubicBezTo>
                      <a:pt x="123" y="107"/>
                      <a:pt x="123" y="107"/>
                      <a:pt x="130" y="88"/>
                    </a:cubicBezTo>
                    <a:cubicBezTo>
                      <a:pt x="131" y="86"/>
                      <a:pt x="131" y="84"/>
                      <a:pt x="131" y="83"/>
                    </a:cubicBezTo>
                    <a:cubicBezTo>
                      <a:pt x="131" y="83"/>
                      <a:pt x="132" y="83"/>
                      <a:pt x="132" y="84"/>
                    </a:cubicBezTo>
                    <a:cubicBezTo>
                      <a:pt x="133" y="83"/>
                      <a:pt x="133" y="83"/>
                      <a:pt x="132" y="81"/>
                    </a:cubicBezTo>
                    <a:cubicBezTo>
                      <a:pt x="136" y="85"/>
                      <a:pt x="136" y="87"/>
                      <a:pt x="137" y="91"/>
                    </a:cubicBezTo>
                    <a:cubicBezTo>
                      <a:pt x="138" y="90"/>
                      <a:pt x="138" y="90"/>
                      <a:pt x="138" y="88"/>
                    </a:cubicBezTo>
                    <a:cubicBezTo>
                      <a:pt x="140" y="95"/>
                      <a:pt x="140" y="102"/>
                      <a:pt x="141" y="109"/>
                    </a:cubicBezTo>
                    <a:cubicBezTo>
                      <a:pt x="141" y="109"/>
                      <a:pt x="141" y="109"/>
                      <a:pt x="142" y="109"/>
                    </a:cubicBezTo>
                    <a:cubicBezTo>
                      <a:pt x="143" y="103"/>
                      <a:pt x="139" y="98"/>
                      <a:pt x="140" y="93"/>
                    </a:cubicBezTo>
                    <a:cubicBezTo>
                      <a:pt x="141" y="94"/>
                      <a:pt x="142" y="95"/>
                      <a:pt x="143" y="96"/>
                    </a:cubicBezTo>
                    <a:cubicBezTo>
                      <a:pt x="143" y="96"/>
                      <a:pt x="143" y="96"/>
                      <a:pt x="143" y="96"/>
                    </a:cubicBezTo>
                    <a:cubicBezTo>
                      <a:pt x="143" y="97"/>
                      <a:pt x="143" y="97"/>
                      <a:pt x="143" y="98"/>
                    </a:cubicBezTo>
                    <a:cubicBezTo>
                      <a:pt x="146" y="91"/>
                      <a:pt x="140" y="84"/>
                      <a:pt x="143" y="78"/>
                    </a:cubicBezTo>
                    <a:close/>
                    <a:moveTo>
                      <a:pt x="61" y="137"/>
                    </a:moveTo>
                    <a:cubicBezTo>
                      <a:pt x="61" y="136"/>
                      <a:pt x="61" y="136"/>
                      <a:pt x="61" y="136"/>
                    </a:cubicBezTo>
                    <a:cubicBezTo>
                      <a:pt x="61" y="136"/>
                      <a:pt x="61" y="136"/>
                      <a:pt x="61" y="136"/>
                    </a:cubicBezTo>
                    <a:cubicBezTo>
                      <a:pt x="60" y="135"/>
                      <a:pt x="60" y="134"/>
                      <a:pt x="60" y="133"/>
                    </a:cubicBezTo>
                    <a:cubicBezTo>
                      <a:pt x="60" y="131"/>
                      <a:pt x="60" y="131"/>
                      <a:pt x="59" y="131"/>
                    </a:cubicBezTo>
                    <a:cubicBezTo>
                      <a:pt x="60" y="131"/>
                      <a:pt x="60" y="132"/>
                      <a:pt x="60" y="134"/>
                    </a:cubicBezTo>
                    <a:cubicBezTo>
                      <a:pt x="61" y="136"/>
                      <a:pt x="61" y="136"/>
                      <a:pt x="61" y="136"/>
                    </a:cubicBezTo>
                    <a:cubicBezTo>
                      <a:pt x="61" y="136"/>
                      <a:pt x="61" y="136"/>
                      <a:pt x="61" y="137"/>
                    </a:cubicBezTo>
                    <a:cubicBezTo>
                      <a:pt x="61" y="137"/>
                      <a:pt x="61" y="137"/>
                      <a:pt x="61" y="137"/>
                    </a:cubicBezTo>
                    <a:close/>
                    <a:moveTo>
                      <a:pt x="66" y="141"/>
                    </a:moveTo>
                    <a:cubicBezTo>
                      <a:pt x="66" y="141"/>
                      <a:pt x="66" y="141"/>
                      <a:pt x="66" y="142"/>
                    </a:cubicBezTo>
                    <a:cubicBezTo>
                      <a:pt x="66" y="143"/>
                      <a:pt x="66" y="143"/>
                      <a:pt x="67" y="143"/>
                    </a:cubicBezTo>
                    <a:cubicBezTo>
                      <a:pt x="67" y="143"/>
                      <a:pt x="66" y="143"/>
                      <a:pt x="66" y="143"/>
                    </a:cubicBezTo>
                    <a:cubicBezTo>
                      <a:pt x="66" y="143"/>
                      <a:pt x="66" y="142"/>
                      <a:pt x="66" y="142"/>
                    </a:cubicBezTo>
                    <a:cubicBezTo>
                      <a:pt x="66" y="141"/>
                      <a:pt x="66" y="139"/>
                      <a:pt x="65" y="138"/>
                    </a:cubicBezTo>
                    <a:cubicBezTo>
                      <a:pt x="66" y="139"/>
                      <a:pt x="66" y="139"/>
                      <a:pt x="66" y="140"/>
                    </a:cubicBezTo>
                    <a:cubicBezTo>
                      <a:pt x="66" y="140"/>
                      <a:pt x="66" y="140"/>
                      <a:pt x="66" y="141"/>
                    </a:cubicBezTo>
                    <a:close/>
                    <a:moveTo>
                      <a:pt x="64" y="126"/>
                    </a:moveTo>
                    <a:cubicBezTo>
                      <a:pt x="64" y="126"/>
                      <a:pt x="64" y="126"/>
                      <a:pt x="64" y="126"/>
                    </a:cubicBezTo>
                    <a:cubicBezTo>
                      <a:pt x="64" y="126"/>
                      <a:pt x="64" y="126"/>
                      <a:pt x="64" y="126"/>
                    </a:cubicBezTo>
                    <a:cubicBezTo>
                      <a:pt x="65" y="125"/>
                      <a:pt x="66" y="125"/>
                      <a:pt x="66" y="126"/>
                    </a:cubicBezTo>
                    <a:cubicBezTo>
                      <a:pt x="66" y="127"/>
                      <a:pt x="66" y="127"/>
                      <a:pt x="66" y="128"/>
                    </a:cubicBezTo>
                    <a:cubicBezTo>
                      <a:pt x="65" y="128"/>
                      <a:pt x="65" y="129"/>
                      <a:pt x="65" y="129"/>
                    </a:cubicBezTo>
                    <a:cubicBezTo>
                      <a:pt x="63" y="129"/>
                      <a:pt x="62" y="128"/>
                      <a:pt x="63" y="126"/>
                    </a:cubicBezTo>
                    <a:cubicBezTo>
                      <a:pt x="64" y="126"/>
                      <a:pt x="64" y="126"/>
                      <a:pt x="64" y="126"/>
                    </a:cubicBezTo>
                    <a:close/>
                    <a:moveTo>
                      <a:pt x="86" y="14"/>
                    </a:moveTo>
                    <a:cubicBezTo>
                      <a:pt x="86" y="14"/>
                      <a:pt x="86" y="14"/>
                      <a:pt x="85" y="14"/>
                    </a:cubicBezTo>
                    <a:cubicBezTo>
                      <a:pt x="85" y="14"/>
                      <a:pt x="85" y="14"/>
                      <a:pt x="85" y="15"/>
                    </a:cubicBezTo>
                    <a:cubicBezTo>
                      <a:pt x="86" y="16"/>
                      <a:pt x="86" y="16"/>
                      <a:pt x="87" y="18"/>
                    </a:cubicBezTo>
                    <a:cubicBezTo>
                      <a:pt x="85" y="16"/>
                      <a:pt x="84" y="14"/>
                      <a:pt x="83" y="12"/>
                    </a:cubicBezTo>
                    <a:cubicBezTo>
                      <a:pt x="83" y="13"/>
                      <a:pt x="85" y="14"/>
                      <a:pt x="86" y="14"/>
                    </a:cubicBezTo>
                    <a:close/>
                    <a:moveTo>
                      <a:pt x="79" y="10"/>
                    </a:moveTo>
                    <a:cubicBezTo>
                      <a:pt x="79" y="10"/>
                      <a:pt x="79" y="10"/>
                      <a:pt x="79" y="10"/>
                    </a:cubicBezTo>
                    <a:cubicBezTo>
                      <a:pt x="79" y="10"/>
                      <a:pt x="79" y="10"/>
                      <a:pt x="79" y="10"/>
                    </a:cubicBezTo>
                    <a:close/>
                    <a:moveTo>
                      <a:pt x="89" y="70"/>
                    </a:moveTo>
                    <a:cubicBezTo>
                      <a:pt x="88" y="70"/>
                      <a:pt x="87" y="70"/>
                      <a:pt x="85" y="67"/>
                    </a:cubicBezTo>
                    <a:cubicBezTo>
                      <a:pt x="85" y="67"/>
                      <a:pt x="85" y="67"/>
                      <a:pt x="85" y="67"/>
                    </a:cubicBezTo>
                    <a:cubicBezTo>
                      <a:pt x="84" y="65"/>
                      <a:pt x="84" y="63"/>
                      <a:pt x="83" y="61"/>
                    </a:cubicBezTo>
                    <a:cubicBezTo>
                      <a:pt x="82" y="58"/>
                      <a:pt x="81" y="58"/>
                      <a:pt x="81" y="57"/>
                    </a:cubicBezTo>
                    <a:cubicBezTo>
                      <a:pt x="80" y="57"/>
                      <a:pt x="80" y="57"/>
                      <a:pt x="80" y="57"/>
                    </a:cubicBezTo>
                    <a:cubicBezTo>
                      <a:pt x="80" y="57"/>
                      <a:pt x="80" y="56"/>
                      <a:pt x="81" y="55"/>
                    </a:cubicBezTo>
                    <a:cubicBezTo>
                      <a:pt x="82" y="53"/>
                      <a:pt x="88" y="51"/>
                      <a:pt x="88" y="54"/>
                    </a:cubicBezTo>
                    <a:cubicBezTo>
                      <a:pt x="88" y="55"/>
                      <a:pt x="87" y="55"/>
                      <a:pt x="86" y="55"/>
                    </a:cubicBezTo>
                    <a:cubicBezTo>
                      <a:pt x="84" y="56"/>
                      <a:pt x="84" y="56"/>
                      <a:pt x="85" y="57"/>
                    </a:cubicBezTo>
                    <a:cubicBezTo>
                      <a:pt x="86" y="60"/>
                      <a:pt x="88" y="62"/>
                      <a:pt x="90" y="64"/>
                    </a:cubicBezTo>
                    <a:cubicBezTo>
                      <a:pt x="90" y="65"/>
                      <a:pt x="91" y="66"/>
                      <a:pt x="91" y="67"/>
                    </a:cubicBezTo>
                    <a:cubicBezTo>
                      <a:pt x="91" y="69"/>
                      <a:pt x="89" y="70"/>
                      <a:pt x="89" y="70"/>
                    </a:cubicBezTo>
                    <a:close/>
                    <a:moveTo>
                      <a:pt x="96" y="56"/>
                    </a:moveTo>
                    <a:cubicBezTo>
                      <a:pt x="96" y="56"/>
                      <a:pt x="95" y="56"/>
                      <a:pt x="95" y="56"/>
                    </a:cubicBezTo>
                    <a:cubicBezTo>
                      <a:pt x="95" y="56"/>
                      <a:pt x="95" y="56"/>
                      <a:pt x="95" y="55"/>
                    </a:cubicBezTo>
                    <a:cubicBezTo>
                      <a:pt x="94" y="54"/>
                      <a:pt x="94" y="54"/>
                      <a:pt x="94" y="54"/>
                    </a:cubicBezTo>
                    <a:cubicBezTo>
                      <a:pt x="94" y="54"/>
                      <a:pt x="94" y="54"/>
                      <a:pt x="94" y="56"/>
                    </a:cubicBezTo>
                    <a:cubicBezTo>
                      <a:pt x="92" y="55"/>
                      <a:pt x="93" y="54"/>
                      <a:pt x="94" y="53"/>
                    </a:cubicBezTo>
                    <a:cubicBezTo>
                      <a:pt x="95" y="53"/>
                      <a:pt x="96" y="53"/>
                      <a:pt x="96" y="54"/>
                    </a:cubicBezTo>
                    <a:cubicBezTo>
                      <a:pt x="96" y="54"/>
                      <a:pt x="96" y="56"/>
                      <a:pt x="96" y="56"/>
                    </a:cubicBezTo>
                    <a:close/>
                    <a:moveTo>
                      <a:pt x="109" y="51"/>
                    </a:moveTo>
                    <a:cubicBezTo>
                      <a:pt x="109" y="51"/>
                      <a:pt x="108" y="51"/>
                      <a:pt x="108" y="51"/>
                    </a:cubicBezTo>
                    <a:cubicBezTo>
                      <a:pt x="108" y="50"/>
                      <a:pt x="108" y="50"/>
                      <a:pt x="108" y="50"/>
                    </a:cubicBezTo>
                    <a:cubicBezTo>
                      <a:pt x="108" y="49"/>
                      <a:pt x="109" y="49"/>
                      <a:pt x="109" y="49"/>
                    </a:cubicBezTo>
                    <a:cubicBezTo>
                      <a:pt x="109" y="49"/>
                      <a:pt x="109" y="49"/>
                      <a:pt x="109" y="49"/>
                    </a:cubicBezTo>
                    <a:cubicBezTo>
                      <a:pt x="109" y="50"/>
                      <a:pt x="109" y="50"/>
                      <a:pt x="109" y="50"/>
                    </a:cubicBezTo>
                    <a:cubicBezTo>
                      <a:pt x="109" y="51"/>
                      <a:pt x="109" y="51"/>
                      <a:pt x="109" y="51"/>
                    </a:cubicBezTo>
                    <a:close/>
                    <a:moveTo>
                      <a:pt x="111" y="49"/>
                    </a:moveTo>
                    <a:cubicBezTo>
                      <a:pt x="111" y="49"/>
                      <a:pt x="111" y="49"/>
                      <a:pt x="111" y="48"/>
                    </a:cubicBezTo>
                    <a:cubicBezTo>
                      <a:pt x="111" y="48"/>
                      <a:pt x="111" y="48"/>
                      <a:pt x="111" y="48"/>
                    </a:cubicBezTo>
                    <a:cubicBezTo>
                      <a:pt x="112" y="48"/>
                      <a:pt x="112" y="48"/>
                      <a:pt x="112" y="48"/>
                    </a:cubicBezTo>
                    <a:cubicBezTo>
                      <a:pt x="112" y="48"/>
                      <a:pt x="112" y="48"/>
                      <a:pt x="112" y="48"/>
                    </a:cubicBezTo>
                    <a:cubicBezTo>
                      <a:pt x="112" y="49"/>
                      <a:pt x="111" y="49"/>
                      <a:pt x="111" y="49"/>
                    </a:cubicBezTo>
                    <a:close/>
                    <a:moveTo>
                      <a:pt x="121" y="34"/>
                    </a:moveTo>
                    <a:cubicBezTo>
                      <a:pt x="121" y="34"/>
                      <a:pt x="121" y="34"/>
                      <a:pt x="121" y="34"/>
                    </a:cubicBezTo>
                    <a:cubicBezTo>
                      <a:pt x="121" y="34"/>
                      <a:pt x="121" y="33"/>
                      <a:pt x="120" y="32"/>
                    </a:cubicBezTo>
                    <a:cubicBezTo>
                      <a:pt x="120" y="30"/>
                      <a:pt x="119" y="29"/>
                      <a:pt x="118" y="27"/>
                    </a:cubicBezTo>
                    <a:cubicBezTo>
                      <a:pt x="118" y="27"/>
                      <a:pt x="118" y="27"/>
                      <a:pt x="118" y="27"/>
                    </a:cubicBezTo>
                    <a:cubicBezTo>
                      <a:pt x="119" y="28"/>
                      <a:pt x="123" y="34"/>
                      <a:pt x="121" y="3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81" name="Freeform 1691"/>
              <p:cNvSpPr>
                <a:spLocks/>
              </p:cNvSpPr>
              <p:nvPr/>
            </p:nvSpPr>
            <p:spPr bwMode="gray">
              <a:xfrm>
                <a:off x="9026732" y="56342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2" name="Rectangle 1692"/>
              <p:cNvSpPr>
                <a:spLocks noChangeArrowheads="1"/>
              </p:cNvSpPr>
              <p:nvPr/>
            </p:nvSpPr>
            <p:spPr bwMode="gray">
              <a:xfrm>
                <a:off x="8840995" y="5705713"/>
                <a:ext cx="2382" cy="238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1682"/>
              <p:cNvSpPr>
                <a:spLocks noEditPoints="1"/>
              </p:cNvSpPr>
              <p:nvPr/>
            </p:nvSpPr>
            <p:spPr bwMode="gray">
              <a:xfrm>
                <a:off x="8333788" y="5543788"/>
                <a:ext cx="1081088" cy="1081088"/>
              </a:xfrm>
              <a:custGeom>
                <a:avLst/>
                <a:gdLst>
                  <a:gd name="T0" fmla="*/ 96 w 192"/>
                  <a:gd name="T1" fmla="*/ 0 h 192"/>
                  <a:gd name="T2" fmla="*/ 0 w 192"/>
                  <a:gd name="T3" fmla="*/ 96 h 192"/>
                  <a:gd name="T4" fmla="*/ 96 w 192"/>
                  <a:gd name="T5" fmla="*/ 192 h 192"/>
                  <a:gd name="T6" fmla="*/ 192 w 192"/>
                  <a:gd name="T7" fmla="*/ 96 h 192"/>
                  <a:gd name="T8" fmla="*/ 96 w 192"/>
                  <a:gd name="T9" fmla="*/ 0 h 192"/>
                  <a:gd name="T10" fmla="*/ 96 w 192"/>
                  <a:gd name="T11" fmla="*/ 180 h 192"/>
                  <a:gd name="T12" fmla="*/ 12 w 192"/>
                  <a:gd name="T13" fmla="*/ 96 h 192"/>
                  <a:gd name="T14" fmla="*/ 96 w 192"/>
                  <a:gd name="T15" fmla="*/ 12 h 192"/>
                  <a:gd name="T16" fmla="*/ 180 w 192"/>
                  <a:gd name="T17" fmla="*/ 96 h 192"/>
                  <a:gd name="T18" fmla="*/ 96 w 192"/>
                  <a:gd name="T19"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96" y="180"/>
                    </a:moveTo>
                    <a:cubicBezTo>
                      <a:pt x="50" y="180"/>
                      <a:pt x="12" y="142"/>
                      <a:pt x="12" y="96"/>
                    </a:cubicBezTo>
                    <a:cubicBezTo>
                      <a:pt x="12" y="49"/>
                      <a:pt x="50" y="12"/>
                      <a:pt x="96" y="12"/>
                    </a:cubicBezTo>
                    <a:cubicBezTo>
                      <a:pt x="143" y="12"/>
                      <a:pt x="180" y="49"/>
                      <a:pt x="180" y="96"/>
                    </a:cubicBezTo>
                    <a:cubicBezTo>
                      <a:pt x="180" y="142"/>
                      <a:pt x="143" y="180"/>
                      <a:pt x="96" y="18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sp>
        <p:nvSpPr>
          <p:cNvPr id="280" name="Freeform 58"/>
          <p:cNvSpPr>
            <a:spLocks/>
          </p:cNvSpPr>
          <p:nvPr/>
        </p:nvSpPr>
        <p:spPr bwMode="gray">
          <a:xfrm>
            <a:off x="5715461" y="4042551"/>
            <a:ext cx="269170" cy="308238"/>
          </a:xfrm>
          <a:custGeom>
            <a:avLst/>
            <a:gdLst>
              <a:gd name="T0" fmla="*/ 106 w 117"/>
              <a:gd name="T1" fmla="*/ 85 h 142"/>
              <a:gd name="T2" fmla="*/ 84 w 117"/>
              <a:gd name="T3" fmla="*/ 73 h 142"/>
              <a:gd name="T4" fmla="*/ 76 w 117"/>
              <a:gd name="T5" fmla="*/ 68 h 142"/>
              <a:gd name="T6" fmla="*/ 74 w 117"/>
              <a:gd name="T7" fmla="*/ 61 h 142"/>
              <a:gd name="T8" fmla="*/ 74 w 117"/>
              <a:gd name="T9" fmla="*/ 61 h 142"/>
              <a:gd name="T10" fmla="*/ 79 w 117"/>
              <a:gd name="T11" fmla="*/ 51 h 142"/>
              <a:gd name="T12" fmla="*/ 83 w 117"/>
              <a:gd name="T13" fmla="*/ 44 h 142"/>
              <a:gd name="T14" fmla="*/ 82 w 117"/>
              <a:gd name="T15" fmla="*/ 36 h 142"/>
              <a:gd name="T16" fmla="*/ 82 w 117"/>
              <a:gd name="T17" fmla="*/ 35 h 142"/>
              <a:gd name="T18" fmla="*/ 70 w 117"/>
              <a:gd name="T19" fmla="*/ 8 h 142"/>
              <a:gd name="T20" fmla="*/ 48 w 117"/>
              <a:gd name="T21" fmla="*/ 5 h 142"/>
              <a:gd name="T22" fmla="*/ 34 w 117"/>
              <a:gd name="T23" fmla="*/ 23 h 142"/>
              <a:gd name="T24" fmla="*/ 34 w 117"/>
              <a:gd name="T25" fmla="*/ 37 h 142"/>
              <a:gd name="T26" fmla="*/ 34 w 117"/>
              <a:gd name="T27" fmla="*/ 45 h 142"/>
              <a:gd name="T28" fmla="*/ 37 w 117"/>
              <a:gd name="T29" fmla="*/ 49 h 142"/>
              <a:gd name="T30" fmla="*/ 41 w 117"/>
              <a:gd name="T31" fmla="*/ 60 h 142"/>
              <a:gd name="T32" fmla="*/ 41 w 117"/>
              <a:gd name="T33" fmla="*/ 60 h 142"/>
              <a:gd name="T34" fmla="*/ 41 w 117"/>
              <a:gd name="T35" fmla="*/ 67 h 142"/>
              <a:gd name="T36" fmla="*/ 41 w 117"/>
              <a:gd name="T37" fmla="*/ 66 h 142"/>
              <a:gd name="T38" fmla="*/ 19 w 117"/>
              <a:gd name="T39" fmla="*/ 77 h 142"/>
              <a:gd name="T40" fmla="*/ 10 w 117"/>
              <a:gd name="T41" fmla="*/ 83 h 142"/>
              <a:gd name="T42" fmla="*/ 0 w 117"/>
              <a:gd name="T43" fmla="*/ 123 h 142"/>
              <a:gd name="T44" fmla="*/ 4 w 117"/>
              <a:gd name="T45" fmla="*/ 131 h 142"/>
              <a:gd name="T46" fmla="*/ 58 w 117"/>
              <a:gd name="T47" fmla="*/ 141 h 142"/>
              <a:gd name="T48" fmla="*/ 111 w 117"/>
              <a:gd name="T49" fmla="*/ 132 h 142"/>
              <a:gd name="T50" fmla="*/ 114 w 117"/>
              <a:gd name="T51" fmla="*/ 129 h 142"/>
              <a:gd name="T52" fmla="*/ 106 w 117"/>
              <a:gd name="T53" fmla="*/ 8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 h="142">
                <a:moveTo>
                  <a:pt x="106" y="85"/>
                </a:moveTo>
                <a:cubicBezTo>
                  <a:pt x="104" y="78"/>
                  <a:pt x="84" y="73"/>
                  <a:pt x="84" y="73"/>
                </a:cubicBezTo>
                <a:cubicBezTo>
                  <a:pt x="80" y="70"/>
                  <a:pt x="77" y="68"/>
                  <a:pt x="76" y="68"/>
                </a:cubicBezTo>
                <a:cubicBezTo>
                  <a:pt x="75" y="66"/>
                  <a:pt x="74" y="64"/>
                  <a:pt x="74" y="61"/>
                </a:cubicBezTo>
                <a:cubicBezTo>
                  <a:pt x="74" y="61"/>
                  <a:pt x="74" y="61"/>
                  <a:pt x="74" y="61"/>
                </a:cubicBezTo>
                <a:cubicBezTo>
                  <a:pt x="77" y="58"/>
                  <a:pt x="78" y="54"/>
                  <a:pt x="79" y="51"/>
                </a:cubicBezTo>
                <a:cubicBezTo>
                  <a:pt x="82" y="50"/>
                  <a:pt x="83" y="44"/>
                  <a:pt x="83" y="44"/>
                </a:cubicBezTo>
                <a:cubicBezTo>
                  <a:pt x="85" y="38"/>
                  <a:pt x="83" y="37"/>
                  <a:pt x="82" y="36"/>
                </a:cubicBezTo>
                <a:cubicBezTo>
                  <a:pt x="82" y="35"/>
                  <a:pt x="82" y="35"/>
                  <a:pt x="82" y="35"/>
                </a:cubicBezTo>
                <a:cubicBezTo>
                  <a:pt x="82" y="33"/>
                  <a:pt x="86" y="11"/>
                  <a:pt x="70" y="8"/>
                </a:cubicBezTo>
                <a:cubicBezTo>
                  <a:pt x="63" y="0"/>
                  <a:pt x="48" y="5"/>
                  <a:pt x="48" y="5"/>
                </a:cubicBezTo>
                <a:cubicBezTo>
                  <a:pt x="35" y="8"/>
                  <a:pt x="34" y="23"/>
                  <a:pt x="34" y="23"/>
                </a:cubicBezTo>
                <a:cubicBezTo>
                  <a:pt x="34" y="31"/>
                  <a:pt x="34" y="37"/>
                  <a:pt x="34" y="37"/>
                </a:cubicBezTo>
                <a:cubicBezTo>
                  <a:pt x="32" y="37"/>
                  <a:pt x="34" y="45"/>
                  <a:pt x="34" y="45"/>
                </a:cubicBezTo>
                <a:cubicBezTo>
                  <a:pt x="34" y="49"/>
                  <a:pt x="36" y="49"/>
                  <a:pt x="37" y="49"/>
                </a:cubicBezTo>
                <a:cubicBezTo>
                  <a:pt x="38" y="53"/>
                  <a:pt x="40" y="57"/>
                  <a:pt x="41" y="60"/>
                </a:cubicBezTo>
                <a:cubicBezTo>
                  <a:pt x="41" y="60"/>
                  <a:pt x="41" y="60"/>
                  <a:pt x="41" y="60"/>
                </a:cubicBezTo>
                <a:cubicBezTo>
                  <a:pt x="41" y="60"/>
                  <a:pt x="42" y="63"/>
                  <a:pt x="41" y="67"/>
                </a:cubicBezTo>
                <a:cubicBezTo>
                  <a:pt x="41" y="66"/>
                  <a:pt x="41" y="66"/>
                  <a:pt x="41" y="66"/>
                </a:cubicBezTo>
                <a:cubicBezTo>
                  <a:pt x="39" y="71"/>
                  <a:pt x="19" y="77"/>
                  <a:pt x="19" y="77"/>
                </a:cubicBezTo>
                <a:cubicBezTo>
                  <a:pt x="12" y="79"/>
                  <a:pt x="10" y="83"/>
                  <a:pt x="10" y="83"/>
                </a:cubicBezTo>
                <a:cubicBezTo>
                  <a:pt x="2" y="95"/>
                  <a:pt x="0" y="123"/>
                  <a:pt x="0" y="123"/>
                </a:cubicBezTo>
                <a:cubicBezTo>
                  <a:pt x="1" y="130"/>
                  <a:pt x="4" y="131"/>
                  <a:pt x="4" y="131"/>
                </a:cubicBezTo>
                <a:cubicBezTo>
                  <a:pt x="24" y="139"/>
                  <a:pt x="58" y="141"/>
                  <a:pt x="58" y="141"/>
                </a:cubicBezTo>
                <a:cubicBezTo>
                  <a:pt x="91" y="142"/>
                  <a:pt x="111" y="132"/>
                  <a:pt x="111" y="132"/>
                </a:cubicBezTo>
                <a:cubicBezTo>
                  <a:pt x="114" y="130"/>
                  <a:pt x="114" y="129"/>
                  <a:pt x="114" y="129"/>
                </a:cubicBezTo>
                <a:cubicBezTo>
                  <a:pt x="117" y="108"/>
                  <a:pt x="106" y="85"/>
                  <a:pt x="106" y="85"/>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sp>
        <p:nvSpPr>
          <p:cNvPr id="281" name="Freeform 59"/>
          <p:cNvSpPr>
            <a:spLocks/>
          </p:cNvSpPr>
          <p:nvPr/>
        </p:nvSpPr>
        <p:spPr bwMode="gray">
          <a:xfrm>
            <a:off x="6075973" y="4042551"/>
            <a:ext cx="269170" cy="308238"/>
          </a:xfrm>
          <a:custGeom>
            <a:avLst/>
            <a:gdLst>
              <a:gd name="T0" fmla="*/ 106 w 117"/>
              <a:gd name="T1" fmla="*/ 85 h 142"/>
              <a:gd name="T2" fmla="*/ 84 w 117"/>
              <a:gd name="T3" fmla="*/ 73 h 142"/>
              <a:gd name="T4" fmla="*/ 76 w 117"/>
              <a:gd name="T5" fmla="*/ 68 h 142"/>
              <a:gd name="T6" fmla="*/ 74 w 117"/>
              <a:gd name="T7" fmla="*/ 61 h 142"/>
              <a:gd name="T8" fmla="*/ 74 w 117"/>
              <a:gd name="T9" fmla="*/ 61 h 142"/>
              <a:gd name="T10" fmla="*/ 79 w 117"/>
              <a:gd name="T11" fmla="*/ 51 h 142"/>
              <a:gd name="T12" fmla="*/ 83 w 117"/>
              <a:gd name="T13" fmla="*/ 44 h 142"/>
              <a:gd name="T14" fmla="*/ 82 w 117"/>
              <a:gd name="T15" fmla="*/ 36 h 142"/>
              <a:gd name="T16" fmla="*/ 82 w 117"/>
              <a:gd name="T17" fmla="*/ 35 h 142"/>
              <a:gd name="T18" fmla="*/ 70 w 117"/>
              <a:gd name="T19" fmla="*/ 8 h 142"/>
              <a:gd name="T20" fmla="*/ 48 w 117"/>
              <a:gd name="T21" fmla="*/ 5 h 142"/>
              <a:gd name="T22" fmla="*/ 33 w 117"/>
              <a:gd name="T23" fmla="*/ 23 h 142"/>
              <a:gd name="T24" fmla="*/ 34 w 117"/>
              <a:gd name="T25" fmla="*/ 37 h 142"/>
              <a:gd name="T26" fmla="*/ 34 w 117"/>
              <a:gd name="T27" fmla="*/ 45 h 142"/>
              <a:gd name="T28" fmla="*/ 37 w 117"/>
              <a:gd name="T29" fmla="*/ 49 h 142"/>
              <a:gd name="T30" fmla="*/ 41 w 117"/>
              <a:gd name="T31" fmla="*/ 60 h 142"/>
              <a:gd name="T32" fmla="*/ 41 w 117"/>
              <a:gd name="T33" fmla="*/ 60 h 142"/>
              <a:gd name="T34" fmla="*/ 40 w 117"/>
              <a:gd name="T35" fmla="*/ 67 h 142"/>
              <a:gd name="T36" fmla="*/ 40 w 117"/>
              <a:gd name="T37" fmla="*/ 66 h 142"/>
              <a:gd name="T38" fmla="*/ 18 w 117"/>
              <a:gd name="T39" fmla="*/ 77 h 142"/>
              <a:gd name="T40" fmla="*/ 10 w 117"/>
              <a:gd name="T41" fmla="*/ 83 h 142"/>
              <a:gd name="T42" fmla="*/ 0 w 117"/>
              <a:gd name="T43" fmla="*/ 123 h 142"/>
              <a:gd name="T44" fmla="*/ 4 w 117"/>
              <a:gd name="T45" fmla="*/ 131 h 142"/>
              <a:gd name="T46" fmla="*/ 58 w 117"/>
              <a:gd name="T47" fmla="*/ 141 h 142"/>
              <a:gd name="T48" fmla="*/ 111 w 117"/>
              <a:gd name="T49" fmla="*/ 132 h 142"/>
              <a:gd name="T50" fmla="*/ 114 w 117"/>
              <a:gd name="T51" fmla="*/ 129 h 142"/>
              <a:gd name="T52" fmla="*/ 106 w 117"/>
              <a:gd name="T53" fmla="*/ 8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 h="142">
                <a:moveTo>
                  <a:pt x="106" y="85"/>
                </a:moveTo>
                <a:cubicBezTo>
                  <a:pt x="104" y="78"/>
                  <a:pt x="84" y="73"/>
                  <a:pt x="84" y="73"/>
                </a:cubicBezTo>
                <a:cubicBezTo>
                  <a:pt x="80" y="70"/>
                  <a:pt x="77" y="68"/>
                  <a:pt x="76" y="68"/>
                </a:cubicBezTo>
                <a:cubicBezTo>
                  <a:pt x="75" y="66"/>
                  <a:pt x="74" y="64"/>
                  <a:pt x="74" y="61"/>
                </a:cubicBezTo>
                <a:cubicBezTo>
                  <a:pt x="74" y="61"/>
                  <a:pt x="74" y="61"/>
                  <a:pt x="74" y="61"/>
                </a:cubicBezTo>
                <a:cubicBezTo>
                  <a:pt x="76" y="58"/>
                  <a:pt x="78" y="54"/>
                  <a:pt x="79" y="51"/>
                </a:cubicBezTo>
                <a:cubicBezTo>
                  <a:pt x="82" y="50"/>
                  <a:pt x="83" y="44"/>
                  <a:pt x="83" y="44"/>
                </a:cubicBezTo>
                <a:cubicBezTo>
                  <a:pt x="85" y="38"/>
                  <a:pt x="83" y="37"/>
                  <a:pt x="82" y="36"/>
                </a:cubicBezTo>
                <a:cubicBezTo>
                  <a:pt x="82" y="35"/>
                  <a:pt x="82" y="35"/>
                  <a:pt x="82" y="35"/>
                </a:cubicBezTo>
                <a:cubicBezTo>
                  <a:pt x="82" y="33"/>
                  <a:pt x="86" y="11"/>
                  <a:pt x="70" y="8"/>
                </a:cubicBezTo>
                <a:cubicBezTo>
                  <a:pt x="62" y="0"/>
                  <a:pt x="48" y="5"/>
                  <a:pt x="48" y="5"/>
                </a:cubicBezTo>
                <a:cubicBezTo>
                  <a:pt x="35" y="8"/>
                  <a:pt x="33" y="23"/>
                  <a:pt x="33" y="23"/>
                </a:cubicBezTo>
                <a:cubicBezTo>
                  <a:pt x="33" y="31"/>
                  <a:pt x="34" y="37"/>
                  <a:pt x="34" y="37"/>
                </a:cubicBezTo>
                <a:cubicBezTo>
                  <a:pt x="32" y="37"/>
                  <a:pt x="34" y="45"/>
                  <a:pt x="34" y="45"/>
                </a:cubicBezTo>
                <a:cubicBezTo>
                  <a:pt x="34" y="49"/>
                  <a:pt x="36" y="49"/>
                  <a:pt x="37" y="49"/>
                </a:cubicBezTo>
                <a:cubicBezTo>
                  <a:pt x="38" y="53"/>
                  <a:pt x="40" y="57"/>
                  <a:pt x="41" y="60"/>
                </a:cubicBezTo>
                <a:cubicBezTo>
                  <a:pt x="41" y="60"/>
                  <a:pt x="41" y="60"/>
                  <a:pt x="41" y="60"/>
                </a:cubicBezTo>
                <a:cubicBezTo>
                  <a:pt x="41" y="60"/>
                  <a:pt x="42" y="63"/>
                  <a:pt x="40" y="67"/>
                </a:cubicBezTo>
                <a:cubicBezTo>
                  <a:pt x="40" y="66"/>
                  <a:pt x="40" y="66"/>
                  <a:pt x="40" y="66"/>
                </a:cubicBezTo>
                <a:cubicBezTo>
                  <a:pt x="39" y="71"/>
                  <a:pt x="18" y="77"/>
                  <a:pt x="18" y="77"/>
                </a:cubicBezTo>
                <a:cubicBezTo>
                  <a:pt x="12" y="79"/>
                  <a:pt x="10" y="83"/>
                  <a:pt x="10" y="83"/>
                </a:cubicBezTo>
                <a:cubicBezTo>
                  <a:pt x="2" y="95"/>
                  <a:pt x="0" y="123"/>
                  <a:pt x="0" y="123"/>
                </a:cubicBezTo>
                <a:cubicBezTo>
                  <a:pt x="1" y="130"/>
                  <a:pt x="4" y="131"/>
                  <a:pt x="4" y="131"/>
                </a:cubicBezTo>
                <a:cubicBezTo>
                  <a:pt x="24" y="139"/>
                  <a:pt x="58" y="141"/>
                  <a:pt x="58" y="141"/>
                </a:cubicBezTo>
                <a:cubicBezTo>
                  <a:pt x="91" y="142"/>
                  <a:pt x="111" y="132"/>
                  <a:pt x="111" y="132"/>
                </a:cubicBezTo>
                <a:cubicBezTo>
                  <a:pt x="114" y="130"/>
                  <a:pt x="114" y="129"/>
                  <a:pt x="114" y="129"/>
                </a:cubicBezTo>
                <a:cubicBezTo>
                  <a:pt x="117" y="108"/>
                  <a:pt x="106" y="85"/>
                  <a:pt x="106" y="85"/>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sp>
        <p:nvSpPr>
          <p:cNvPr id="282" name="Freeform 57"/>
          <p:cNvSpPr>
            <a:spLocks/>
          </p:cNvSpPr>
          <p:nvPr/>
        </p:nvSpPr>
        <p:spPr bwMode="gray">
          <a:xfrm>
            <a:off x="5892315" y="4057309"/>
            <a:ext cx="275971" cy="313726"/>
          </a:xfrm>
          <a:custGeom>
            <a:avLst/>
            <a:gdLst>
              <a:gd name="T0" fmla="*/ 110 w 120"/>
              <a:gd name="T1" fmla="*/ 91 h 145"/>
              <a:gd name="T2" fmla="*/ 87 w 120"/>
              <a:gd name="T3" fmla="*/ 79 h 145"/>
              <a:gd name="T4" fmla="*/ 77 w 120"/>
              <a:gd name="T5" fmla="*/ 71 h 145"/>
              <a:gd name="T6" fmla="*/ 75 w 120"/>
              <a:gd name="T7" fmla="*/ 75 h 145"/>
              <a:gd name="T8" fmla="*/ 75 w 120"/>
              <a:gd name="T9" fmla="*/ 74 h 145"/>
              <a:gd name="T10" fmla="*/ 74 w 120"/>
              <a:gd name="T11" fmla="*/ 68 h 145"/>
              <a:gd name="T12" fmla="*/ 91 w 120"/>
              <a:gd name="T13" fmla="*/ 66 h 145"/>
              <a:gd name="T14" fmla="*/ 84 w 120"/>
              <a:gd name="T15" fmla="*/ 46 h 145"/>
              <a:gd name="T16" fmla="*/ 58 w 120"/>
              <a:gd name="T17" fmla="*/ 8 h 145"/>
              <a:gd name="T18" fmla="*/ 34 w 120"/>
              <a:gd name="T19" fmla="*/ 46 h 145"/>
              <a:gd name="T20" fmla="*/ 25 w 120"/>
              <a:gd name="T21" fmla="*/ 65 h 145"/>
              <a:gd name="T22" fmla="*/ 44 w 120"/>
              <a:gd name="T23" fmla="*/ 68 h 145"/>
              <a:gd name="T24" fmla="*/ 42 w 120"/>
              <a:gd name="T25" fmla="*/ 74 h 145"/>
              <a:gd name="T26" fmla="*/ 43 w 120"/>
              <a:gd name="T27" fmla="*/ 76 h 145"/>
              <a:gd name="T28" fmla="*/ 41 w 120"/>
              <a:gd name="T29" fmla="*/ 73 h 145"/>
              <a:gd name="T30" fmla="*/ 18 w 120"/>
              <a:gd name="T31" fmla="*/ 83 h 145"/>
              <a:gd name="T32" fmla="*/ 10 w 120"/>
              <a:gd name="T33" fmla="*/ 88 h 145"/>
              <a:gd name="T34" fmla="*/ 0 w 120"/>
              <a:gd name="T35" fmla="*/ 127 h 145"/>
              <a:gd name="T36" fmla="*/ 3 w 120"/>
              <a:gd name="T37" fmla="*/ 135 h 145"/>
              <a:gd name="T38" fmla="*/ 59 w 120"/>
              <a:gd name="T39" fmla="*/ 144 h 145"/>
              <a:gd name="T40" fmla="*/ 114 w 120"/>
              <a:gd name="T41" fmla="*/ 136 h 145"/>
              <a:gd name="T42" fmla="*/ 118 w 120"/>
              <a:gd name="T43" fmla="*/ 132 h 145"/>
              <a:gd name="T44" fmla="*/ 110 w 120"/>
              <a:gd name="T45" fmla="*/ 9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45">
                <a:moveTo>
                  <a:pt x="110" y="91"/>
                </a:moveTo>
                <a:cubicBezTo>
                  <a:pt x="106" y="84"/>
                  <a:pt x="87" y="79"/>
                  <a:pt x="87" y="79"/>
                </a:cubicBezTo>
                <a:cubicBezTo>
                  <a:pt x="78" y="75"/>
                  <a:pt x="77" y="71"/>
                  <a:pt x="77" y="71"/>
                </a:cubicBezTo>
                <a:cubicBezTo>
                  <a:pt x="76" y="73"/>
                  <a:pt x="76" y="74"/>
                  <a:pt x="75" y="75"/>
                </a:cubicBezTo>
                <a:cubicBezTo>
                  <a:pt x="75" y="74"/>
                  <a:pt x="75" y="74"/>
                  <a:pt x="75" y="74"/>
                </a:cubicBezTo>
                <a:cubicBezTo>
                  <a:pt x="75" y="74"/>
                  <a:pt x="74" y="70"/>
                  <a:pt x="74" y="68"/>
                </a:cubicBezTo>
                <a:cubicBezTo>
                  <a:pt x="79" y="68"/>
                  <a:pt x="86" y="68"/>
                  <a:pt x="91" y="66"/>
                </a:cubicBezTo>
                <a:cubicBezTo>
                  <a:pt x="91" y="66"/>
                  <a:pt x="85" y="62"/>
                  <a:pt x="84" y="46"/>
                </a:cubicBezTo>
                <a:cubicBezTo>
                  <a:pt x="84" y="45"/>
                  <a:pt x="91" y="3"/>
                  <a:pt x="58" y="8"/>
                </a:cubicBezTo>
                <a:cubicBezTo>
                  <a:pt x="58" y="8"/>
                  <a:pt x="30" y="0"/>
                  <a:pt x="34" y="46"/>
                </a:cubicBezTo>
                <a:cubicBezTo>
                  <a:pt x="35" y="53"/>
                  <a:pt x="30" y="60"/>
                  <a:pt x="25" y="65"/>
                </a:cubicBezTo>
                <a:cubicBezTo>
                  <a:pt x="25" y="65"/>
                  <a:pt x="34" y="68"/>
                  <a:pt x="44" y="68"/>
                </a:cubicBezTo>
                <a:cubicBezTo>
                  <a:pt x="44" y="69"/>
                  <a:pt x="43" y="71"/>
                  <a:pt x="42" y="74"/>
                </a:cubicBezTo>
                <a:cubicBezTo>
                  <a:pt x="42" y="74"/>
                  <a:pt x="42" y="74"/>
                  <a:pt x="43" y="76"/>
                </a:cubicBezTo>
                <a:cubicBezTo>
                  <a:pt x="42" y="74"/>
                  <a:pt x="41" y="73"/>
                  <a:pt x="41" y="73"/>
                </a:cubicBezTo>
                <a:cubicBezTo>
                  <a:pt x="40" y="77"/>
                  <a:pt x="18" y="83"/>
                  <a:pt x="18" y="83"/>
                </a:cubicBezTo>
                <a:cubicBezTo>
                  <a:pt x="12" y="85"/>
                  <a:pt x="10" y="88"/>
                  <a:pt x="10" y="88"/>
                </a:cubicBezTo>
                <a:cubicBezTo>
                  <a:pt x="1" y="100"/>
                  <a:pt x="0" y="127"/>
                  <a:pt x="0" y="127"/>
                </a:cubicBezTo>
                <a:cubicBezTo>
                  <a:pt x="0" y="134"/>
                  <a:pt x="3" y="135"/>
                  <a:pt x="3" y="135"/>
                </a:cubicBezTo>
                <a:cubicBezTo>
                  <a:pt x="23" y="143"/>
                  <a:pt x="59" y="144"/>
                  <a:pt x="59" y="144"/>
                </a:cubicBezTo>
                <a:cubicBezTo>
                  <a:pt x="93" y="145"/>
                  <a:pt x="114" y="136"/>
                  <a:pt x="114" y="136"/>
                </a:cubicBezTo>
                <a:cubicBezTo>
                  <a:pt x="118" y="134"/>
                  <a:pt x="118" y="132"/>
                  <a:pt x="118" y="132"/>
                </a:cubicBezTo>
                <a:cubicBezTo>
                  <a:pt x="120" y="112"/>
                  <a:pt x="110" y="91"/>
                  <a:pt x="110" y="91"/>
                </a:cubicBezTo>
                <a:close/>
              </a:path>
            </a:pathLst>
          </a:custGeom>
          <a:solidFill>
            <a:schemeClr val="bg2"/>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sp>
        <p:nvSpPr>
          <p:cNvPr id="283" name="Freeform 58"/>
          <p:cNvSpPr>
            <a:spLocks/>
          </p:cNvSpPr>
          <p:nvPr/>
        </p:nvSpPr>
        <p:spPr bwMode="gray">
          <a:xfrm>
            <a:off x="5493069" y="4473090"/>
            <a:ext cx="269170" cy="308238"/>
          </a:xfrm>
          <a:custGeom>
            <a:avLst/>
            <a:gdLst>
              <a:gd name="T0" fmla="*/ 106 w 117"/>
              <a:gd name="T1" fmla="*/ 85 h 142"/>
              <a:gd name="T2" fmla="*/ 84 w 117"/>
              <a:gd name="T3" fmla="*/ 73 h 142"/>
              <a:gd name="T4" fmla="*/ 76 w 117"/>
              <a:gd name="T5" fmla="*/ 68 h 142"/>
              <a:gd name="T6" fmla="*/ 74 w 117"/>
              <a:gd name="T7" fmla="*/ 61 h 142"/>
              <a:gd name="T8" fmla="*/ 74 w 117"/>
              <a:gd name="T9" fmla="*/ 61 h 142"/>
              <a:gd name="T10" fmla="*/ 79 w 117"/>
              <a:gd name="T11" fmla="*/ 51 h 142"/>
              <a:gd name="T12" fmla="*/ 83 w 117"/>
              <a:gd name="T13" fmla="*/ 44 h 142"/>
              <a:gd name="T14" fmla="*/ 82 w 117"/>
              <a:gd name="T15" fmla="*/ 36 h 142"/>
              <a:gd name="T16" fmla="*/ 82 w 117"/>
              <a:gd name="T17" fmla="*/ 35 h 142"/>
              <a:gd name="T18" fmla="*/ 70 w 117"/>
              <a:gd name="T19" fmla="*/ 8 h 142"/>
              <a:gd name="T20" fmla="*/ 48 w 117"/>
              <a:gd name="T21" fmla="*/ 5 h 142"/>
              <a:gd name="T22" fmla="*/ 34 w 117"/>
              <a:gd name="T23" fmla="*/ 23 h 142"/>
              <a:gd name="T24" fmla="*/ 34 w 117"/>
              <a:gd name="T25" fmla="*/ 37 h 142"/>
              <a:gd name="T26" fmla="*/ 34 w 117"/>
              <a:gd name="T27" fmla="*/ 45 h 142"/>
              <a:gd name="T28" fmla="*/ 37 w 117"/>
              <a:gd name="T29" fmla="*/ 49 h 142"/>
              <a:gd name="T30" fmla="*/ 41 w 117"/>
              <a:gd name="T31" fmla="*/ 60 h 142"/>
              <a:gd name="T32" fmla="*/ 41 w 117"/>
              <a:gd name="T33" fmla="*/ 60 h 142"/>
              <a:gd name="T34" fmla="*/ 41 w 117"/>
              <a:gd name="T35" fmla="*/ 67 h 142"/>
              <a:gd name="T36" fmla="*/ 41 w 117"/>
              <a:gd name="T37" fmla="*/ 66 h 142"/>
              <a:gd name="T38" fmla="*/ 19 w 117"/>
              <a:gd name="T39" fmla="*/ 77 h 142"/>
              <a:gd name="T40" fmla="*/ 10 w 117"/>
              <a:gd name="T41" fmla="*/ 83 h 142"/>
              <a:gd name="T42" fmla="*/ 0 w 117"/>
              <a:gd name="T43" fmla="*/ 123 h 142"/>
              <a:gd name="T44" fmla="*/ 4 w 117"/>
              <a:gd name="T45" fmla="*/ 131 h 142"/>
              <a:gd name="T46" fmla="*/ 58 w 117"/>
              <a:gd name="T47" fmla="*/ 141 h 142"/>
              <a:gd name="T48" fmla="*/ 111 w 117"/>
              <a:gd name="T49" fmla="*/ 132 h 142"/>
              <a:gd name="T50" fmla="*/ 114 w 117"/>
              <a:gd name="T51" fmla="*/ 129 h 142"/>
              <a:gd name="T52" fmla="*/ 106 w 117"/>
              <a:gd name="T53" fmla="*/ 8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 h="142">
                <a:moveTo>
                  <a:pt x="106" y="85"/>
                </a:moveTo>
                <a:cubicBezTo>
                  <a:pt x="104" y="78"/>
                  <a:pt x="84" y="73"/>
                  <a:pt x="84" y="73"/>
                </a:cubicBezTo>
                <a:cubicBezTo>
                  <a:pt x="80" y="70"/>
                  <a:pt x="77" y="68"/>
                  <a:pt x="76" y="68"/>
                </a:cubicBezTo>
                <a:cubicBezTo>
                  <a:pt x="75" y="66"/>
                  <a:pt x="74" y="64"/>
                  <a:pt x="74" y="61"/>
                </a:cubicBezTo>
                <a:cubicBezTo>
                  <a:pt x="74" y="61"/>
                  <a:pt x="74" y="61"/>
                  <a:pt x="74" y="61"/>
                </a:cubicBezTo>
                <a:cubicBezTo>
                  <a:pt x="77" y="58"/>
                  <a:pt x="78" y="54"/>
                  <a:pt x="79" y="51"/>
                </a:cubicBezTo>
                <a:cubicBezTo>
                  <a:pt x="82" y="50"/>
                  <a:pt x="83" y="44"/>
                  <a:pt x="83" y="44"/>
                </a:cubicBezTo>
                <a:cubicBezTo>
                  <a:pt x="85" y="38"/>
                  <a:pt x="83" y="37"/>
                  <a:pt x="82" y="36"/>
                </a:cubicBezTo>
                <a:cubicBezTo>
                  <a:pt x="82" y="35"/>
                  <a:pt x="82" y="35"/>
                  <a:pt x="82" y="35"/>
                </a:cubicBezTo>
                <a:cubicBezTo>
                  <a:pt x="82" y="33"/>
                  <a:pt x="86" y="11"/>
                  <a:pt x="70" y="8"/>
                </a:cubicBezTo>
                <a:cubicBezTo>
                  <a:pt x="63" y="0"/>
                  <a:pt x="48" y="5"/>
                  <a:pt x="48" y="5"/>
                </a:cubicBezTo>
                <a:cubicBezTo>
                  <a:pt x="35" y="8"/>
                  <a:pt x="34" y="23"/>
                  <a:pt x="34" y="23"/>
                </a:cubicBezTo>
                <a:cubicBezTo>
                  <a:pt x="34" y="31"/>
                  <a:pt x="34" y="37"/>
                  <a:pt x="34" y="37"/>
                </a:cubicBezTo>
                <a:cubicBezTo>
                  <a:pt x="32" y="37"/>
                  <a:pt x="34" y="45"/>
                  <a:pt x="34" y="45"/>
                </a:cubicBezTo>
                <a:cubicBezTo>
                  <a:pt x="34" y="49"/>
                  <a:pt x="36" y="49"/>
                  <a:pt x="37" y="49"/>
                </a:cubicBezTo>
                <a:cubicBezTo>
                  <a:pt x="38" y="53"/>
                  <a:pt x="40" y="57"/>
                  <a:pt x="41" y="60"/>
                </a:cubicBezTo>
                <a:cubicBezTo>
                  <a:pt x="41" y="60"/>
                  <a:pt x="41" y="60"/>
                  <a:pt x="41" y="60"/>
                </a:cubicBezTo>
                <a:cubicBezTo>
                  <a:pt x="41" y="60"/>
                  <a:pt x="42" y="63"/>
                  <a:pt x="41" y="67"/>
                </a:cubicBezTo>
                <a:cubicBezTo>
                  <a:pt x="41" y="66"/>
                  <a:pt x="41" y="66"/>
                  <a:pt x="41" y="66"/>
                </a:cubicBezTo>
                <a:cubicBezTo>
                  <a:pt x="39" y="71"/>
                  <a:pt x="19" y="77"/>
                  <a:pt x="19" y="77"/>
                </a:cubicBezTo>
                <a:cubicBezTo>
                  <a:pt x="12" y="79"/>
                  <a:pt x="10" y="83"/>
                  <a:pt x="10" y="83"/>
                </a:cubicBezTo>
                <a:cubicBezTo>
                  <a:pt x="2" y="95"/>
                  <a:pt x="0" y="123"/>
                  <a:pt x="0" y="123"/>
                </a:cubicBezTo>
                <a:cubicBezTo>
                  <a:pt x="1" y="130"/>
                  <a:pt x="4" y="131"/>
                  <a:pt x="4" y="131"/>
                </a:cubicBezTo>
                <a:cubicBezTo>
                  <a:pt x="24" y="139"/>
                  <a:pt x="58" y="141"/>
                  <a:pt x="58" y="141"/>
                </a:cubicBezTo>
                <a:cubicBezTo>
                  <a:pt x="91" y="142"/>
                  <a:pt x="111" y="132"/>
                  <a:pt x="111" y="132"/>
                </a:cubicBezTo>
                <a:cubicBezTo>
                  <a:pt x="114" y="130"/>
                  <a:pt x="114" y="129"/>
                  <a:pt x="114" y="129"/>
                </a:cubicBezTo>
                <a:cubicBezTo>
                  <a:pt x="117" y="108"/>
                  <a:pt x="106" y="85"/>
                  <a:pt x="106" y="85"/>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sp>
        <p:nvSpPr>
          <p:cNvPr id="284" name="Freeform 59"/>
          <p:cNvSpPr>
            <a:spLocks/>
          </p:cNvSpPr>
          <p:nvPr/>
        </p:nvSpPr>
        <p:spPr bwMode="gray">
          <a:xfrm>
            <a:off x="5853581" y="4473090"/>
            <a:ext cx="269170" cy="308238"/>
          </a:xfrm>
          <a:custGeom>
            <a:avLst/>
            <a:gdLst>
              <a:gd name="T0" fmla="*/ 106 w 117"/>
              <a:gd name="T1" fmla="*/ 85 h 142"/>
              <a:gd name="T2" fmla="*/ 84 w 117"/>
              <a:gd name="T3" fmla="*/ 73 h 142"/>
              <a:gd name="T4" fmla="*/ 76 w 117"/>
              <a:gd name="T5" fmla="*/ 68 h 142"/>
              <a:gd name="T6" fmla="*/ 74 w 117"/>
              <a:gd name="T7" fmla="*/ 61 h 142"/>
              <a:gd name="T8" fmla="*/ 74 w 117"/>
              <a:gd name="T9" fmla="*/ 61 h 142"/>
              <a:gd name="T10" fmla="*/ 79 w 117"/>
              <a:gd name="T11" fmla="*/ 51 h 142"/>
              <a:gd name="T12" fmla="*/ 83 w 117"/>
              <a:gd name="T13" fmla="*/ 44 h 142"/>
              <a:gd name="T14" fmla="*/ 82 w 117"/>
              <a:gd name="T15" fmla="*/ 36 h 142"/>
              <a:gd name="T16" fmla="*/ 82 w 117"/>
              <a:gd name="T17" fmla="*/ 35 h 142"/>
              <a:gd name="T18" fmla="*/ 70 w 117"/>
              <a:gd name="T19" fmla="*/ 8 h 142"/>
              <a:gd name="T20" fmla="*/ 48 w 117"/>
              <a:gd name="T21" fmla="*/ 5 h 142"/>
              <a:gd name="T22" fmla="*/ 33 w 117"/>
              <a:gd name="T23" fmla="*/ 23 h 142"/>
              <a:gd name="T24" fmla="*/ 34 w 117"/>
              <a:gd name="T25" fmla="*/ 37 h 142"/>
              <a:gd name="T26" fmla="*/ 34 w 117"/>
              <a:gd name="T27" fmla="*/ 45 h 142"/>
              <a:gd name="T28" fmla="*/ 37 w 117"/>
              <a:gd name="T29" fmla="*/ 49 h 142"/>
              <a:gd name="T30" fmla="*/ 41 w 117"/>
              <a:gd name="T31" fmla="*/ 60 h 142"/>
              <a:gd name="T32" fmla="*/ 41 w 117"/>
              <a:gd name="T33" fmla="*/ 60 h 142"/>
              <a:gd name="T34" fmla="*/ 40 w 117"/>
              <a:gd name="T35" fmla="*/ 67 h 142"/>
              <a:gd name="T36" fmla="*/ 40 w 117"/>
              <a:gd name="T37" fmla="*/ 66 h 142"/>
              <a:gd name="T38" fmla="*/ 18 w 117"/>
              <a:gd name="T39" fmla="*/ 77 h 142"/>
              <a:gd name="T40" fmla="*/ 10 w 117"/>
              <a:gd name="T41" fmla="*/ 83 h 142"/>
              <a:gd name="T42" fmla="*/ 0 w 117"/>
              <a:gd name="T43" fmla="*/ 123 h 142"/>
              <a:gd name="T44" fmla="*/ 4 w 117"/>
              <a:gd name="T45" fmla="*/ 131 h 142"/>
              <a:gd name="T46" fmla="*/ 58 w 117"/>
              <a:gd name="T47" fmla="*/ 141 h 142"/>
              <a:gd name="T48" fmla="*/ 111 w 117"/>
              <a:gd name="T49" fmla="*/ 132 h 142"/>
              <a:gd name="T50" fmla="*/ 114 w 117"/>
              <a:gd name="T51" fmla="*/ 129 h 142"/>
              <a:gd name="T52" fmla="*/ 106 w 117"/>
              <a:gd name="T53" fmla="*/ 8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 h="142">
                <a:moveTo>
                  <a:pt x="106" y="85"/>
                </a:moveTo>
                <a:cubicBezTo>
                  <a:pt x="104" y="78"/>
                  <a:pt x="84" y="73"/>
                  <a:pt x="84" y="73"/>
                </a:cubicBezTo>
                <a:cubicBezTo>
                  <a:pt x="80" y="70"/>
                  <a:pt x="77" y="68"/>
                  <a:pt x="76" y="68"/>
                </a:cubicBezTo>
                <a:cubicBezTo>
                  <a:pt x="75" y="66"/>
                  <a:pt x="74" y="64"/>
                  <a:pt x="74" y="61"/>
                </a:cubicBezTo>
                <a:cubicBezTo>
                  <a:pt x="74" y="61"/>
                  <a:pt x="74" y="61"/>
                  <a:pt x="74" y="61"/>
                </a:cubicBezTo>
                <a:cubicBezTo>
                  <a:pt x="76" y="58"/>
                  <a:pt x="78" y="54"/>
                  <a:pt x="79" y="51"/>
                </a:cubicBezTo>
                <a:cubicBezTo>
                  <a:pt x="82" y="50"/>
                  <a:pt x="83" y="44"/>
                  <a:pt x="83" y="44"/>
                </a:cubicBezTo>
                <a:cubicBezTo>
                  <a:pt x="85" y="38"/>
                  <a:pt x="83" y="37"/>
                  <a:pt x="82" y="36"/>
                </a:cubicBezTo>
                <a:cubicBezTo>
                  <a:pt x="82" y="35"/>
                  <a:pt x="82" y="35"/>
                  <a:pt x="82" y="35"/>
                </a:cubicBezTo>
                <a:cubicBezTo>
                  <a:pt x="82" y="33"/>
                  <a:pt x="86" y="11"/>
                  <a:pt x="70" y="8"/>
                </a:cubicBezTo>
                <a:cubicBezTo>
                  <a:pt x="62" y="0"/>
                  <a:pt x="48" y="5"/>
                  <a:pt x="48" y="5"/>
                </a:cubicBezTo>
                <a:cubicBezTo>
                  <a:pt x="35" y="8"/>
                  <a:pt x="33" y="23"/>
                  <a:pt x="33" y="23"/>
                </a:cubicBezTo>
                <a:cubicBezTo>
                  <a:pt x="33" y="31"/>
                  <a:pt x="34" y="37"/>
                  <a:pt x="34" y="37"/>
                </a:cubicBezTo>
                <a:cubicBezTo>
                  <a:pt x="32" y="37"/>
                  <a:pt x="34" y="45"/>
                  <a:pt x="34" y="45"/>
                </a:cubicBezTo>
                <a:cubicBezTo>
                  <a:pt x="34" y="49"/>
                  <a:pt x="36" y="49"/>
                  <a:pt x="37" y="49"/>
                </a:cubicBezTo>
                <a:cubicBezTo>
                  <a:pt x="38" y="53"/>
                  <a:pt x="40" y="57"/>
                  <a:pt x="41" y="60"/>
                </a:cubicBezTo>
                <a:cubicBezTo>
                  <a:pt x="41" y="60"/>
                  <a:pt x="41" y="60"/>
                  <a:pt x="41" y="60"/>
                </a:cubicBezTo>
                <a:cubicBezTo>
                  <a:pt x="41" y="60"/>
                  <a:pt x="42" y="63"/>
                  <a:pt x="40" y="67"/>
                </a:cubicBezTo>
                <a:cubicBezTo>
                  <a:pt x="40" y="66"/>
                  <a:pt x="40" y="66"/>
                  <a:pt x="40" y="66"/>
                </a:cubicBezTo>
                <a:cubicBezTo>
                  <a:pt x="39" y="71"/>
                  <a:pt x="18" y="77"/>
                  <a:pt x="18" y="77"/>
                </a:cubicBezTo>
                <a:cubicBezTo>
                  <a:pt x="12" y="79"/>
                  <a:pt x="10" y="83"/>
                  <a:pt x="10" y="83"/>
                </a:cubicBezTo>
                <a:cubicBezTo>
                  <a:pt x="2" y="95"/>
                  <a:pt x="0" y="123"/>
                  <a:pt x="0" y="123"/>
                </a:cubicBezTo>
                <a:cubicBezTo>
                  <a:pt x="1" y="130"/>
                  <a:pt x="4" y="131"/>
                  <a:pt x="4" y="131"/>
                </a:cubicBezTo>
                <a:cubicBezTo>
                  <a:pt x="24" y="139"/>
                  <a:pt x="58" y="141"/>
                  <a:pt x="58" y="141"/>
                </a:cubicBezTo>
                <a:cubicBezTo>
                  <a:pt x="91" y="142"/>
                  <a:pt x="111" y="132"/>
                  <a:pt x="111" y="132"/>
                </a:cubicBezTo>
                <a:cubicBezTo>
                  <a:pt x="114" y="130"/>
                  <a:pt x="114" y="129"/>
                  <a:pt x="114" y="129"/>
                </a:cubicBezTo>
                <a:cubicBezTo>
                  <a:pt x="117" y="108"/>
                  <a:pt x="106" y="85"/>
                  <a:pt x="106" y="85"/>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sp>
        <p:nvSpPr>
          <p:cNvPr id="285" name="Freeform 57"/>
          <p:cNvSpPr>
            <a:spLocks/>
          </p:cNvSpPr>
          <p:nvPr/>
        </p:nvSpPr>
        <p:spPr bwMode="gray">
          <a:xfrm>
            <a:off x="5669923" y="4487848"/>
            <a:ext cx="275971" cy="313726"/>
          </a:xfrm>
          <a:custGeom>
            <a:avLst/>
            <a:gdLst>
              <a:gd name="T0" fmla="*/ 110 w 120"/>
              <a:gd name="T1" fmla="*/ 91 h 145"/>
              <a:gd name="T2" fmla="*/ 87 w 120"/>
              <a:gd name="T3" fmla="*/ 79 h 145"/>
              <a:gd name="T4" fmla="*/ 77 w 120"/>
              <a:gd name="T5" fmla="*/ 71 h 145"/>
              <a:gd name="T6" fmla="*/ 75 w 120"/>
              <a:gd name="T7" fmla="*/ 75 h 145"/>
              <a:gd name="T8" fmla="*/ 75 w 120"/>
              <a:gd name="T9" fmla="*/ 74 h 145"/>
              <a:gd name="T10" fmla="*/ 74 w 120"/>
              <a:gd name="T11" fmla="*/ 68 h 145"/>
              <a:gd name="T12" fmla="*/ 91 w 120"/>
              <a:gd name="T13" fmla="*/ 66 h 145"/>
              <a:gd name="T14" fmla="*/ 84 w 120"/>
              <a:gd name="T15" fmla="*/ 46 h 145"/>
              <a:gd name="T16" fmla="*/ 58 w 120"/>
              <a:gd name="T17" fmla="*/ 8 h 145"/>
              <a:gd name="T18" fmla="*/ 34 w 120"/>
              <a:gd name="T19" fmla="*/ 46 h 145"/>
              <a:gd name="T20" fmla="*/ 25 w 120"/>
              <a:gd name="T21" fmla="*/ 65 h 145"/>
              <a:gd name="T22" fmla="*/ 44 w 120"/>
              <a:gd name="T23" fmla="*/ 68 h 145"/>
              <a:gd name="T24" fmla="*/ 42 w 120"/>
              <a:gd name="T25" fmla="*/ 74 h 145"/>
              <a:gd name="T26" fmla="*/ 43 w 120"/>
              <a:gd name="T27" fmla="*/ 76 h 145"/>
              <a:gd name="T28" fmla="*/ 41 w 120"/>
              <a:gd name="T29" fmla="*/ 73 h 145"/>
              <a:gd name="T30" fmla="*/ 18 w 120"/>
              <a:gd name="T31" fmla="*/ 83 h 145"/>
              <a:gd name="T32" fmla="*/ 10 w 120"/>
              <a:gd name="T33" fmla="*/ 88 h 145"/>
              <a:gd name="T34" fmla="*/ 0 w 120"/>
              <a:gd name="T35" fmla="*/ 127 h 145"/>
              <a:gd name="T36" fmla="*/ 3 w 120"/>
              <a:gd name="T37" fmla="*/ 135 h 145"/>
              <a:gd name="T38" fmla="*/ 59 w 120"/>
              <a:gd name="T39" fmla="*/ 144 h 145"/>
              <a:gd name="T40" fmla="*/ 114 w 120"/>
              <a:gd name="T41" fmla="*/ 136 h 145"/>
              <a:gd name="T42" fmla="*/ 118 w 120"/>
              <a:gd name="T43" fmla="*/ 132 h 145"/>
              <a:gd name="T44" fmla="*/ 110 w 120"/>
              <a:gd name="T45" fmla="*/ 9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45">
                <a:moveTo>
                  <a:pt x="110" y="91"/>
                </a:moveTo>
                <a:cubicBezTo>
                  <a:pt x="106" y="84"/>
                  <a:pt x="87" y="79"/>
                  <a:pt x="87" y="79"/>
                </a:cubicBezTo>
                <a:cubicBezTo>
                  <a:pt x="78" y="75"/>
                  <a:pt x="77" y="71"/>
                  <a:pt x="77" y="71"/>
                </a:cubicBezTo>
                <a:cubicBezTo>
                  <a:pt x="76" y="73"/>
                  <a:pt x="76" y="74"/>
                  <a:pt x="75" y="75"/>
                </a:cubicBezTo>
                <a:cubicBezTo>
                  <a:pt x="75" y="74"/>
                  <a:pt x="75" y="74"/>
                  <a:pt x="75" y="74"/>
                </a:cubicBezTo>
                <a:cubicBezTo>
                  <a:pt x="75" y="74"/>
                  <a:pt x="74" y="70"/>
                  <a:pt x="74" y="68"/>
                </a:cubicBezTo>
                <a:cubicBezTo>
                  <a:pt x="79" y="68"/>
                  <a:pt x="86" y="68"/>
                  <a:pt x="91" y="66"/>
                </a:cubicBezTo>
                <a:cubicBezTo>
                  <a:pt x="91" y="66"/>
                  <a:pt x="85" y="62"/>
                  <a:pt x="84" y="46"/>
                </a:cubicBezTo>
                <a:cubicBezTo>
                  <a:pt x="84" y="45"/>
                  <a:pt x="91" y="3"/>
                  <a:pt x="58" y="8"/>
                </a:cubicBezTo>
                <a:cubicBezTo>
                  <a:pt x="58" y="8"/>
                  <a:pt x="30" y="0"/>
                  <a:pt x="34" y="46"/>
                </a:cubicBezTo>
                <a:cubicBezTo>
                  <a:pt x="35" y="53"/>
                  <a:pt x="30" y="60"/>
                  <a:pt x="25" y="65"/>
                </a:cubicBezTo>
                <a:cubicBezTo>
                  <a:pt x="25" y="65"/>
                  <a:pt x="34" y="68"/>
                  <a:pt x="44" y="68"/>
                </a:cubicBezTo>
                <a:cubicBezTo>
                  <a:pt x="44" y="69"/>
                  <a:pt x="43" y="71"/>
                  <a:pt x="42" y="74"/>
                </a:cubicBezTo>
                <a:cubicBezTo>
                  <a:pt x="42" y="74"/>
                  <a:pt x="42" y="74"/>
                  <a:pt x="43" y="76"/>
                </a:cubicBezTo>
                <a:cubicBezTo>
                  <a:pt x="42" y="74"/>
                  <a:pt x="41" y="73"/>
                  <a:pt x="41" y="73"/>
                </a:cubicBezTo>
                <a:cubicBezTo>
                  <a:pt x="40" y="77"/>
                  <a:pt x="18" y="83"/>
                  <a:pt x="18" y="83"/>
                </a:cubicBezTo>
                <a:cubicBezTo>
                  <a:pt x="12" y="85"/>
                  <a:pt x="10" y="88"/>
                  <a:pt x="10" y="88"/>
                </a:cubicBezTo>
                <a:cubicBezTo>
                  <a:pt x="1" y="100"/>
                  <a:pt x="0" y="127"/>
                  <a:pt x="0" y="127"/>
                </a:cubicBezTo>
                <a:cubicBezTo>
                  <a:pt x="0" y="134"/>
                  <a:pt x="3" y="135"/>
                  <a:pt x="3" y="135"/>
                </a:cubicBezTo>
                <a:cubicBezTo>
                  <a:pt x="23" y="143"/>
                  <a:pt x="59" y="144"/>
                  <a:pt x="59" y="144"/>
                </a:cubicBezTo>
                <a:cubicBezTo>
                  <a:pt x="93" y="145"/>
                  <a:pt x="114" y="136"/>
                  <a:pt x="114" y="136"/>
                </a:cubicBezTo>
                <a:cubicBezTo>
                  <a:pt x="118" y="134"/>
                  <a:pt x="118" y="132"/>
                  <a:pt x="118" y="132"/>
                </a:cubicBezTo>
                <a:cubicBezTo>
                  <a:pt x="120" y="112"/>
                  <a:pt x="110" y="91"/>
                  <a:pt x="110" y="91"/>
                </a:cubicBezTo>
                <a:close/>
              </a:path>
            </a:pathLst>
          </a:custGeom>
          <a:solidFill>
            <a:schemeClr val="bg2"/>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sp>
        <p:nvSpPr>
          <p:cNvPr id="286" name="Freeform 57"/>
          <p:cNvSpPr>
            <a:spLocks/>
          </p:cNvSpPr>
          <p:nvPr/>
        </p:nvSpPr>
        <p:spPr bwMode="gray">
          <a:xfrm>
            <a:off x="6313834" y="4235439"/>
            <a:ext cx="275971" cy="313726"/>
          </a:xfrm>
          <a:custGeom>
            <a:avLst/>
            <a:gdLst>
              <a:gd name="T0" fmla="*/ 110 w 120"/>
              <a:gd name="T1" fmla="*/ 91 h 145"/>
              <a:gd name="T2" fmla="*/ 87 w 120"/>
              <a:gd name="T3" fmla="*/ 79 h 145"/>
              <a:gd name="T4" fmla="*/ 77 w 120"/>
              <a:gd name="T5" fmla="*/ 71 h 145"/>
              <a:gd name="T6" fmla="*/ 75 w 120"/>
              <a:gd name="T7" fmla="*/ 75 h 145"/>
              <a:gd name="T8" fmla="*/ 75 w 120"/>
              <a:gd name="T9" fmla="*/ 74 h 145"/>
              <a:gd name="T10" fmla="*/ 74 w 120"/>
              <a:gd name="T11" fmla="*/ 68 h 145"/>
              <a:gd name="T12" fmla="*/ 91 w 120"/>
              <a:gd name="T13" fmla="*/ 66 h 145"/>
              <a:gd name="T14" fmla="*/ 84 w 120"/>
              <a:gd name="T15" fmla="*/ 46 h 145"/>
              <a:gd name="T16" fmla="*/ 58 w 120"/>
              <a:gd name="T17" fmla="*/ 8 h 145"/>
              <a:gd name="T18" fmla="*/ 34 w 120"/>
              <a:gd name="T19" fmla="*/ 46 h 145"/>
              <a:gd name="T20" fmla="*/ 25 w 120"/>
              <a:gd name="T21" fmla="*/ 65 h 145"/>
              <a:gd name="T22" fmla="*/ 44 w 120"/>
              <a:gd name="T23" fmla="*/ 68 h 145"/>
              <a:gd name="T24" fmla="*/ 42 w 120"/>
              <a:gd name="T25" fmla="*/ 74 h 145"/>
              <a:gd name="T26" fmla="*/ 43 w 120"/>
              <a:gd name="T27" fmla="*/ 76 h 145"/>
              <a:gd name="T28" fmla="*/ 41 w 120"/>
              <a:gd name="T29" fmla="*/ 73 h 145"/>
              <a:gd name="T30" fmla="*/ 18 w 120"/>
              <a:gd name="T31" fmla="*/ 83 h 145"/>
              <a:gd name="T32" fmla="*/ 10 w 120"/>
              <a:gd name="T33" fmla="*/ 88 h 145"/>
              <a:gd name="T34" fmla="*/ 0 w 120"/>
              <a:gd name="T35" fmla="*/ 127 h 145"/>
              <a:gd name="T36" fmla="*/ 3 w 120"/>
              <a:gd name="T37" fmla="*/ 135 h 145"/>
              <a:gd name="T38" fmla="*/ 59 w 120"/>
              <a:gd name="T39" fmla="*/ 144 h 145"/>
              <a:gd name="T40" fmla="*/ 114 w 120"/>
              <a:gd name="T41" fmla="*/ 136 h 145"/>
              <a:gd name="T42" fmla="*/ 118 w 120"/>
              <a:gd name="T43" fmla="*/ 132 h 145"/>
              <a:gd name="T44" fmla="*/ 110 w 120"/>
              <a:gd name="T45" fmla="*/ 9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45">
                <a:moveTo>
                  <a:pt x="110" y="91"/>
                </a:moveTo>
                <a:cubicBezTo>
                  <a:pt x="106" y="84"/>
                  <a:pt x="87" y="79"/>
                  <a:pt x="87" y="79"/>
                </a:cubicBezTo>
                <a:cubicBezTo>
                  <a:pt x="78" y="75"/>
                  <a:pt x="77" y="71"/>
                  <a:pt x="77" y="71"/>
                </a:cubicBezTo>
                <a:cubicBezTo>
                  <a:pt x="76" y="73"/>
                  <a:pt x="76" y="74"/>
                  <a:pt x="75" y="75"/>
                </a:cubicBezTo>
                <a:cubicBezTo>
                  <a:pt x="75" y="74"/>
                  <a:pt x="75" y="74"/>
                  <a:pt x="75" y="74"/>
                </a:cubicBezTo>
                <a:cubicBezTo>
                  <a:pt x="75" y="74"/>
                  <a:pt x="74" y="70"/>
                  <a:pt x="74" y="68"/>
                </a:cubicBezTo>
                <a:cubicBezTo>
                  <a:pt x="79" y="68"/>
                  <a:pt x="86" y="68"/>
                  <a:pt x="91" y="66"/>
                </a:cubicBezTo>
                <a:cubicBezTo>
                  <a:pt x="91" y="66"/>
                  <a:pt x="85" y="62"/>
                  <a:pt x="84" y="46"/>
                </a:cubicBezTo>
                <a:cubicBezTo>
                  <a:pt x="84" y="45"/>
                  <a:pt x="91" y="3"/>
                  <a:pt x="58" y="8"/>
                </a:cubicBezTo>
                <a:cubicBezTo>
                  <a:pt x="58" y="8"/>
                  <a:pt x="30" y="0"/>
                  <a:pt x="34" y="46"/>
                </a:cubicBezTo>
                <a:cubicBezTo>
                  <a:pt x="35" y="53"/>
                  <a:pt x="30" y="60"/>
                  <a:pt x="25" y="65"/>
                </a:cubicBezTo>
                <a:cubicBezTo>
                  <a:pt x="25" y="65"/>
                  <a:pt x="34" y="68"/>
                  <a:pt x="44" y="68"/>
                </a:cubicBezTo>
                <a:cubicBezTo>
                  <a:pt x="44" y="69"/>
                  <a:pt x="43" y="71"/>
                  <a:pt x="42" y="74"/>
                </a:cubicBezTo>
                <a:cubicBezTo>
                  <a:pt x="42" y="74"/>
                  <a:pt x="42" y="74"/>
                  <a:pt x="43" y="76"/>
                </a:cubicBezTo>
                <a:cubicBezTo>
                  <a:pt x="42" y="74"/>
                  <a:pt x="41" y="73"/>
                  <a:pt x="41" y="73"/>
                </a:cubicBezTo>
                <a:cubicBezTo>
                  <a:pt x="40" y="77"/>
                  <a:pt x="18" y="83"/>
                  <a:pt x="18" y="83"/>
                </a:cubicBezTo>
                <a:cubicBezTo>
                  <a:pt x="12" y="85"/>
                  <a:pt x="10" y="88"/>
                  <a:pt x="10" y="88"/>
                </a:cubicBezTo>
                <a:cubicBezTo>
                  <a:pt x="1" y="100"/>
                  <a:pt x="0" y="127"/>
                  <a:pt x="0" y="127"/>
                </a:cubicBezTo>
                <a:cubicBezTo>
                  <a:pt x="0" y="134"/>
                  <a:pt x="3" y="135"/>
                  <a:pt x="3" y="135"/>
                </a:cubicBezTo>
                <a:cubicBezTo>
                  <a:pt x="23" y="143"/>
                  <a:pt x="59" y="144"/>
                  <a:pt x="59" y="144"/>
                </a:cubicBezTo>
                <a:cubicBezTo>
                  <a:pt x="93" y="145"/>
                  <a:pt x="114" y="136"/>
                  <a:pt x="114" y="136"/>
                </a:cubicBezTo>
                <a:cubicBezTo>
                  <a:pt x="118" y="134"/>
                  <a:pt x="118" y="132"/>
                  <a:pt x="118" y="132"/>
                </a:cubicBezTo>
                <a:cubicBezTo>
                  <a:pt x="120" y="112"/>
                  <a:pt x="110" y="91"/>
                  <a:pt x="110" y="91"/>
                </a:cubicBezTo>
                <a:close/>
              </a:path>
            </a:pathLst>
          </a:custGeom>
          <a:solidFill>
            <a:schemeClr val="bg2"/>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sp>
        <p:nvSpPr>
          <p:cNvPr id="287" name="Freeform 57"/>
          <p:cNvSpPr>
            <a:spLocks/>
          </p:cNvSpPr>
          <p:nvPr/>
        </p:nvSpPr>
        <p:spPr bwMode="gray">
          <a:xfrm>
            <a:off x="6147724" y="4385713"/>
            <a:ext cx="275971" cy="313726"/>
          </a:xfrm>
          <a:custGeom>
            <a:avLst/>
            <a:gdLst>
              <a:gd name="T0" fmla="*/ 110 w 120"/>
              <a:gd name="T1" fmla="*/ 91 h 145"/>
              <a:gd name="T2" fmla="*/ 87 w 120"/>
              <a:gd name="T3" fmla="*/ 79 h 145"/>
              <a:gd name="T4" fmla="*/ 77 w 120"/>
              <a:gd name="T5" fmla="*/ 71 h 145"/>
              <a:gd name="T6" fmla="*/ 75 w 120"/>
              <a:gd name="T7" fmla="*/ 75 h 145"/>
              <a:gd name="T8" fmla="*/ 75 w 120"/>
              <a:gd name="T9" fmla="*/ 74 h 145"/>
              <a:gd name="T10" fmla="*/ 74 w 120"/>
              <a:gd name="T11" fmla="*/ 68 h 145"/>
              <a:gd name="T12" fmla="*/ 91 w 120"/>
              <a:gd name="T13" fmla="*/ 66 h 145"/>
              <a:gd name="T14" fmla="*/ 84 w 120"/>
              <a:gd name="T15" fmla="*/ 46 h 145"/>
              <a:gd name="T16" fmla="*/ 58 w 120"/>
              <a:gd name="T17" fmla="*/ 8 h 145"/>
              <a:gd name="T18" fmla="*/ 34 w 120"/>
              <a:gd name="T19" fmla="*/ 46 h 145"/>
              <a:gd name="T20" fmla="*/ 25 w 120"/>
              <a:gd name="T21" fmla="*/ 65 h 145"/>
              <a:gd name="T22" fmla="*/ 44 w 120"/>
              <a:gd name="T23" fmla="*/ 68 h 145"/>
              <a:gd name="T24" fmla="*/ 42 w 120"/>
              <a:gd name="T25" fmla="*/ 74 h 145"/>
              <a:gd name="T26" fmla="*/ 43 w 120"/>
              <a:gd name="T27" fmla="*/ 76 h 145"/>
              <a:gd name="T28" fmla="*/ 41 w 120"/>
              <a:gd name="T29" fmla="*/ 73 h 145"/>
              <a:gd name="T30" fmla="*/ 18 w 120"/>
              <a:gd name="T31" fmla="*/ 83 h 145"/>
              <a:gd name="T32" fmla="*/ 10 w 120"/>
              <a:gd name="T33" fmla="*/ 88 h 145"/>
              <a:gd name="T34" fmla="*/ 0 w 120"/>
              <a:gd name="T35" fmla="*/ 127 h 145"/>
              <a:gd name="T36" fmla="*/ 3 w 120"/>
              <a:gd name="T37" fmla="*/ 135 h 145"/>
              <a:gd name="T38" fmla="*/ 59 w 120"/>
              <a:gd name="T39" fmla="*/ 144 h 145"/>
              <a:gd name="T40" fmla="*/ 114 w 120"/>
              <a:gd name="T41" fmla="*/ 136 h 145"/>
              <a:gd name="T42" fmla="*/ 118 w 120"/>
              <a:gd name="T43" fmla="*/ 132 h 145"/>
              <a:gd name="T44" fmla="*/ 110 w 120"/>
              <a:gd name="T45" fmla="*/ 9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45">
                <a:moveTo>
                  <a:pt x="110" y="91"/>
                </a:moveTo>
                <a:cubicBezTo>
                  <a:pt x="106" y="84"/>
                  <a:pt x="87" y="79"/>
                  <a:pt x="87" y="79"/>
                </a:cubicBezTo>
                <a:cubicBezTo>
                  <a:pt x="78" y="75"/>
                  <a:pt x="77" y="71"/>
                  <a:pt x="77" y="71"/>
                </a:cubicBezTo>
                <a:cubicBezTo>
                  <a:pt x="76" y="73"/>
                  <a:pt x="76" y="74"/>
                  <a:pt x="75" y="75"/>
                </a:cubicBezTo>
                <a:cubicBezTo>
                  <a:pt x="75" y="74"/>
                  <a:pt x="75" y="74"/>
                  <a:pt x="75" y="74"/>
                </a:cubicBezTo>
                <a:cubicBezTo>
                  <a:pt x="75" y="74"/>
                  <a:pt x="74" y="70"/>
                  <a:pt x="74" y="68"/>
                </a:cubicBezTo>
                <a:cubicBezTo>
                  <a:pt x="79" y="68"/>
                  <a:pt x="86" y="68"/>
                  <a:pt x="91" y="66"/>
                </a:cubicBezTo>
                <a:cubicBezTo>
                  <a:pt x="91" y="66"/>
                  <a:pt x="85" y="62"/>
                  <a:pt x="84" y="46"/>
                </a:cubicBezTo>
                <a:cubicBezTo>
                  <a:pt x="84" y="45"/>
                  <a:pt x="91" y="3"/>
                  <a:pt x="58" y="8"/>
                </a:cubicBezTo>
                <a:cubicBezTo>
                  <a:pt x="58" y="8"/>
                  <a:pt x="30" y="0"/>
                  <a:pt x="34" y="46"/>
                </a:cubicBezTo>
                <a:cubicBezTo>
                  <a:pt x="35" y="53"/>
                  <a:pt x="30" y="60"/>
                  <a:pt x="25" y="65"/>
                </a:cubicBezTo>
                <a:cubicBezTo>
                  <a:pt x="25" y="65"/>
                  <a:pt x="34" y="68"/>
                  <a:pt x="44" y="68"/>
                </a:cubicBezTo>
                <a:cubicBezTo>
                  <a:pt x="44" y="69"/>
                  <a:pt x="43" y="71"/>
                  <a:pt x="42" y="74"/>
                </a:cubicBezTo>
                <a:cubicBezTo>
                  <a:pt x="42" y="74"/>
                  <a:pt x="42" y="74"/>
                  <a:pt x="43" y="76"/>
                </a:cubicBezTo>
                <a:cubicBezTo>
                  <a:pt x="42" y="74"/>
                  <a:pt x="41" y="73"/>
                  <a:pt x="41" y="73"/>
                </a:cubicBezTo>
                <a:cubicBezTo>
                  <a:pt x="40" y="77"/>
                  <a:pt x="18" y="83"/>
                  <a:pt x="18" y="83"/>
                </a:cubicBezTo>
                <a:cubicBezTo>
                  <a:pt x="12" y="85"/>
                  <a:pt x="10" y="88"/>
                  <a:pt x="10" y="88"/>
                </a:cubicBezTo>
                <a:cubicBezTo>
                  <a:pt x="1" y="100"/>
                  <a:pt x="0" y="127"/>
                  <a:pt x="0" y="127"/>
                </a:cubicBezTo>
                <a:cubicBezTo>
                  <a:pt x="0" y="134"/>
                  <a:pt x="3" y="135"/>
                  <a:pt x="3" y="135"/>
                </a:cubicBezTo>
                <a:cubicBezTo>
                  <a:pt x="23" y="143"/>
                  <a:pt x="59" y="144"/>
                  <a:pt x="59" y="144"/>
                </a:cubicBezTo>
                <a:cubicBezTo>
                  <a:pt x="93" y="145"/>
                  <a:pt x="114" y="136"/>
                  <a:pt x="114" y="136"/>
                </a:cubicBezTo>
                <a:cubicBezTo>
                  <a:pt x="118" y="134"/>
                  <a:pt x="118" y="132"/>
                  <a:pt x="118" y="132"/>
                </a:cubicBezTo>
                <a:cubicBezTo>
                  <a:pt x="120" y="112"/>
                  <a:pt x="110" y="91"/>
                  <a:pt x="110" y="91"/>
                </a:cubicBezTo>
                <a:close/>
              </a:path>
            </a:pathLst>
          </a:custGeom>
          <a:solidFill>
            <a:schemeClr val="bg2"/>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802286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PRESENTATIONLOAD">
  <a:themeElements>
    <a:clrScheme name="Benutzerdefiniert 2">
      <a:dk1>
        <a:sysClr val="windowText" lastClr="000000"/>
      </a:dk1>
      <a:lt1>
        <a:sysClr val="window" lastClr="FFFFFF"/>
      </a:lt1>
      <a:dk2>
        <a:srgbClr val="2C3E50"/>
      </a:dk2>
      <a:lt2>
        <a:srgbClr val="FFFFFF"/>
      </a:lt2>
      <a:accent1>
        <a:srgbClr val="3498DB"/>
      </a:accent1>
      <a:accent2>
        <a:srgbClr val="C8303F"/>
      </a:accent2>
      <a:accent3>
        <a:srgbClr val="9BBB59"/>
      </a:accent3>
      <a:accent4>
        <a:srgbClr val="FFC000"/>
      </a:accent4>
      <a:accent5>
        <a:srgbClr val="814993"/>
      </a:accent5>
      <a:accent6>
        <a:srgbClr val="45B1CB"/>
      </a:accent6>
      <a:hlink>
        <a:srgbClr val="7F7F7F"/>
      </a:hlink>
      <a:folHlink>
        <a:srgbClr val="7F7F7F"/>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Median</Template>
  <TotalTime>4939</TotalTime>
  <Words>1967</Words>
  <Application>Microsoft Office PowerPoint</Application>
  <PresentationFormat>Personalizado</PresentationFormat>
  <Paragraphs>424</Paragraphs>
  <Slides>32</Slides>
  <Notes>31</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PRESENTATIONLOAD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6. Resultados </vt:lpstr>
      <vt:lpstr>Presentación de PowerPoint</vt:lpstr>
      <vt:lpstr>6. Impacto del conocimiento</vt:lpstr>
      <vt:lpstr>Presentación de PowerPoint</vt:lpstr>
    </vt:vector>
  </TitlesOfParts>
  <Company>PresentationLoad.com</Company>
  <LinksUpToDate>false</LinksUpToDate>
  <SharedDoc>false</SharedDoc>
  <HyperlinkBase>www.presentationload.com</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PRESENTATIONLOAD</dc:title>
  <dc:creator>PresentationLoad</dc:creator>
  <cp:keywords>PowerPoint Templates</cp:keywords>
  <dc:description>Professional PowerPoint templates for download</dc:description>
  <cp:lastModifiedBy>JOSUNE RETEGI ORMAZABAL</cp:lastModifiedBy>
  <cp:revision>1805</cp:revision>
  <cp:lastPrinted>2019-10-18T12:32:17Z</cp:lastPrinted>
  <dcterms:created xsi:type="dcterms:W3CDTF">2010-05-21T10:35:54Z</dcterms:created>
  <dcterms:modified xsi:type="dcterms:W3CDTF">2019-11-04T10:18:10Z</dcterms:modified>
  <cp:category>PowerPoint</cp:category>
</cp:coreProperties>
</file>